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4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2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www.kaggle.com/drgilermo/nba-players-stat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468A-700A-BF4A-BBE2-B844EEDD8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DS4100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C08EC-7478-334C-9E78-D8CA816C2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Gomez</a:t>
            </a:r>
          </a:p>
        </p:txBody>
      </p:sp>
    </p:spTree>
    <p:extLst>
      <p:ext uri="{BB962C8B-B14F-4D97-AF65-F5344CB8AC3E}">
        <p14:creationId xmlns:p14="http://schemas.microsoft.com/office/powerpoint/2010/main" val="197420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E4BC-C182-8547-B488-BCCE956E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6450-8E00-7648-BE22-D7A946E6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use NBA Player data to predict how many points per game a player will score in their next season, based on their previous season</a:t>
            </a:r>
          </a:p>
        </p:txBody>
      </p:sp>
    </p:spTree>
    <p:extLst>
      <p:ext uri="{BB962C8B-B14F-4D97-AF65-F5344CB8AC3E}">
        <p14:creationId xmlns:p14="http://schemas.microsoft.com/office/powerpoint/2010/main" val="23754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D065-DD5D-7D44-82AA-80B99F91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290D-2996-5F4C-B9A3-7E2B2165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https://www.kaggle.com/drgilermo/nba-players-stats/data</a:t>
            </a:r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Kaggel</a:t>
            </a:r>
            <a:r>
              <a:rPr lang="en-US" dirty="0"/>
              <a:t> data I took </a:t>
            </a:r>
            <a:r>
              <a:rPr lang="en-US" dirty="0" err="1"/>
              <a:t>season_stats.csv</a:t>
            </a:r>
            <a:endParaRPr lang="en-US" dirty="0"/>
          </a:p>
          <a:p>
            <a:r>
              <a:rPr lang="en-US" dirty="0"/>
              <a:t>It provides every NBA player’s season stats from 1950-2017</a:t>
            </a:r>
          </a:p>
          <a:p>
            <a:r>
              <a:rPr lang="en-US" dirty="0"/>
              <a:t>Looks like: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C9590-EC4E-E345-A4FE-4A4863C7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46" y="3996265"/>
            <a:ext cx="8277738" cy="27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3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0D03-2FF9-204C-AD46-A53AAA3A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8B82-1EF4-F844-8642-2270402D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a regression to predict the percentage increase of a player’s PPG</a:t>
            </a:r>
          </a:p>
          <a:p>
            <a:r>
              <a:rPr lang="en-US" sz="1800" dirty="0"/>
              <a:t>Incorporate some aspect of how the player had been performing before that season, and whether their points per game is increasing</a:t>
            </a:r>
          </a:p>
          <a:p>
            <a:r>
              <a:rPr lang="en-US" sz="1800" dirty="0"/>
              <a:t>Example:</a:t>
            </a:r>
          </a:p>
          <a:p>
            <a:pPr lvl="1"/>
            <a:r>
              <a:rPr lang="en-US" sz="1800" dirty="0"/>
              <a:t>Year 1: PPG 10</a:t>
            </a:r>
          </a:p>
          <a:p>
            <a:pPr lvl="1"/>
            <a:r>
              <a:rPr lang="en-US" sz="1800" dirty="0"/>
              <a:t>Year 2: PPG 11</a:t>
            </a:r>
          </a:p>
          <a:p>
            <a:pPr lvl="1"/>
            <a:r>
              <a:rPr lang="en-US" sz="1800" dirty="0"/>
              <a:t>Year 3: PPG 15</a:t>
            </a:r>
          </a:p>
          <a:p>
            <a:pPr lvl="1"/>
            <a:r>
              <a:rPr lang="en-US" sz="1800" dirty="0"/>
              <a:t>We can get from this that for Year 2: </a:t>
            </a:r>
          </a:p>
          <a:p>
            <a:pPr lvl="2"/>
            <a:r>
              <a:rPr lang="en-US" sz="1800" dirty="0"/>
              <a:t>Improvement of 10%, 10-&gt;11, from Year 1</a:t>
            </a:r>
          </a:p>
          <a:p>
            <a:pPr lvl="2"/>
            <a:r>
              <a:rPr lang="en-US" sz="1800" dirty="0"/>
              <a:t>Next Season, Year 3, PPG is 15</a:t>
            </a:r>
          </a:p>
          <a:p>
            <a:pPr lvl="2"/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3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626F-E70D-E649-8C15-F3BB9308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 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EA79-8250-3E44-9490-03996D38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Understanding:</a:t>
            </a:r>
          </a:p>
          <a:p>
            <a:r>
              <a:rPr lang="en-US" dirty="0"/>
              <a:t>Data Prep: </a:t>
            </a:r>
          </a:p>
          <a:p>
            <a:r>
              <a:rPr lang="en-US" dirty="0"/>
              <a:t>Modeling: Multiple Regression, </a:t>
            </a:r>
            <a:r>
              <a:rPr lang="en-US" dirty="0" err="1"/>
              <a:t>kNN</a:t>
            </a:r>
            <a:r>
              <a:rPr lang="en-US" dirty="0"/>
              <a:t>, SVM 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Evaluation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Reg</a:t>
            </a:r>
            <a:r>
              <a:rPr lang="en-US" dirty="0"/>
              <a:t> MAD: 0.2366</a:t>
            </a:r>
          </a:p>
          <a:p>
            <a:pPr lvl="1"/>
            <a:r>
              <a:rPr lang="en-US" dirty="0"/>
              <a:t>SVM MAD: .241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 MAD: .2359</a:t>
            </a:r>
          </a:p>
          <a:p>
            <a:pPr lvl="1"/>
            <a:r>
              <a:rPr lang="en-US" dirty="0"/>
              <a:t>Overall, was unable to find a well fitting model for data</a:t>
            </a:r>
          </a:p>
        </p:txBody>
      </p:sp>
    </p:spTree>
    <p:extLst>
      <p:ext uri="{BB962C8B-B14F-4D97-AF65-F5344CB8AC3E}">
        <p14:creationId xmlns:p14="http://schemas.microsoft.com/office/powerpoint/2010/main" val="365140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</TotalTime>
  <Words>204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DS4100 Project</vt:lpstr>
      <vt:lpstr>Business Problem</vt:lpstr>
      <vt:lpstr>Dataset</vt:lpstr>
      <vt:lpstr>Approach</vt:lpstr>
      <vt:lpstr>Crisp DM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DS4100 Project</dc:title>
  <dc:creator>Alexander J Gomez</dc:creator>
  <cp:lastModifiedBy>Alexander J Gomez</cp:lastModifiedBy>
  <cp:revision>6</cp:revision>
  <dcterms:created xsi:type="dcterms:W3CDTF">2018-04-18T04:46:09Z</dcterms:created>
  <dcterms:modified xsi:type="dcterms:W3CDTF">2018-04-18T22:04:10Z</dcterms:modified>
</cp:coreProperties>
</file>