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8" d="100"/>
          <a:sy n="58" d="100"/>
        </p:scale>
        <p:origin x="72"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19083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27444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301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111137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90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838128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2272571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62520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00771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03A5A-1417-4107-8F9A-A11CE75927E2}" type="datetimeFigureOut">
              <a:rPr lang="en-US" smtClean="0"/>
              <a:t>3/27/2015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197482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603A5A-1417-4107-8F9A-A11CE75927E2}" type="datetimeFigureOut">
              <a:rPr lang="en-US" smtClean="0"/>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66250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603A5A-1417-4107-8F9A-A11CE75927E2}" type="datetimeFigureOut">
              <a:rPr lang="en-US" smtClean="0"/>
              <a:t>3/27/2015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170268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603A5A-1417-4107-8F9A-A11CE75927E2}" type="datetimeFigureOut">
              <a:rPr lang="en-US" smtClean="0"/>
              <a:t>3/27/2015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50777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03A5A-1417-4107-8F9A-A11CE75927E2}" type="datetimeFigureOut">
              <a:rPr lang="en-US" smtClean="0"/>
              <a:t>3/27/2015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288241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03A5A-1417-4107-8F9A-A11CE75927E2}" type="datetimeFigureOut">
              <a:rPr lang="en-US" smtClean="0"/>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132896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03A5A-1417-4107-8F9A-A11CE75927E2}" type="datetimeFigureOut">
              <a:rPr lang="en-US" smtClean="0"/>
              <a:t>3/27/2015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69930-A6D3-4BA9-9216-1B8BB3256A1E}" type="slidenum">
              <a:rPr lang="en-US" smtClean="0"/>
              <a:t>‹#›</a:t>
            </a:fld>
            <a:endParaRPr lang="en-US"/>
          </a:p>
        </p:txBody>
      </p:sp>
    </p:spTree>
    <p:extLst>
      <p:ext uri="{BB962C8B-B14F-4D97-AF65-F5344CB8AC3E}">
        <p14:creationId xmlns:p14="http://schemas.microsoft.com/office/powerpoint/2010/main" val="319781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03A5A-1417-4107-8F9A-A11CE75927E2}" type="datetimeFigureOut">
              <a:rPr lang="en-US" smtClean="0"/>
              <a:t>3/27/2015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E69930-A6D3-4BA9-9216-1B8BB3256A1E}" type="slidenum">
              <a:rPr lang="en-US" smtClean="0"/>
              <a:t>‹#›</a:t>
            </a:fld>
            <a:endParaRPr lang="en-US"/>
          </a:p>
        </p:txBody>
      </p:sp>
    </p:spTree>
    <p:extLst>
      <p:ext uri="{BB962C8B-B14F-4D97-AF65-F5344CB8AC3E}">
        <p14:creationId xmlns:p14="http://schemas.microsoft.com/office/powerpoint/2010/main" val="346575196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36134"/>
            <a:ext cx="7766936" cy="1646302"/>
          </a:xfrm>
        </p:spPr>
        <p:txBody>
          <a:bodyPr/>
          <a:lstStyle/>
          <a:p>
            <a:pPr algn="ctr"/>
            <a:r>
              <a:rPr lang="en-US" dirty="0" smtClean="0"/>
              <a:t>The Minority Game (demo 1)</a:t>
            </a:r>
            <a:endParaRPr lang="en-US" dirty="0"/>
          </a:p>
        </p:txBody>
      </p:sp>
      <p:sp>
        <p:nvSpPr>
          <p:cNvPr id="3" name="Subtitle 2"/>
          <p:cNvSpPr>
            <a:spLocks noGrp="1"/>
          </p:cNvSpPr>
          <p:nvPr>
            <p:ph type="subTitle" idx="1"/>
          </p:nvPr>
        </p:nvSpPr>
        <p:spPr>
          <a:xfrm>
            <a:off x="1507067" y="3102566"/>
            <a:ext cx="7766936" cy="3078101"/>
          </a:xfrm>
        </p:spPr>
        <p:txBody>
          <a:bodyPr>
            <a:normAutofit/>
          </a:bodyPr>
          <a:lstStyle/>
          <a:p>
            <a:pPr algn="l"/>
            <a:r>
              <a:rPr lang="en-US" b="1" dirty="0" smtClean="0"/>
              <a:t>Group 12</a:t>
            </a:r>
          </a:p>
          <a:p>
            <a:pPr algn="l"/>
            <a:r>
              <a:rPr lang="en-US" dirty="0" smtClean="0"/>
              <a:t>Matthew </a:t>
            </a:r>
            <a:r>
              <a:rPr lang="en-US" dirty="0" err="1" smtClean="0"/>
              <a:t>Chatten</a:t>
            </a:r>
            <a:endParaRPr lang="en-US" dirty="0" smtClean="0"/>
          </a:p>
          <a:p>
            <a:pPr algn="l"/>
            <a:r>
              <a:rPr lang="en-US" dirty="0" smtClean="0"/>
              <a:t>Ameer </a:t>
            </a:r>
            <a:r>
              <a:rPr lang="en-US" dirty="0" err="1"/>
              <a:t>Fiqri</a:t>
            </a:r>
            <a:r>
              <a:rPr lang="en-US" dirty="0"/>
              <a:t> </a:t>
            </a:r>
            <a:r>
              <a:rPr lang="en-US" dirty="0" err="1" smtClean="0"/>
              <a:t>Barahim</a:t>
            </a:r>
            <a:endParaRPr lang="en-US" dirty="0" smtClean="0"/>
          </a:p>
          <a:p>
            <a:pPr algn="l"/>
            <a:r>
              <a:rPr lang="en-US" dirty="0" err="1" smtClean="0"/>
              <a:t>Vicent</a:t>
            </a:r>
            <a:r>
              <a:rPr lang="en-US" dirty="0" smtClean="0"/>
              <a:t> </a:t>
            </a:r>
            <a:r>
              <a:rPr lang="en-US" dirty="0" err="1"/>
              <a:t>Vindel</a:t>
            </a:r>
            <a:r>
              <a:rPr lang="en-US" dirty="0"/>
              <a:t> </a:t>
            </a:r>
            <a:r>
              <a:rPr lang="en-US" dirty="0" smtClean="0"/>
              <a:t>Dura</a:t>
            </a:r>
          </a:p>
          <a:p>
            <a:pPr algn="l"/>
            <a:r>
              <a:rPr lang="en-US" dirty="0" smtClean="0"/>
              <a:t>Alexander Hill</a:t>
            </a:r>
          </a:p>
          <a:p>
            <a:pPr algn="l"/>
            <a:r>
              <a:rPr lang="en-US" dirty="0" smtClean="0"/>
              <a:t>David </a:t>
            </a:r>
            <a:r>
              <a:rPr lang="en-US" dirty="0" err="1" smtClean="0"/>
              <a:t>Lazaar</a:t>
            </a:r>
            <a:endParaRPr lang="en-US" dirty="0" smtClean="0"/>
          </a:p>
          <a:p>
            <a:pPr algn="l"/>
            <a:r>
              <a:rPr lang="en-US" dirty="0" err="1" smtClean="0"/>
              <a:t>Orielle</a:t>
            </a:r>
            <a:r>
              <a:rPr lang="en-US" dirty="0" smtClean="0"/>
              <a:t> </a:t>
            </a:r>
            <a:r>
              <a:rPr lang="en-US" dirty="0"/>
              <a:t>Joy Yu</a:t>
            </a:r>
            <a:endParaRPr lang="en-US" dirty="0"/>
          </a:p>
        </p:txBody>
      </p:sp>
    </p:spTree>
    <p:extLst>
      <p:ext uri="{BB962C8B-B14F-4D97-AF65-F5344CB8AC3E}">
        <p14:creationId xmlns:p14="http://schemas.microsoft.com/office/powerpoint/2010/main" val="248391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Original Problem</a:t>
            </a:r>
            <a:endParaRPr lang="en-US" dirty="0"/>
          </a:p>
        </p:txBody>
      </p:sp>
      <p:sp>
        <p:nvSpPr>
          <p:cNvPr id="3" name="Content Placeholder 2"/>
          <p:cNvSpPr>
            <a:spLocks noGrp="1"/>
          </p:cNvSpPr>
          <p:nvPr>
            <p:ph idx="1"/>
          </p:nvPr>
        </p:nvSpPr>
        <p:spPr/>
        <p:txBody>
          <a:bodyPr>
            <a:normAutofit/>
          </a:bodyPr>
          <a:lstStyle/>
          <a:p>
            <a:r>
              <a:rPr lang="en-US" dirty="0" smtClean="0"/>
              <a:t>There is a bar everyone wants to go to</a:t>
            </a:r>
          </a:p>
          <a:p>
            <a:r>
              <a:rPr lang="en-US" dirty="0"/>
              <a:t>If </a:t>
            </a:r>
            <a:r>
              <a:rPr lang="en-US" b="1" dirty="0"/>
              <a:t>less than 60%</a:t>
            </a:r>
            <a:r>
              <a:rPr lang="en-US" dirty="0"/>
              <a:t> of the population go to the bar, they'll all have a better time than if they stayed at home</a:t>
            </a:r>
            <a:r>
              <a:rPr lang="en-US" dirty="0" smtClean="0"/>
              <a:t>.</a:t>
            </a:r>
          </a:p>
          <a:p>
            <a:r>
              <a:rPr lang="en-US" dirty="0"/>
              <a:t>If </a:t>
            </a:r>
            <a:r>
              <a:rPr lang="en-US" b="1" dirty="0"/>
              <a:t>more than 60%</a:t>
            </a:r>
            <a:r>
              <a:rPr lang="en-US" dirty="0"/>
              <a:t> of the population go to the bar, they'll all have a </a:t>
            </a:r>
            <a:r>
              <a:rPr lang="en-US" i="1" dirty="0"/>
              <a:t>worse</a:t>
            </a:r>
            <a:r>
              <a:rPr lang="en-US" dirty="0"/>
              <a:t> time than if they stayed at home.</a:t>
            </a:r>
          </a:p>
          <a:p>
            <a:r>
              <a:rPr lang="en-US" dirty="0" smtClean="0"/>
              <a:t>Each individual makes the go-or-stay choice at the same time</a:t>
            </a:r>
            <a:endParaRPr lang="en-US" dirty="0"/>
          </a:p>
          <a:p>
            <a:r>
              <a:rPr lang="en-US" dirty="0" smtClean="0"/>
              <a:t>If everyone uses the same strategy, everyone will fail</a:t>
            </a:r>
          </a:p>
          <a:p>
            <a:r>
              <a:rPr lang="en-US" dirty="0" smtClean="0"/>
              <a:t>Each individual therefore uses a mixed strategy, where choices are made with probabilities that change based on available information</a:t>
            </a:r>
            <a:endParaRPr lang="en-US" dirty="0"/>
          </a:p>
        </p:txBody>
      </p:sp>
    </p:spTree>
    <p:extLst>
      <p:ext uri="{BB962C8B-B14F-4D97-AF65-F5344CB8AC3E}">
        <p14:creationId xmlns:p14="http://schemas.microsoft.com/office/powerpoint/2010/main" val="42321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Fisher Sim</a:t>
            </a:r>
            <a:endParaRPr lang="en-US" dirty="0"/>
          </a:p>
        </p:txBody>
      </p:sp>
      <p:sp>
        <p:nvSpPr>
          <p:cNvPr id="3" name="Content Placeholder 2"/>
          <p:cNvSpPr>
            <a:spLocks noGrp="1"/>
          </p:cNvSpPr>
          <p:nvPr>
            <p:ph idx="1"/>
          </p:nvPr>
        </p:nvSpPr>
        <p:spPr>
          <a:xfrm>
            <a:off x="677334" y="1612669"/>
            <a:ext cx="8596668" cy="4428693"/>
          </a:xfrm>
        </p:spPr>
        <p:txBody>
          <a:bodyPr/>
          <a:lstStyle/>
          <a:p>
            <a:r>
              <a:rPr lang="en-US" dirty="0" smtClean="0"/>
              <a:t>We have applied the minority game model to the domain of recreational fishing</a:t>
            </a:r>
          </a:p>
          <a:p>
            <a:r>
              <a:rPr lang="en-US" dirty="0" smtClean="0"/>
              <a:t>Same rules as the original problem - staying home is a better outcome than going to an overcrowded fishing spot</a:t>
            </a:r>
          </a:p>
          <a:p>
            <a:r>
              <a:rPr lang="en-US" dirty="0" smtClean="0"/>
              <a:t>Individuals will decide between multiple fishing locations. This results in a more complete and realistic simulation of the problem</a:t>
            </a:r>
          </a:p>
          <a:p>
            <a:r>
              <a:rPr lang="en-US" dirty="0" smtClean="0"/>
              <a:t>Our users would include fishing enthusiasts and wildlife management organizations. The simulation can predict how many fishers will be out each day at each location based on fish population, weather, and other factors.</a:t>
            </a:r>
            <a:r>
              <a:rPr lang="en-US" dirty="0"/>
              <a:t> </a:t>
            </a:r>
            <a:r>
              <a:rPr lang="en-US" dirty="0" smtClean="0"/>
              <a:t>For fishers, an optimal location can be recommended.</a:t>
            </a:r>
          </a:p>
        </p:txBody>
      </p:sp>
    </p:spTree>
    <p:extLst>
      <p:ext uri="{BB962C8B-B14F-4D97-AF65-F5344CB8AC3E}">
        <p14:creationId xmlns:p14="http://schemas.microsoft.com/office/powerpoint/2010/main" val="38067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 Cases						Description</a:t>
            </a:r>
            <a:endParaRPr lang="en-US" dirty="0"/>
          </a:p>
        </p:txBody>
      </p:sp>
      <p:sp>
        <p:nvSpPr>
          <p:cNvPr id="7" name="Content Placeholder 6"/>
          <p:cNvSpPr>
            <a:spLocks noGrp="1"/>
          </p:cNvSpPr>
          <p:nvPr>
            <p:ph sz="half" idx="1"/>
          </p:nvPr>
        </p:nvSpPr>
        <p:spPr>
          <a:xfrm>
            <a:off x="677334" y="1595324"/>
            <a:ext cx="4184035" cy="3880772"/>
          </a:xfrm>
        </p:spPr>
        <p:txBody>
          <a:bodyPr>
            <a:normAutofit/>
          </a:bodyPr>
          <a:lstStyle/>
          <a:p>
            <a:pPr fontAlgn="base"/>
            <a:r>
              <a:rPr lang="en-US" dirty="0"/>
              <a:t>UC-1 </a:t>
            </a:r>
            <a:r>
              <a:rPr lang="en-US" dirty="0" err="1" smtClean="0"/>
              <a:t>SetInitial</a:t>
            </a:r>
            <a:endParaRPr lang="en-US" dirty="0" smtClean="0"/>
          </a:p>
          <a:p>
            <a:pPr fontAlgn="base"/>
            <a:endParaRPr lang="en-US" dirty="0"/>
          </a:p>
          <a:p>
            <a:r>
              <a:rPr lang="en-US" dirty="0" smtClean="0"/>
              <a:t>UC-2 </a:t>
            </a:r>
            <a:r>
              <a:rPr lang="en-US" dirty="0" err="1" smtClean="0"/>
              <a:t>SetConditions</a:t>
            </a:r>
            <a:endParaRPr lang="en-US" dirty="0" smtClean="0"/>
          </a:p>
          <a:p>
            <a:endParaRPr lang="en-US" dirty="0" smtClean="0"/>
          </a:p>
          <a:p>
            <a:r>
              <a:rPr lang="en-US" dirty="0" smtClean="0"/>
              <a:t>UC-3 </a:t>
            </a:r>
            <a:r>
              <a:rPr lang="en-US" dirty="0" err="1" smtClean="0"/>
              <a:t>RunSimulation</a:t>
            </a:r>
            <a:endParaRPr lang="en-US" dirty="0" smtClean="0"/>
          </a:p>
          <a:p>
            <a:pPr marL="0" indent="0">
              <a:buNone/>
            </a:pPr>
            <a:endParaRPr lang="en-US" dirty="0" smtClean="0"/>
          </a:p>
          <a:p>
            <a:r>
              <a:rPr lang="en-US" dirty="0" smtClean="0"/>
              <a:t>UC-4 </a:t>
            </a:r>
            <a:r>
              <a:rPr lang="en-US" dirty="0" err="1" smtClean="0"/>
              <a:t>SaveData</a:t>
            </a:r>
            <a:endParaRPr lang="en-US" dirty="0" smtClean="0"/>
          </a:p>
          <a:p>
            <a:endParaRPr lang="en-US" dirty="0" smtClean="0"/>
          </a:p>
          <a:p>
            <a:r>
              <a:rPr lang="en-US" dirty="0" smtClean="0"/>
              <a:t>UC-5 </a:t>
            </a:r>
            <a:r>
              <a:rPr lang="en-US" dirty="0" err="1" smtClean="0"/>
              <a:t>LoadData</a:t>
            </a:r>
            <a:endParaRPr lang="en-US" dirty="0"/>
          </a:p>
        </p:txBody>
      </p:sp>
      <p:sp>
        <p:nvSpPr>
          <p:cNvPr id="8" name="Content Placeholder 7"/>
          <p:cNvSpPr>
            <a:spLocks noGrp="1"/>
          </p:cNvSpPr>
          <p:nvPr>
            <p:ph sz="half" idx="2"/>
          </p:nvPr>
        </p:nvSpPr>
        <p:spPr>
          <a:xfrm>
            <a:off x="3726682" y="1595324"/>
            <a:ext cx="5251063" cy="4888603"/>
          </a:xfrm>
        </p:spPr>
        <p:txBody>
          <a:bodyPr>
            <a:normAutofit/>
          </a:bodyPr>
          <a:lstStyle/>
          <a:p>
            <a:r>
              <a:rPr lang="en-US" dirty="0"/>
              <a:t>The user is going to set specific values to each of the selected conditions.</a:t>
            </a:r>
          </a:p>
          <a:p>
            <a:r>
              <a:rPr lang="en-US" dirty="0"/>
              <a:t>The user can choose which conditions would affect the simulation and results.</a:t>
            </a:r>
          </a:p>
          <a:p>
            <a:r>
              <a:rPr lang="en-US" dirty="0"/>
              <a:t>The user would tell the system to start the simulation. The system would respond by running the simulation that the user can watch.</a:t>
            </a:r>
          </a:p>
          <a:p>
            <a:r>
              <a:rPr lang="en-US" dirty="0"/>
              <a:t>The user can save current simulation data. Saved data will be backed up.</a:t>
            </a:r>
          </a:p>
          <a:p>
            <a:r>
              <a:rPr lang="en-US" dirty="0"/>
              <a:t>The user can load previous data</a:t>
            </a:r>
            <a:r>
              <a:rPr lang="en-US" dirty="0" smtClean="0"/>
              <a:t>.</a:t>
            </a:r>
            <a:endParaRPr lang="en-US" dirty="0"/>
          </a:p>
        </p:txBody>
      </p:sp>
    </p:spTree>
    <p:extLst>
      <p:ext uri="{BB962C8B-B14F-4D97-AF65-F5344CB8AC3E}">
        <p14:creationId xmlns:p14="http://schemas.microsoft.com/office/powerpoint/2010/main" val="259070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Description</a:t>
            </a:r>
          </a:p>
        </p:txBody>
      </p:sp>
      <p:sp>
        <p:nvSpPr>
          <p:cNvPr id="3" name="Content Placeholder 2"/>
          <p:cNvSpPr>
            <a:spLocks noGrp="1"/>
          </p:cNvSpPr>
          <p:nvPr>
            <p:ph sz="half" idx="1"/>
          </p:nvPr>
        </p:nvSpPr>
        <p:spPr>
          <a:xfrm>
            <a:off x="677334" y="1930400"/>
            <a:ext cx="4184035" cy="3880772"/>
          </a:xfrm>
        </p:spPr>
        <p:txBody>
          <a:bodyPr/>
          <a:lstStyle/>
          <a:p>
            <a:r>
              <a:rPr lang="en-US" dirty="0"/>
              <a:t>UC-6 </a:t>
            </a:r>
            <a:r>
              <a:rPr lang="en-US" dirty="0" err="1" smtClean="0"/>
              <a:t>ShowResults</a:t>
            </a:r>
            <a:endParaRPr lang="en-US" dirty="0" smtClean="0"/>
          </a:p>
          <a:p>
            <a:endParaRPr lang="en-US" dirty="0"/>
          </a:p>
          <a:p>
            <a:r>
              <a:rPr lang="en-US" dirty="0"/>
              <a:t>UC-7 </a:t>
            </a:r>
            <a:r>
              <a:rPr lang="en-US" dirty="0" err="1" smtClean="0"/>
              <a:t>ProvideStrategy</a:t>
            </a:r>
            <a:endParaRPr lang="en-US" dirty="0" smtClean="0"/>
          </a:p>
          <a:p>
            <a:pPr marL="0" indent="0">
              <a:buNone/>
            </a:pPr>
            <a:endParaRPr lang="en-US" dirty="0"/>
          </a:p>
          <a:p>
            <a:r>
              <a:rPr lang="en-US" dirty="0"/>
              <a:t>UC-8 </a:t>
            </a:r>
            <a:r>
              <a:rPr lang="en-US" dirty="0" err="1" smtClean="0"/>
              <a:t>IncreaseExp</a:t>
            </a:r>
            <a:endParaRPr lang="en-US" dirty="0" smtClean="0"/>
          </a:p>
          <a:p>
            <a:pPr marL="0" indent="0">
              <a:buNone/>
            </a:pPr>
            <a:endParaRPr lang="en-US" dirty="0"/>
          </a:p>
          <a:p>
            <a:r>
              <a:rPr lang="en-US" dirty="0"/>
              <a:t>UC-9 </a:t>
            </a:r>
            <a:r>
              <a:rPr lang="en-US" dirty="0" err="1" smtClean="0"/>
              <a:t>ProvideHelp</a:t>
            </a:r>
            <a:endParaRPr lang="en-US" dirty="0"/>
          </a:p>
        </p:txBody>
      </p:sp>
      <p:sp>
        <p:nvSpPr>
          <p:cNvPr id="4" name="Content Placeholder 3"/>
          <p:cNvSpPr>
            <a:spLocks noGrp="1"/>
          </p:cNvSpPr>
          <p:nvPr>
            <p:ph sz="half" idx="2"/>
          </p:nvPr>
        </p:nvSpPr>
        <p:spPr>
          <a:xfrm>
            <a:off x="4724209" y="1930400"/>
            <a:ext cx="4184034" cy="3880773"/>
          </a:xfrm>
        </p:spPr>
        <p:txBody>
          <a:bodyPr/>
          <a:lstStyle/>
          <a:p>
            <a:r>
              <a:rPr lang="en-US" dirty="0"/>
              <a:t>The system would show the finished graphs of the simulation</a:t>
            </a:r>
            <a:r>
              <a:rPr lang="en-US" dirty="0" smtClean="0"/>
              <a:t>.</a:t>
            </a:r>
            <a:endParaRPr lang="en-US" dirty="0"/>
          </a:p>
          <a:p>
            <a:r>
              <a:rPr lang="en-US" dirty="0"/>
              <a:t>The system can provide different strategy options for user</a:t>
            </a:r>
            <a:r>
              <a:rPr lang="en-US" dirty="0" smtClean="0"/>
              <a:t>.</a:t>
            </a:r>
            <a:endParaRPr lang="en-US" dirty="0"/>
          </a:p>
          <a:p>
            <a:r>
              <a:rPr lang="en-US" dirty="0"/>
              <a:t>The system would take account current and past data to increase experience points of user when necessary.</a:t>
            </a:r>
          </a:p>
          <a:p>
            <a:r>
              <a:rPr lang="en-US" dirty="0" smtClean="0"/>
              <a:t>The user will be guided through the experience.</a:t>
            </a:r>
            <a:endParaRPr lang="en-US" dirty="0"/>
          </a:p>
          <a:p>
            <a:endParaRPr lang="en-US" dirty="0"/>
          </a:p>
        </p:txBody>
      </p:sp>
    </p:spTree>
    <p:extLst>
      <p:ext uri="{BB962C8B-B14F-4D97-AF65-F5344CB8AC3E}">
        <p14:creationId xmlns:p14="http://schemas.microsoft.com/office/powerpoint/2010/main" val="121390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Remaining Work</a:t>
            </a:r>
            <a:endParaRPr lang="en-US" dirty="0"/>
          </a:p>
        </p:txBody>
      </p:sp>
      <p:sp>
        <p:nvSpPr>
          <p:cNvPr id="6" name="Content Placeholder 5"/>
          <p:cNvSpPr>
            <a:spLocks noGrp="1"/>
          </p:cNvSpPr>
          <p:nvPr>
            <p:ph idx="1"/>
          </p:nvPr>
        </p:nvSpPr>
        <p:spPr/>
        <p:txBody>
          <a:bodyPr>
            <a:normAutofit/>
          </a:bodyPr>
          <a:lstStyle/>
          <a:p>
            <a:r>
              <a:rPr lang="en-US" sz="2800" dirty="0" smtClean="0"/>
              <a:t>Hook up simulation results to report generation feature</a:t>
            </a:r>
          </a:p>
          <a:p>
            <a:r>
              <a:rPr lang="en-US" sz="2800" dirty="0" smtClean="0"/>
              <a:t>Real time simulation display</a:t>
            </a:r>
          </a:p>
          <a:p>
            <a:r>
              <a:rPr lang="en-US" sz="2800" dirty="0" smtClean="0"/>
              <a:t>Add editing controls to report generation feature (i.e. font size)</a:t>
            </a:r>
          </a:p>
        </p:txBody>
      </p:sp>
    </p:spTree>
    <p:extLst>
      <p:ext uri="{BB962C8B-B14F-4D97-AF65-F5344CB8AC3E}">
        <p14:creationId xmlns:p14="http://schemas.microsoft.com/office/powerpoint/2010/main" val="2731798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312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The Minority Game (demo 1)</vt:lpstr>
      <vt:lpstr>The Original Problem</vt:lpstr>
      <vt:lpstr>The Fisher Sim</vt:lpstr>
      <vt:lpstr>Use Cases      Description</vt:lpstr>
      <vt:lpstr>Use Cases      Description</vt:lpstr>
      <vt:lpstr>Remaining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Minority Game (demo 1)</dc:title>
  <dc:creator>navelops@gmail.com</dc:creator>
  <cp:lastModifiedBy>navelops@gmail.com</cp:lastModifiedBy>
  <cp:revision>7</cp:revision>
  <dcterms:created xsi:type="dcterms:W3CDTF">2015-03-27T14:29:29Z</dcterms:created>
  <dcterms:modified xsi:type="dcterms:W3CDTF">2015-03-27T16:00:52Z</dcterms:modified>
</cp:coreProperties>
</file>