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01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90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3A5A-1417-4107-8F9A-A11CE75927E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E69930-A6D3-4BA9-9216-1B8BB325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361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The Minority Game (demo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02566"/>
            <a:ext cx="7766936" cy="3078101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Group 12</a:t>
            </a:r>
          </a:p>
          <a:p>
            <a:pPr algn="l"/>
            <a:r>
              <a:rPr lang="en-US" dirty="0" smtClean="0"/>
              <a:t>Matthew </a:t>
            </a:r>
            <a:r>
              <a:rPr lang="en-US" dirty="0" err="1" smtClean="0"/>
              <a:t>Chatten</a:t>
            </a:r>
            <a:endParaRPr lang="en-US" dirty="0" smtClean="0"/>
          </a:p>
          <a:p>
            <a:pPr algn="l"/>
            <a:r>
              <a:rPr lang="en-US" dirty="0" smtClean="0"/>
              <a:t>Ameer </a:t>
            </a:r>
            <a:r>
              <a:rPr lang="en-US" dirty="0" err="1"/>
              <a:t>Fiqri</a:t>
            </a:r>
            <a:r>
              <a:rPr lang="en-US" dirty="0"/>
              <a:t> </a:t>
            </a:r>
            <a:r>
              <a:rPr lang="en-US" dirty="0" err="1" smtClean="0"/>
              <a:t>Barahim</a:t>
            </a:r>
            <a:endParaRPr lang="en-US" dirty="0" smtClean="0"/>
          </a:p>
          <a:p>
            <a:pPr algn="l"/>
            <a:r>
              <a:rPr lang="en-US" dirty="0" err="1" smtClean="0"/>
              <a:t>Vicent</a:t>
            </a:r>
            <a:r>
              <a:rPr lang="en-US" dirty="0" smtClean="0"/>
              <a:t> </a:t>
            </a:r>
            <a:r>
              <a:rPr lang="en-US" dirty="0" err="1"/>
              <a:t>Vindel</a:t>
            </a:r>
            <a:r>
              <a:rPr lang="en-US" dirty="0"/>
              <a:t> </a:t>
            </a:r>
            <a:r>
              <a:rPr lang="en-US" dirty="0" smtClean="0"/>
              <a:t>Dura</a:t>
            </a:r>
          </a:p>
          <a:p>
            <a:pPr algn="l"/>
            <a:r>
              <a:rPr lang="en-US" dirty="0" smtClean="0"/>
              <a:t>Alexander Hill</a:t>
            </a:r>
          </a:p>
          <a:p>
            <a:pPr algn="l"/>
            <a:r>
              <a:rPr lang="en-US" dirty="0" smtClean="0"/>
              <a:t>David </a:t>
            </a:r>
            <a:r>
              <a:rPr lang="en-US" dirty="0" err="1" smtClean="0"/>
              <a:t>Lazaar</a:t>
            </a:r>
            <a:endParaRPr lang="en-US" dirty="0" smtClean="0"/>
          </a:p>
          <a:p>
            <a:pPr algn="l"/>
            <a:r>
              <a:rPr lang="en-US" dirty="0" err="1" smtClean="0"/>
              <a:t>Orielle</a:t>
            </a:r>
            <a:r>
              <a:rPr lang="en-US" dirty="0" smtClean="0"/>
              <a:t> </a:t>
            </a:r>
            <a:r>
              <a:rPr lang="en-US" dirty="0"/>
              <a:t>Joy Yu</a:t>
            </a:r>
          </a:p>
        </p:txBody>
      </p:sp>
    </p:spTree>
    <p:extLst>
      <p:ext uri="{BB962C8B-B14F-4D97-AF65-F5344CB8AC3E}">
        <p14:creationId xmlns:p14="http://schemas.microsoft.com/office/powerpoint/2010/main" val="24839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						Description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1595324"/>
            <a:ext cx="4184035" cy="388077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UC-1 </a:t>
            </a:r>
            <a:r>
              <a:rPr lang="en-US" dirty="0" err="1" smtClean="0"/>
              <a:t>SetInitial</a:t>
            </a:r>
            <a:endParaRPr lang="en-US" dirty="0" smtClean="0"/>
          </a:p>
          <a:p>
            <a:pPr fontAlgn="base"/>
            <a:endParaRPr lang="en-US" dirty="0"/>
          </a:p>
          <a:p>
            <a:r>
              <a:rPr lang="en-US" dirty="0" smtClean="0"/>
              <a:t>UC-2 </a:t>
            </a:r>
            <a:r>
              <a:rPr lang="en-US" dirty="0" err="1" smtClean="0"/>
              <a:t>SetConditions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UC-3 </a:t>
            </a:r>
            <a:r>
              <a:rPr lang="en-US" dirty="0" err="1" smtClean="0"/>
              <a:t>RunSimulation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UC-4 </a:t>
            </a:r>
            <a:r>
              <a:rPr lang="en-US" dirty="0" err="1" smtClean="0"/>
              <a:t>SaveData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UC-5 </a:t>
            </a:r>
            <a:r>
              <a:rPr lang="en-US" dirty="0" err="1" smtClean="0"/>
              <a:t>LoadData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726682" y="1595324"/>
            <a:ext cx="5251063" cy="4888603"/>
          </a:xfrm>
        </p:spPr>
        <p:txBody>
          <a:bodyPr>
            <a:normAutofit/>
          </a:bodyPr>
          <a:lstStyle/>
          <a:p>
            <a:r>
              <a:rPr lang="en-US" dirty="0"/>
              <a:t>The user is going to set specific values to each of the selected conditions.</a:t>
            </a:r>
          </a:p>
          <a:p>
            <a:r>
              <a:rPr lang="en-US" dirty="0"/>
              <a:t>The user can choose which conditions would affect the simulation and results.</a:t>
            </a:r>
          </a:p>
          <a:p>
            <a:r>
              <a:rPr lang="en-US" dirty="0"/>
              <a:t>The user would tell the system to start the simulation. The system would respond by running the simulation that the user can watch.</a:t>
            </a:r>
          </a:p>
          <a:p>
            <a:r>
              <a:rPr lang="en-US" dirty="0"/>
              <a:t>The user can save current simulation data. Saved data will be backed up.</a:t>
            </a:r>
          </a:p>
          <a:p>
            <a:r>
              <a:rPr lang="en-US" dirty="0"/>
              <a:t>The user can load previous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						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3880772"/>
          </a:xfrm>
        </p:spPr>
        <p:txBody>
          <a:bodyPr/>
          <a:lstStyle/>
          <a:p>
            <a:r>
              <a:rPr lang="en-US" dirty="0"/>
              <a:t>UC-6 </a:t>
            </a:r>
            <a:r>
              <a:rPr lang="en-US" dirty="0" err="1" smtClean="0"/>
              <a:t>ShowResults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UC-7 </a:t>
            </a:r>
            <a:r>
              <a:rPr lang="en-US" dirty="0" err="1" smtClean="0"/>
              <a:t>ProvideStrategy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UC-8 </a:t>
            </a:r>
            <a:r>
              <a:rPr lang="en-US" dirty="0" err="1" smtClean="0"/>
              <a:t>IncreaseExp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UC-9 </a:t>
            </a:r>
            <a:r>
              <a:rPr lang="en-US" dirty="0" err="1" smtClean="0"/>
              <a:t>ProvideHelp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209" y="1930400"/>
            <a:ext cx="4184034" cy="3880773"/>
          </a:xfrm>
        </p:spPr>
        <p:txBody>
          <a:bodyPr/>
          <a:lstStyle/>
          <a:p>
            <a:r>
              <a:rPr lang="en-US" dirty="0"/>
              <a:t>The system would show the finished graphs of the simulation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system can provide different strategy options for user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system would take account current and past data to increase experience points of user when necessary.</a:t>
            </a:r>
          </a:p>
          <a:p>
            <a:r>
              <a:rPr lang="en-US" dirty="0" smtClean="0"/>
              <a:t>The user will be guided through the experience.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5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169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The Minority Game (demo 2)</vt:lpstr>
      <vt:lpstr>Use Cases      Description</vt:lpstr>
      <vt:lpstr>Use Cases     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Minority Game (demo 1)</dc:title>
  <dc:creator>navelops@gmail.com</dc:creator>
  <cp:lastModifiedBy>Alexander</cp:lastModifiedBy>
  <cp:revision>8</cp:revision>
  <dcterms:created xsi:type="dcterms:W3CDTF">2015-03-27T14:29:29Z</dcterms:created>
  <dcterms:modified xsi:type="dcterms:W3CDTF">2015-05-01T16:55:01Z</dcterms:modified>
</cp:coreProperties>
</file>