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9"/>
  </p:notesMasterIdLst>
  <p:sldIdLst>
    <p:sldId id="285" r:id="rId5"/>
    <p:sldId id="283" r:id="rId6"/>
    <p:sldId id="286" r:id="rId7"/>
    <p:sldId id="284" r:id="rId8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274" autoAdjust="0"/>
  </p:normalViewPr>
  <p:slideViewPr>
    <p:cSldViewPr snapToGrid="0" snapToObjects="1">
      <p:cViewPr varScale="1">
        <p:scale>
          <a:sx n="99" d="100"/>
          <a:sy n="99" d="100"/>
        </p:scale>
        <p:origin x="2067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elzang Gerrit" userId="5457342c-d2a7-4a65-8edd-e894e5cd9c24" providerId="ADAL" clId="{99020CBD-399A-42D2-AD34-332DE7A03F14}"/>
    <pc:docChg chg="modSld">
      <pc:chgData name="Vogelzang Gerrit" userId="5457342c-d2a7-4a65-8edd-e894e5cd9c24" providerId="ADAL" clId="{99020CBD-399A-42D2-AD34-332DE7A03F14}" dt="2017-08-23T13:21:50.024" v="45" actId="20577"/>
      <pc:docMkLst>
        <pc:docMk/>
      </pc:docMkLst>
      <pc:sldChg chg="modSp">
        <pc:chgData name="Vogelzang Gerrit" userId="5457342c-d2a7-4a65-8edd-e894e5cd9c24" providerId="ADAL" clId="{99020CBD-399A-42D2-AD34-332DE7A03F14}" dt="2017-08-23T13:21:26.038" v="0" actId="115"/>
        <pc:sldMkLst>
          <pc:docMk/>
          <pc:sldMk cId="2102443851" sldId="283"/>
        </pc:sldMkLst>
        <pc:spChg chg="mod">
          <ac:chgData name="Vogelzang Gerrit" userId="5457342c-d2a7-4a65-8edd-e894e5cd9c24" providerId="ADAL" clId="{99020CBD-399A-42D2-AD34-332DE7A03F14}" dt="2017-08-23T13:21:26.038" v="0" actId="115"/>
          <ac:spMkLst>
            <pc:docMk/>
            <pc:sldMk cId="2102443851" sldId="283"/>
            <ac:spMk id="3" creationId="{00000000-0000-0000-0000-000000000000}"/>
          </ac:spMkLst>
        </pc:spChg>
      </pc:sldChg>
      <pc:sldChg chg="modSp">
        <pc:chgData name="Vogelzang Gerrit" userId="5457342c-d2a7-4a65-8edd-e894e5cd9c24" providerId="ADAL" clId="{99020CBD-399A-42D2-AD34-332DE7A03F14}" dt="2017-08-23T13:21:50.024" v="45" actId="20577"/>
        <pc:sldMkLst>
          <pc:docMk/>
          <pc:sldMk cId="2582879161" sldId="286"/>
        </pc:sldMkLst>
        <pc:spChg chg="mod">
          <ac:chgData name="Vogelzang Gerrit" userId="5457342c-d2a7-4a65-8edd-e894e5cd9c24" providerId="ADAL" clId="{99020CBD-399A-42D2-AD34-332DE7A03F14}" dt="2017-08-23T13:21:50.024" v="45" actId="20577"/>
          <ac:spMkLst>
            <pc:docMk/>
            <pc:sldMk cId="2582879161" sldId="2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5E0D3-E02F-504A-8D3F-595DD2F72C98}" type="datetimeFigureOut">
              <a:rPr lang="nl-NL" smtClean="0"/>
              <a:t>23-8-2017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D4D-6F1B-5F42-8E80-3D346F0E7EE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217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Even zelf</a:t>
            </a:r>
            <a:r>
              <a:rPr lang="nl-NL" baseline="0" dirty="0"/>
              <a:t> je naam invullen ;-))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7AD03-9742-4A69-BFC0-5FDA7E9E25F4}" type="slidenum">
              <a: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56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 descr="titeldia MET FOTO SMAL N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Rechte verbindingslijn 10"/>
          <p:cNvCxnSpPr>
            <a:cxnSpLocks noChangeShapeType="1"/>
          </p:cNvCxnSpPr>
          <p:nvPr/>
        </p:nvCxnSpPr>
        <p:spPr bwMode="auto">
          <a:xfrm>
            <a:off x="0" y="8366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Rechthoek 11"/>
          <p:cNvSpPr>
            <a:spLocks noChangeArrowheads="1"/>
          </p:cNvSpPr>
          <p:nvPr userDrawn="1"/>
        </p:nvSpPr>
        <p:spPr bwMode="auto">
          <a:xfrm>
            <a:off x="6102350" y="279400"/>
            <a:ext cx="24749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spcBef>
                <a:spcPct val="250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nl-NL" sz="3600" b="1">
              <a:solidFill>
                <a:srgbClr val="000000"/>
              </a:solidFill>
              <a:ea typeface="+mn-ea"/>
            </a:endParaRPr>
          </a:p>
        </p:txBody>
      </p:sp>
      <p:pic>
        <p:nvPicPr>
          <p:cNvPr id="7" name="Afbeelding 12" descr="logoNLl-transparan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40000" y="1620000"/>
            <a:ext cx="7058300" cy="504255"/>
          </a:xfrm>
        </p:spPr>
        <p:txBody>
          <a:bodyPr anchor="t"/>
          <a:lstStyle>
            <a:lvl1pPr algn="l">
              <a:lnSpc>
                <a:spcPct val="100000"/>
              </a:lnSpc>
              <a:defRPr sz="2300" b="1" baseline="0">
                <a:solidFill>
                  <a:srgbClr val="E1183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noProof="0"/>
              <a:t>Klik om de stijl te bewerken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4294967295"/>
          </p:nvPr>
        </p:nvSpPr>
        <p:spPr>
          <a:xfrm>
            <a:off x="6147175" y="3780000"/>
            <a:ext cx="2340259" cy="459090"/>
          </a:xfrm>
        </p:spPr>
        <p:txBody>
          <a:bodyPr/>
          <a:lstStyle>
            <a:lvl1pPr algn="ctr">
              <a:buNone/>
              <a:defRPr sz="1400"/>
            </a:lvl1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422400" y="6376988"/>
            <a:ext cx="3279775" cy="215900"/>
          </a:xfrm>
          <a:prstGeom prst="rect">
            <a:avLst/>
          </a:prstGeom>
        </p:spPr>
        <p:txBody>
          <a:bodyPr anchor="b">
            <a:spAutoFit/>
          </a:bodyPr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el en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4163"/>
            <a:ext cx="14271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73113"/>
            <a:ext cx="718185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 descr="logoNLl-transparant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179388"/>
            <a:ext cx="25193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0000" y="900000"/>
            <a:ext cx="7127190" cy="504701"/>
          </a:xfrm>
        </p:spPr>
        <p:txBody>
          <a:bodyPr/>
          <a:lstStyle>
            <a:lvl1pPr>
              <a:defRPr baseline="0">
                <a:solidFill>
                  <a:srgbClr val="E11837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40000" y="1620000"/>
            <a:ext cx="7110789" cy="3744215"/>
          </a:xfrm>
        </p:spPr>
        <p:txBody>
          <a:bodyPr/>
          <a:lstStyle>
            <a:lvl1pPr marL="355600" indent="-355600">
              <a:defRPr sz="2800">
                <a:latin typeface="Arial" pitchFamily="34" charset="0"/>
                <a:cs typeface="Arial" pitchFamily="34" charset="0"/>
              </a:defRPr>
            </a:lvl1pPr>
            <a:lvl2pPr marL="712788" indent="-357188">
              <a:defRPr sz="2400" b="0"/>
            </a:lvl2pPr>
            <a:lvl3pPr marL="985838" indent="-273050">
              <a:defRPr sz="2000" b="0"/>
            </a:lvl3pPr>
            <a:lvl4pPr marL="1341438" indent="-260350">
              <a:defRPr/>
            </a:lvl4pPr>
            <a:lvl5pPr marL="1614488" indent="-273050"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0"/>
          </p:nvPr>
        </p:nvSpPr>
        <p:spPr>
          <a:xfrm>
            <a:off x="2001838" y="6359525"/>
            <a:ext cx="2895600" cy="338138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1441450" y="6359525"/>
            <a:ext cx="458788" cy="338138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42A90D9E-9510-0E46-ADEA-A4DD8EC8D5E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6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4700" y="900000"/>
            <a:ext cx="7122745" cy="643932"/>
          </a:xfrm>
        </p:spPr>
        <p:txBody>
          <a:bodyPr/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454700" y="1577779"/>
            <a:ext cx="3432336" cy="5010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454700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53892" y="1580118"/>
            <a:ext cx="3423554" cy="498732"/>
          </a:xfrm>
        </p:spPr>
        <p:txBody>
          <a:bodyPr anchor="b"/>
          <a:lstStyle>
            <a:lvl1pPr marL="0" indent="0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53891" y="2160000"/>
            <a:ext cx="3420000" cy="3157146"/>
          </a:xfrm>
        </p:spPr>
        <p:txBody>
          <a:bodyPr/>
          <a:lstStyle>
            <a:lvl1pPr marL="177800" indent="-177800">
              <a:defRPr sz="1600" b="0"/>
            </a:lvl1pPr>
            <a:lvl2pPr marL="355600" indent="-177800">
              <a:defRPr sz="1400" b="0"/>
            </a:lvl2pPr>
            <a:lvl3pPr marL="534988" indent="-179388">
              <a:defRPr sz="1200" b="0"/>
            </a:lvl3pPr>
            <a:lvl4pPr marL="712788" indent="-177800">
              <a:defRPr sz="1000" b="0"/>
            </a:lvl4pPr>
            <a:lvl5pPr marL="903288" indent="-190500">
              <a:defRPr sz="8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voettekst 6"/>
          <p:cNvSpPr>
            <a:spLocks noGrp="1"/>
          </p:cNvSpPr>
          <p:nvPr>
            <p:ph type="ftr" sz="quarter" idx="10"/>
          </p:nvPr>
        </p:nvSpPr>
        <p:spPr>
          <a:xfrm>
            <a:off x="1935163" y="6381750"/>
            <a:ext cx="3492500" cy="3397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7"/>
          <p:cNvSpPr>
            <a:spLocks noGrp="1"/>
          </p:cNvSpPr>
          <p:nvPr>
            <p:ph type="sldNum" sz="quarter" idx="11"/>
          </p:nvPr>
        </p:nvSpPr>
        <p:spPr>
          <a:xfrm>
            <a:off x="1404938" y="6381750"/>
            <a:ext cx="557212" cy="339725"/>
          </a:xfrm>
          <a:prstGeom prst="rect">
            <a:avLst/>
          </a:prstGeom>
        </p:spPr>
        <p:txBody>
          <a:bodyPr/>
          <a:lstStyle>
            <a:lvl1pPr>
              <a:spcBef>
                <a:spcPct val="25000"/>
              </a:spcBef>
              <a:buFont typeface="Wingdings" charset="0"/>
              <a:buNone/>
              <a:defRPr smtClean="0"/>
            </a:lvl1pPr>
          </a:lstStyle>
          <a:p>
            <a:pPr>
              <a:defRPr/>
            </a:pPr>
            <a:fld id="{A0C72C1C-28C5-B34A-9CE2-EB297BDA35B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8813" y="1143000"/>
            <a:ext cx="7411915" cy="1143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48812" y="2273300"/>
            <a:ext cx="3635619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25108" y="2273300"/>
            <a:ext cx="3635620" cy="4114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A5A536-992E-4B07-AF26-7363209B47A3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8087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0801" y="1096887"/>
            <a:ext cx="6087613" cy="692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titels in kleine letters!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0800" y="2384425"/>
            <a:ext cx="6068562" cy="374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pic>
        <p:nvPicPr>
          <p:cNvPr id="18" name="Afbeelding 17" descr="logooo.pd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3" y="473870"/>
            <a:ext cx="1877156" cy="324326"/>
          </a:xfrm>
          <a:prstGeom prst="rect">
            <a:avLst/>
          </a:prstGeom>
        </p:spPr>
      </p:pic>
      <p:pic>
        <p:nvPicPr>
          <p:cNvPr id="20" name="Afbeelding 19" descr="logo_han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1" y="6416822"/>
            <a:ext cx="653691" cy="161997"/>
          </a:xfrm>
          <a:prstGeom prst="rect">
            <a:avLst/>
          </a:prstGeom>
        </p:spPr>
      </p:pic>
      <p:pic>
        <p:nvPicPr>
          <p:cNvPr id="4" name="Afbeelding 3" descr="balkjekarton.pd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b="1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1" i="1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2766705" y="2859513"/>
            <a:ext cx="6102660" cy="650375"/>
          </a:xfrm>
        </p:spPr>
        <p:txBody>
          <a:bodyPr/>
          <a:lstStyle/>
          <a:p>
            <a:r>
              <a:rPr lang="nl-NL" dirty="0"/>
              <a:t>System Analysis &amp; Quality</a:t>
            </a:r>
            <a:br>
              <a:rPr lang="nl-NL" dirty="0"/>
            </a:br>
            <a:r>
              <a:rPr lang="nl-NL" dirty="0"/>
              <a:t>week 5 les 2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115616" y="6246604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© HAN, behalve daar waar anders aangegeven</a:t>
            </a:r>
          </a:p>
        </p:txBody>
      </p:sp>
      <p:pic>
        <p:nvPicPr>
          <p:cNvPr id="6" name="Afbeelding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" y="4138273"/>
            <a:ext cx="1633591" cy="1500917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Tijdelijke aanduiding voor inhoud 10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SAQ I-Propedeuse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05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 rondes op </a:t>
            </a:r>
            <a:r>
              <a:rPr lang="nl-NL" dirty="0" err="1"/>
              <a:t>Use</a:t>
            </a:r>
            <a:r>
              <a:rPr lang="nl-NL" dirty="0"/>
              <a:t> Case rapport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Aanpak:</a:t>
            </a:r>
          </a:p>
          <a:p>
            <a:r>
              <a:rPr lang="nl-NL" dirty="0"/>
              <a:t>Op basis ingestuurd materiaal (first in, first out)</a:t>
            </a:r>
          </a:p>
          <a:p>
            <a:endParaRPr lang="nl-NL" dirty="0"/>
          </a:p>
          <a:p>
            <a:r>
              <a:rPr lang="nl-NL" dirty="0"/>
              <a:t>Mondelinge feedback, </a:t>
            </a:r>
            <a:r>
              <a:rPr lang="nl-NL" u="sng" dirty="0"/>
              <a:t>jullie</a:t>
            </a:r>
            <a:r>
              <a:rPr lang="nl-NL" dirty="0"/>
              <a:t> maken aantekeningen. Heb je gerichte vragen: STEL ze dan.</a:t>
            </a:r>
          </a:p>
          <a:p>
            <a:endParaRPr lang="nl-NL" dirty="0"/>
          </a:p>
          <a:p>
            <a:r>
              <a:rPr lang="nl-NL" dirty="0"/>
              <a:t>Maximaal 15 minuten per groep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Rond </a:t>
            </a:r>
            <a:r>
              <a:rPr lang="nl-NL"/>
              <a:t>de casus af en lever in.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8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l-NL" dirty="0"/>
              <a:t>Zie bord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4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19B417B6081439134A9CA24AF155A" ma:contentTypeVersion="0" ma:contentTypeDescription="Een nieuw document maken." ma:contentTypeScope="" ma:versionID="1cb18a296fecdd28db82598a95e3eace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E7F57-9C93-4CA1-9A3A-B6C72705A638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7C8217E-38F2-4264-8BBF-5CB2A08B0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5B3F8C5-F8AE-4C21-A4EC-7150DB2DD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73</Words>
  <Application>Microsoft Office PowerPoint</Application>
  <PresentationFormat>Diavoorstelling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Neue</vt:lpstr>
      <vt:lpstr>Helvetica Neue Light</vt:lpstr>
      <vt:lpstr>Wingdings</vt:lpstr>
      <vt:lpstr>Office Theme</vt:lpstr>
      <vt:lpstr>System Analysis &amp; Quality week 5 les 2</vt:lpstr>
      <vt:lpstr>Feedback rondes op Use Case rapport</vt:lpstr>
      <vt:lpstr>Huiswerk</vt:lpstr>
      <vt:lpstr>Feedbackplanning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Quality week 1 les 2</dc:title>
  <dc:creator>Coen Burgers</dc:creator>
  <cp:lastModifiedBy>Vogelzang Gerrit</cp:lastModifiedBy>
  <cp:revision>24</cp:revision>
  <dcterms:created xsi:type="dcterms:W3CDTF">2014-01-23T08:58:40Z</dcterms:created>
  <dcterms:modified xsi:type="dcterms:W3CDTF">2017-08-23T13:21:51Z</dcterms:modified>
</cp:coreProperties>
</file>