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7"/>
  </p:notesMasterIdLst>
  <p:sldIdLst>
    <p:sldId id="292" r:id="rId5"/>
    <p:sldId id="257" r:id="rId6"/>
    <p:sldId id="288" r:id="rId7"/>
    <p:sldId id="290" r:id="rId8"/>
    <p:sldId id="260" r:id="rId9"/>
    <p:sldId id="261" r:id="rId10"/>
    <p:sldId id="262" r:id="rId11"/>
    <p:sldId id="259" r:id="rId12"/>
    <p:sldId id="263" r:id="rId13"/>
    <p:sldId id="265" r:id="rId14"/>
    <p:sldId id="266" r:id="rId15"/>
    <p:sldId id="287" r:id="rId16"/>
    <p:sldId id="293" r:id="rId17"/>
    <p:sldId id="268" r:id="rId18"/>
    <p:sldId id="269" r:id="rId19"/>
    <p:sldId id="264" r:id="rId20"/>
    <p:sldId id="286" r:id="rId21"/>
    <p:sldId id="270" r:id="rId22"/>
    <p:sldId id="271" r:id="rId23"/>
    <p:sldId id="272" r:id="rId24"/>
    <p:sldId id="273" r:id="rId25"/>
    <p:sldId id="274" r:id="rId26"/>
    <p:sldId id="275" r:id="rId27"/>
    <p:sldId id="276" r:id="rId28"/>
    <p:sldId id="294" r:id="rId29"/>
    <p:sldId id="295" r:id="rId30"/>
    <p:sldId id="296" r:id="rId31"/>
    <p:sldId id="297" r:id="rId32"/>
    <p:sldId id="298" r:id="rId33"/>
    <p:sldId id="299" r:id="rId34"/>
    <p:sldId id="289" r:id="rId35"/>
    <p:sldId id="283" r:id="rId36"/>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3442" autoAdjust="0"/>
  </p:normalViewPr>
  <p:slideViewPr>
    <p:cSldViewPr snapToGrid="0" snapToObjects="1">
      <p:cViewPr varScale="1">
        <p:scale>
          <a:sx n="65" d="100"/>
          <a:sy n="65" d="100"/>
        </p:scale>
        <p:origin x="1961" y="36"/>
      </p:cViewPr>
      <p:guideLst>
        <p:guide orient="horz" pos="2160"/>
        <p:guide pos="2880"/>
      </p:guideLst>
    </p:cSldViewPr>
  </p:slideViewPr>
  <p:notesTextViewPr>
    <p:cViewPr>
      <p:scale>
        <a:sx n="125" d="100"/>
        <a:sy n="125"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gelzang Gerrit" userId="5457342c-d2a7-4a65-8edd-e894e5cd9c24" providerId="ADAL" clId="{97E11A86-5BB5-4399-8ECC-C7F3FDD73ED3}"/>
    <pc:docChg chg="modSld">
      <pc:chgData name="Vogelzang Gerrit" userId="5457342c-d2a7-4a65-8edd-e894e5cd9c24" providerId="ADAL" clId="{97E11A86-5BB5-4399-8ECC-C7F3FDD73ED3}" dt="2017-09-04T05:31:04.233" v="9" actId="20577"/>
      <pc:docMkLst>
        <pc:docMk/>
      </pc:docMkLst>
      <pc:sldChg chg="modSp">
        <pc:chgData name="Vogelzang Gerrit" userId="5457342c-d2a7-4a65-8edd-e894e5cd9c24" providerId="ADAL" clId="{97E11A86-5BB5-4399-8ECC-C7F3FDD73ED3}" dt="2017-09-04T05:31:04.233" v="9" actId="20577"/>
        <pc:sldMkLst>
          <pc:docMk/>
          <pc:sldMk cId="2452499998" sldId="274"/>
        </pc:sldMkLst>
        <pc:spChg chg="mod">
          <ac:chgData name="Vogelzang Gerrit" userId="5457342c-d2a7-4a65-8edd-e894e5cd9c24" providerId="ADAL" clId="{97E11A86-5BB5-4399-8ECC-C7F3FDD73ED3}" dt="2017-09-04T05:31:04.233" v="9" actId="20577"/>
          <ac:spMkLst>
            <pc:docMk/>
            <pc:sldMk cId="2452499998" sldId="274"/>
            <ac:spMk id="3" creationId="{00000000-0000-0000-0000-000000000000}"/>
          </ac:spMkLst>
        </pc:spChg>
      </pc:sldChg>
    </pc:docChg>
  </pc:docChgLst>
  <pc:docChgLst>
    <pc:chgData name="Vogelzang Gerrit" userId="5457342c-d2a7-4a65-8edd-e894e5cd9c24" providerId="ADAL" clId="{B63BD73B-6B10-477E-BDE9-B66D68FA15CA}"/>
    <pc:docChg chg="custSel modSld">
      <pc:chgData name="Vogelzang Gerrit" userId="5457342c-d2a7-4a65-8edd-e894e5cd9c24" providerId="ADAL" clId="{B63BD73B-6B10-477E-BDE9-B66D68FA15CA}" dt="2017-08-28T07:19:33.973" v="928" actId="20577"/>
      <pc:docMkLst>
        <pc:docMk/>
      </pc:docMkLst>
      <pc:sldChg chg="modSp">
        <pc:chgData name="Vogelzang Gerrit" userId="5457342c-d2a7-4a65-8edd-e894e5cd9c24" providerId="ADAL" clId="{B63BD73B-6B10-477E-BDE9-B66D68FA15CA}" dt="2017-08-23T11:57:18.858" v="0" actId="12"/>
        <pc:sldMkLst>
          <pc:docMk/>
          <pc:sldMk cId="2890089040" sldId="257"/>
        </pc:sldMkLst>
        <pc:spChg chg="mod">
          <ac:chgData name="Vogelzang Gerrit" userId="5457342c-d2a7-4a65-8edd-e894e5cd9c24" providerId="ADAL" clId="{B63BD73B-6B10-477E-BDE9-B66D68FA15CA}" dt="2017-08-23T11:57:18.858" v="0" actId="12"/>
          <ac:spMkLst>
            <pc:docMk/>
            <pc:sldMk cId="2890089040" sldId="257"/>
            <ac:spMk id="3" creationId="{00000000-0000-0000-0000-000000000000}"/>
          </ac:spMkLst>
        </pc:spChg>
      </pc:sldChg>
      <pc:sldChg chg="modSp">
        <pc:chgData name="Vogelzang Gerrit" userId="5457342c-d2a7-4a65-8edd-e894e5cd9c24" providerId="ADAL" clId="{B63BD73B-6B10-477E-BDE9-B66D68FA15CA}" dt="2017-08-23T11:57:52.852" v="1" actId="6549"/>
        <pc:sldMkLst>
          <pc:docMk/>
          <pc:sldMk cId="1982824783" sldId="263"/>
        </pc:sldMkLst>
        <pc:spChg chg="mod">
          <ac:chgData name="Vogelzang Gerrit" userId="5457342c-d2a7-4a65-8edd-e894e5cd9c24" providerId="ADAL" clId="{B63BD73B-6B10-477E-BDE9-B66D68FA15CA}" dt="2017-08-23T11:57:52.852" v="1" actId="6549"/>
          <ac:spMkLst>
            <pc:docMk/>
            <pc:sldMk cId="1982824783" sldId="263"/>
            <ac:spMk id="3" creationId="{00000000-0000-0000-0000-000000000000}"/>
          </ac:spMkLst>
        </pc:spChg>
      </pc:sldChg>
      <pc:sldChg chg="modSp">
        <pc:chgData name="Vogelzang Gerrit" userId="5457342c-d2a7-4a65-8edd-e894e5cd9c24" providerId="ADAL" clId="{B63BD73B-6B10-477E-BDE9-B66D68FA15CA}" dt="2017-08-23T12:00:02.592" v="3" actId="115"/>
        <pc:sldMkLst>
          <pc:docMk/>
          <pc:sldMk cId="2842783289" sldId="265"/>
        </pc:sldMkLst>
        <pc:spChg chg="mod">
          <ac:chgData name="Vogelzang Gerrit" userId="5457342c-d2a7-4a65-8edd-e894e5cd9c24" providerId="ADAL" clId="{B63BD73B-6B10-477E-BDE9-B66D68FA15CA}" dt="2017-08-23T11:59:58.242" v="2" actId="20577"/>
          <ac:spMkLst>
            <pc:docMk/>
            <pc:sldMk cId="2842783289" sldId="265"/>
            <ac:spMk id="4" creationId="{00000000-0000-0000-0000-000000000000}"/>
          </ac:spMkLst>
        </pc:spChg>
        <pc:spChg chg="mod">
          <ac:chgData name="Vogelzang Gerrit" userId="5457342c-d2a7-4a65-8edd-e894e5cd9c24" providerId="ADAL" clId="{B63BD73B-6B10-477E-BDE9-B66D68FA15CA}" dt="2017-08-23T12:00:02.592" v="3" actId="115"/>
          <ac:spMkLst>
            <pc:docMk/>
            <pc:sldMk cId="2842783289" sldId="265"/>
            <ac:spMk id="6" creationId="{00000000-0000-0000-0000-000000000000}"/>
          </ac:spMkLst>
        </pc:spChg>
      </pc:sldChg>
      <pc:sldChg chg="modSp">
        <pc:chgData name="Vogelzang Gerrit" userId="5457342c-d2a7-4a65-8edd-e894e5cd9c24" providerId="ADAL" clId="{B63BD73B-6B10-477E-BDE9-B66D68FA15CA}" dt="2017-08-28T07:19:33.973" v="928" actId="20577"/>
        <pc:sldMkLst>
          <pc:docMk/>
          <pc:sldMk cId="4079650787" sldId="271"/>
        </pc:sldMkLst>
        <pc:spChg chg="mod">
          <ac:chgData name="Vogelzang Gerrit" userId="5457342c-d2a7-4a65-8edd-e894e5cd9c24" providerId="ADAL" clId="{B63BD73B-6B10-477E-BDE9-B66D68FA15CA}" dt="2017-08-28T07:19:33.973" v="928" actId="20577"/>
          <ac:spMkLst>
            <pc:docMk/>
            <pc:sldMk cId="4079650787" sldId="271"/>
            <ac:spMk id="7" creationId="{00000000-0000-0000-0000-000000000000}"/>
          </ac:spMkLst>
        </pc:spChg>
      </pc:sldChg>
      <pc:sldChg chg="modSp">
        <pc:chgData name="Vogelzang Gerrit" userId="5457342c-d2a7-4a65-8edd-e894e5cd9c24" providerId="ADAL" clId="{B63BD73B-6B10-477E-BDE9-B66D68FA15CA}" dt="2017-08-23T12:10:01.874" v="520" actId="6549"/>
        <pc:sldMkLst>
          <pc:docMk/>
          <pc:sldMk cId="498046859" sldId="272"/>
        </pc:sldMkLst>
        <pc:spChg chg="mod">
          <ac:chgData name="Vogelzang Gerrit" userId="5457342c-d2a7-4a65-8edd-e894e5cd9c24" providerId="ADAL" clId="{B63BD73B-6B10-477E-BDE9-B66D68FA15CA}" dt="2017-08-23T12:10:01.874" v="520" actId="6549"/>
          <ac:spMkLst>
            <pc:docMk/>
            <pc:sldMk cId="498046859" sldId="272"/>
            <ac:spMk id="10" creationId="{00000000-0000-0000-0000-000000000000}"/>
          </ac:spMkLst>
        </pc:spChg>
      </pc:sldChg>
      <pc:sldChg chg="modSp">
        <pc:chgData name="Vogelzang Gerrit" userId="5457342c-d2a7-4a65-8edd-e894e5cd9c24" providerId="ADAL" clId="{B63BD73B-6B10-477E-BDE9-B66D68FA15CA}" dt="2017-08-23T12:12:07.030" v="789" actId="20577"/>
        <pc:sldMkLst>
          <pc:docMk/>
          <pc:sldMk cId="511844776" sldId="283"/>
        </pc:sldMkLst>
        <pc:spChg chg="mod">
          <ac:chgData name="Vogelzang Gerrit" userId="5457342c-d2a7-4a65-8edd-e894e5cd9c24" providerId="ADAL" clId="{B63BD73B-6B10-477E-BDE9-B66D68FA15CA}" dt="2017-08-23T12:12:07.030" v="789" actId="20577"/>
          <ac:spMkLst>
            <pc:docMk/>
            <pc:sldMk cId="511844776" sldId="283"/>
            <ac:spMk id="3" creationId="{00000000-0000-0000-0000-000000000000}"/>
          </ac:spMkLst>
        </pc:spChg>
      </pc:sldChg>
      <pc:sldChg chg="modSp">
        <pc:chgData name="Vogelzang Gerrit" userId="5457342c-d2a7-4a65-8edd-e894e5cd9c24" providerId="ADAL" clId="{B63BD73B-6B10-477E-BDE9-B66D68FA15CA}" dt="2017-08-28T07:19:15.115" v="899" actId="20577"/>
        <pc:sldMkLst>
          <pc:docMk/>
          <pc:sldMk cId="1593233664" sldId="289"/>
        </pc:sldMkLst>
        <pc:spChg chg="mod">
          <ac:chgData name="Vogelzang Gerrit" userId="5457342c-d2a7-4a65-8edd-e894e5cd9c24" providerId="ADAL" clId="{B63BD73B-6B10-477E-BDE9-B66D68FA15CA}" dt="2017-08-28T07:19:15.115" v="899" actId="20577"/>
          <ac:spMkLst>
            <pc:docMk/>
            <pc:sldMk cId="1593233664" sldId="289"/>
            <ac:spMk id="3" creationId="{00000000-0000-0000-0000-000000000000}"/>
          </ac:spMkLst>
        </pc:spChg>
        <pc:spChg chg="mod">
          <ac:chgData name="Vogelzang Gerrit" userId="5457342c-d2a7-4a65-8edd-e894e5cd9c24" providerId="ADAL" clId="{B63BD73B-6B10-477E-BDE9-B66D68FA15CA}" dt="2017-08-28T07:18:49.729" v="841" actId="20577"/>
          <ac:spMkLst>
            <pc:docMk/>
            <pc:sldMk cId="1593233664" sldId="289"/>
            <ac:spMk id="6" creationId="{00000000-0000-0000-0000-000000000000}"/>
          </ac:spMkLst>
        </pc:spChg>
      </pc:sldChg>
    </pc:docChg>
  </pc:docChgLst>
  <pc:docChgLst>
    <pc:chgData name="Vogelzang Gerrit" userId="5457342c-d2a7-4a65-8edd-e894e5cd9c24" providerId="ADAL" clId="{40C12334-6543-4611-8416-03D4301AB409}"/>
    <pc:docChg chg="modSld">
      <pc:chgData name="Vogelzang Gerrit" userId="5457342c-d2a7-4a65-8edd-e894e5cd9c24" providerId="ADAL" clId="{40C12334-6543-4611-8416-03D4301AB409}" dt="2017-09-04T05:30:10.163" v="17" actId="20577"/>
      <pc:docMkLst>
        <pc:docMk/>
      </pc:docMkLst>
      <pc:sldChg chg="modSp">
        <pc:chgData name="Vogelzang Gerrit" userId="5457342c-d2a7-4a65-8edd-e894e5cd9c24" providerId="ADAL" clId="{40C12334-6543-4611-8416-03D4301AB409}" dt="2017-09-04T05:30:10.163" v="17" actId="20577"/>
        <pc:sldMkLst>
          <pc:docMk/>
          <pc:sldMk cId="2890089040" sldId="257"/>
        </pc:sldMkLst>
        <pc:spChg chg="mod">
          <ac:chgData name="Vogelzang Gerrit" userId="5457342c-d2a7-4a65-8edd-e894e5cd9c24" providerId="ADAL" clId="{40C12334-6543-4611-8416-03D4301AB409}" dt="2017-09-04T05:30:10.163" v="17" actId="20577"/>
          <ac:spMkLst>
            <pc:docMk/>
            <pc:sldMk cId="2890089040" sldId="257"/>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B7F20-55EF-43C5-9E91-78B0D5273E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nl-NL"/>
        </a:p>
      </dgm:t>
    </dgm:pt>
    <dgm:pt modelId="{BF94F966-113A-4FB6-B0DD-DDCAF53AB165}">
      <dgm:prSet phldrT="[Tekst]"/>
      <dgm:spPr>
        <a:solidFill>
          <a:schemeClr val="bg2">
            <a:lumMod val="50000"/>
          </a:schemeClr>
        </a:solidFill>
        <a:ln>
          <a:solidFill>
            <a:schemeClr val="tx1"/>
          </a:solidFill>
        </a:ln>
      </dgm:spPr>
      <dgm:t>
        <a:bodyPr/>
        <a:lstStyle/>
        <a:p>
          <a:r>
            <a:rPr lang="nl-NL" dirty="0"/>
            <a:t>Voldoende halen</a:t>
          </a:r>
        </a:p>
      </dgm:t>
    </dgm:pt>
    <dgm:pt modelId="{73ED3AFC-896A-44AD-8FA9-3D661876400B}" type="parTrans" cxnId="{33F07784-08FE-40F1-8324-53CB527051E7}">
      <dgm:prSet/>
      <dgm:spPr/>
      <dgm:t>
        <a:bodyPr/>
        <a:lstStyle/>
        <a:p>
          <a:endParaRPr lang="nl-NL"/>
        </a:p>
      </dgm:t>
    </dgm:pt>
    <dgm:pt modelId="{EFE42E4A-4BA2-4AE4-AB95-062692605BF3}" type="sibTrans" cxnId="{33F07784-08FE-40F1-8324-53CB527051E7}">
      <dgm:prSet/>
      <dgm:spPr/>
      <dgm:t>
        <a:bodyPr/>
        <a:lstStyle/>
        <a:p>
          <a:endParaRPr lang="nl-NL"/>
        </a:p>
      </dgm:t>
    </dgm:pt>
    <dgm:pt modelId="{789D34C1-C2FB-4522-86DF-7601A01C9E30}">
      <dgm:prSet phldrT="[Tekst]"/>
      <dgm:spPr>
        <a:solidFill>
          <a:schemeClr val="bg2">
            <a:lumMod val="50000"/>
          </a:schemeClr>
        </a:solidFill>
        <a:ln>
          <a:solidFill>
            <a:schemeClr val="tx1"/>
          </a:solidFill>
        </a:ln>
      </dgm:spPr>
      <dgm:t>
        <a:bodyPr/>
        <a:lstStyle/>
        <a:p>
          <a:r>
            <a:rPr lang="nl-NL" dirty="0" err="1"/>
            <a:t>Usecase</a:t>
          </a:r>
          <a:r>
            <a:rPr lang="nl-NL" dirty="0"/>
            <a:t> rapport</a:t>
          </a:r>
        </a:p>
      </dgm:t>
    </dgm:pt>
    <dgm:pt modelId="{040AE5CB-8D7F-4789-9C78-2BB8B59B4A1F}" type="parTrans" cxnId="{9C59C6E3-BCC8-4414-85D0-2414D6CA9D85}">
      <dgm:prSet/>
      <dgm:spPr>
        <a:solidFill>
          <a:schemeClr val="bg2">
            <a:lumMod val="50000"/>
          </a:schemeClr>
        </a:solidFill>
        <a:ln>
          <a:solidFill>
            <a:schemeClr val="tx1"/>
          </a:solidFill>
        </a:ln>
      </dgm:spPr>
      <dgm:t>
        <a:bodyPr/>
        <a:lstStyle/>
        <a:p>
          <a:endParaRPr lang="nl-NL"/>
        </a:p>
      </dgm:t>
    </dgm:pt>
    <dgm:pt modelId="{62BD7EE7-2959-4541-AE89-7D8C575A8FB4}" type="sibTrans" cxnId="{9C59C6E3-BCC8-4414-85D0-2414D6CA9D85}">
      <dgm:prSet/>
      <dgm:spPr/>
      <dgm:t>
        <a:bodyPr/>
        <a:lstStyle/>
        <a:p>
          <a:endParaRPr lang="nl-NL"/>
        </a:p>
      </dgm:t>
    </dgm:pt>
    <dgm:pt modelId="{7BF97C50-48D6-4D51-90F7-AC5D0DBD1252}">
      <dgm:prSet phldrT="[Tekst]"/>
      <dgm:spPr>
        <a:solidFill>
          <a:schemeClr val="bg2">
            <a:lumMod val="50000"/>
          </a:schemeClr>
        </a:solidFill>
        <a:ln>
          <a:solidFill>
            <a:schemeClr val="tx1"/>
          </a:solidFill>
        </a:ln>
      </dgm:spPr>
      <dgm:t>
        <a:bodyPr/>
        <a:lstStyle/>
        <a:p>
          <a:r>
            <a:rPr lang="nl-NL" dirty="0"/>
            <a:t>Testrapport</a:t>
          </a:r>
        </a:p>
      </dgm:t>
    </dgm:pt>
    <dgm:pt modelId="{A0DEAAD9-E5B2-47EA-8C8B-255FB738435C}" type="parTrans" cxnId="{81C97ED0-A9F3-4B43-A735-AB35BE7B0E84}">
      <dgm:prSet/>
      <dgm:spPr>
        <a:solidFill>
          <a:schemeClr val="bg2">
            <a:lumMod val="50000"/>
          </a:schemeClr>
        </a:solidFill>
        <a:ln>
          <a:solidFill>
            <a:schemeClr val="tx1"/>
          </a:solidFill>
        </a:ln>
      </dgm:spPr>
      <dgm:t>
        <a:bodyPr/>
        <a:lstStyle/>
        <a:p>
          <a:endParaRPr lang="nl-NL"/>
        </a:p>
      </dgm:t>
    </dgm:pt>
    <dgm:pt modelId="{965B3D1A-4BE4-40B1-B950-5FE575CF0893}" type="sibTrans" cxnId="{81C97ED0-A9F3-4B43-A735-AB35BE7B0E84}">
      <dgm:prSet/>
      <dgm:spPr/>
      <dgm:t>
        <a:bodyPr/>
        <a:lstStyle/>
        <a:p>
          <a:endParaRPr lang="nl-NL"/>
        </a:p>
      </dgm:t>
    </dgm:pt>
    <dgm:pt modelId="{7529A9F6-AA61-4D5A-A1CC-CD8C69A4E1A7}">
      <dgm:prSet phldrT="[Tekst]"/>
      <dgm:spPr>
        <a:solidFill>
          <a:schemeClr val="bg2">
            <a:lumMod val="50000"/>
          </a:schemeClr>
        </a:solidFill>
        <a:ln>
          <a:solidFill>
            <a:schemeClr val="tx1"/>
          </a:solidFill>
        </a:ln>
      </dgm:spPr>
      <dgm:t>
        <a:bodyPr/>
        <a:lstStyle/>
        <a:p>
          <a:r>
            <a:rPr lang="nl-NL" dirty="0"/>
            <a:t>Tentamen</a:t>
          </a:r>
        </a:p>
      </dgm:t>
    </dgm:pt>
    <dgm:pt modelId="{21C42815-A2A5-44C3-9CB9-FF79C8D1B679}" type="parTrans" cxnId="{10266D3B-6F01-45FC-BE70-C827164B682F}">
      <dgm:prSet/>
      <dgm:spPr>
        <a:solidFill>
          <a:schemeClr val="bg2">
            <a:lumMod val="50000"/>
          </a:schemeClr>
        </a:solidFill>
        <a:ln>
          <a:solidFill>
            <a:schemeClr val="tx1"/>
          </a:solidFill>
        </a:ln>
      </dgm:spPr>
      <dgm:t>
        <a:bodyPr/>
        <a:lstStyle/>
        <a:p>
          <a:endParaRPr lang="nl-NL"/>
        </a:p>
      </dgm:t>
    </dgm:pt>
    <dgm:pt modelId="{6217E496-EEDC-4991-8037-A590D43E7DE1}" type="sibTrans" cxnId="{10266D3B-6F01-45FC-BE70-C827164B682F}">
      <dgm:prSet/>
      <dgm:spPr/>
      <dgm:t>
        <a:bodyPr/>
        <a:lstStyle/>
        <a:p>
          <a:endParaRPr lang="nl-NL"/>
        </a:p>
      </dgm:t>
    </dgm:pt>
    <dgm:pt modelId="{0A805876-A51A-4004-B918-55877B2986FC}">
      <dgm:prSet phldrT="[Tekst]"/>
      <dgm:spPr>
        <a:solidFill>
          <a:schemeClr val="bg2">
            <a:lumMod val="50000"/>
          </a:schemeClr>
        </a:solidFill>
        <a:ln>
          <a:solidFill>
            <a:schemeClr val="tx1"/>
          </a:solidFill>
        </a:ln>
      </dgm:spPr>
      <dgm:t>
        <a:bodyPr/>
        <a:lstStyle/>
        <a:p>
          <a:r>
            <a:rPr lang="nl-NL" dirty="0"/>
            <a:t>Lessen volgen</a:t>
          </a:r>
        </a:p>
      </dgm:t>
    </dgm:pt>
    <dgm:pt modelId="{EAD20A60-4D5E-4823-AD2E-047F81349423}" type="parTrans" cxnId="{D4361037-C0F0-44FC-AF85-B3EA1E13E12C}">
      <dgm:prSet/>
      <dgm:spPr>
        <a:solidFill>
          <a:schemeClr val="bg2">
            <a:lumMod val="50000"/>
          </a:schemeClr>
        </a:solidFill>
        <a:ln>
          <a:solidFill>
            <a:schemeClr val="tx1"/>
          </a:solidFill>
        </a:ln>
      </dgm:spPr>
      <dgm:t>
        <a:bodyPr/>
        <a:lstStyle/>
        <a:p>
          <a:endParaRPr lang="nl-NL"/>
        </a:p>
      </dgm:t>
    </dgm:pt>
    <dgm:pt modelId="{5751F9E1-6473-4E15-908A-52671C916B3A}" type="sibTrans" cxnId="{D4361037-C0F0-44FC-AF85-B3EA1E13E12C}">
      <dgm:prSet/>
      <dgm:spPr/>
      <dgm:t>
        <a:bodyPr/>
        <a:lstStyle/>
        <a:p>
          <a:endParaRPr lang="nl-NL"/>
        </a:p>
      </dgm:t>
    </dgm:pt>
    <dgm:pt modelId="{4A7BED31-BF12-486D-B233-58E8886BAA5C}">
      <dgm:prSet phldrT="[Tekst]"/>
      <dgm:spPr>
        <a:solidFill>
          <a:schemeClr val="bg2">
            <a:lumMod val="50000"/>
          </a:schemeClr>
        </a:solidFill>
        <a:ln>
          <a:solidFill>
            <a:schemeClr val="tx1"/>
          </a:solidFill>
        </a:ln>
      </dgm:spPr>
      <dgm:t>
        <a:bodyPr/>
        <a:lstStyle/>
        <a:p>
          <a:r>
            <a:rPr lang="nl-NL" dirty="0"/>
            <a:t>Opdrachten maken</a:t>
          </a:r>
        </a:p>
      </dgm:t>
    </dgm:pt>
    <dgm:pt modelId="{E4B260BD-62D6-4DFA-87AD-78FA12055228}" type="parTrans" cxnId="{30663ED6-5C15-4C1E-B53E-32B6B675E210}">
      <dgm:prSet/>
      <dgm:spPr>
        <a:solidFill>
          <a:schemeClr val="bg2">
            <a:lumMod val="50000"/>
          </a:schemeClr>
        </a:solidFill>
        <a:ln>
          <a:solidFill>
            <a:schemeClr val="tx1"/>
          </a:solidFill>
        </a:ln>
      </dgm:spPr>
      <dgm:t>
        <a:bodyPr/>
        <a:lstStyle/>
        <a:p>
          <a:endParaRPr lang="nl-NL"/>
        </a:p>
      </dgm:t>
    </dgm:pt>
    <dgm:pt modelId="{6DA660F0-D72A-4FE3-B6B8-065264856475}" type="sibTrans" cxnId="{30663ED6-5C15-4C1E-B53E-32B6B675E210}">
      <dgm:prSet/>
      <dgm:spPr/>
      <dgm:t>
        <a:bodyPr/>
        <a:lstStyle/>
        <a:p>
          <a:endParaRPr lang="nl-NL"/>
        </a:p>
      </dgm:t>
    </dgm:pt>
    <dgm:pt modelId="{E57568B3-AD9A-4927-87E1-4B3495F7AD69}">
      <dgm:prSet phldrT="[Tekst]"/>
      <dgm:spPr>
        <a:solidFill>
          <a:schemeClr val="bg2">
            <a:lumMod val="50000"/>
          </a:schemeClr>
        </a:solidFill>
        <a:ln>
          <a:solidFill>
            <a:schemeClr val="tx1"/>
          </a:solidFill>
        </a:ln>
      </dgm:spPr>
      <dgm:t>
        <a:bodyPr/>
        <a:lstStyle/>
        <a:p>
          <a:r>
            <a:rPr lang="nl-NL" dirty="0"/>
            <a:t>Op tijd inleveren</a:t>
          </a:r>
        </a:p>
      </dgm:t>
    </dgm:pt>
    <dgm:pt modelId="{398FFC9F-3265-4A38-B47B-8FC58CC835CA}" type="parTrans" cxnId="{8BA42799-6D3A-44AB-92FA-144726789A4C}">
      <dgm:prSet/>
      <dgm:spPr>
        <a:solidFill>
          <a:schemeClr val="bg2">
            <a:lumMod val="50000"/>
          </a:schemeClr>
        </a:solidFill>
        <a:ln>
          <a:solidFill>
            <a:schemeClr val="tx1"/>
          </a:solidFill>
        </a:ln>
      </dgm:spPr>
      <dgm:t>
        <a:bodyPr/>
        <a:lstStyle/>
        <a:p>
          <a:endParaRPr lang="nl-NL"/>
        </a:p>
      </dgm:t>
    </dgm:pt>
    <dgm:pt modelId="{84EC01A0-5936-4AE0-9D2B-77866486800D}" type="sibTrans" cxnId="{8BA42799-6D3A-44AB-92FA-144726789A4C}">
      <dgm:prSet/>
      <dgm:spPr/>
      <dgm:t>
        <a:bodyPr/>
        <a:lstStyle/>
        <a:p>
          <a:endParaRPr lang="nl-NL"/>
        </a:p>
      </dgm:t>
    </dgm:pt>
    <dgm:pt modelId="{0E119F80-75C9-4B27-AAF6-AB1265DA8D6F}">
      <dgm:prSet phldrT="[Tekst]"/>
      <dgm:spPr>
        <a:solidFill>
          <a:schemeClr val="bg2">
            <a:lumMod val="50000"/>
          </a:schemeClr>
        </a:solidFill>
        <a:ln>
          <a:solidFill>
            <a:schemeClr val="tx1"/>
          </a:solidFill>
        </a:ln>
      </dgm:spPr>
      <dgm:t>
        <a:bodyPr/>
        <a:lstStyle/>
        <a:p>
          <a:r>
            <a:rPr lang="nl-NL" dirty="0"/>
            <a:t>Boek lezen</a:t>
          </a:r>
        </a:p>
      </dgm:t>
    </dgm:pt>
    <dgm:pt modelId="{3F48F3D1-3BBC-432F-8158-A02333A93A03}" type="parTrans" cxnId="{272338A1-5B60-4AD6-8482-7099C5A38CFA}">
      <dgm:prSet/>
      <dgm:spPr>
        <a:solidFill>
          <a:schemeClr val="bg2">
            <a:lumMod val="50000"/>
          </a:schemeClr>
        </a:solidFill>
        <a:ln>
          <a:solidFill>
            <a:schemeClr val="tx1"/>
          </a:solidFill>
        </a:ln>
      </dgm:spPr>
      <dgm:t>
        <a:bodyPr/>
        <a:lstStyle/>
        <a:p>
          <a:endParaRPr lang="nl-NL"/>
        </a:p>
      </dgm:t>
    </dgm:pt>
    <dgm:pt modelId="{F84489A2-83D1-43B7-8DDF-2BD6DEC27462}" type="sibTrans" cxnId="{272338A1-5B60-4AD6-8482-7099C5A38CFA}">
      <dgm:prSet/>
      <dgm:spPr/>
      <dgm:t>
        <a:bodyPr/>
        <a:lstStyle/>
        <a:p>
          <a:endParaRPr lang="nl-NL"/>
        </a:p>
      </dgm:t>
    </dgm:pt>
    <dgm:pt modelId="{F6687851-406E-4844-B380-2CA46C7F9D88}">
      <dgm:prSet phldrT="[Tekst]"/>
      <dgm:spPr>
        <a:solidFill>
          <a:schemeClr val="bg2">
            <a:lumMod val="50000"/>
          </a:schemeClr>
        </a:solidFill>
        <a:ln>
          <a:solidFill>
            <a:schemeClr val="tx1"/>
          </a:solidFill>
        </a:ln>
      </dgm:spPr>
      <dgm:t>
        <a:bodyPr/>
        <a:lstStyle/>
        <a:p>
          <a:r>
            <a:rPr lang="nl-NL" dirty="0"/>
            <a:t>Lessen volgen</a:t>
          </a:r>
        </a:p>
      </dgm:t>
    </dgm:pt>
    <dgm:pt modelId="{1727B569-D3E3-443F-B80E-2A982B60A7A7}" type="parTrans" cxnId="{E4B7CE5F-2A9C-4B87-81BB-351132AE76F2}">
      <dgm:prSet/>
      <dgm:spPr>
        <a:solidFill>
          <a:schemeClr val="bg2">
            <a:lumMod val="50000"/>
          </a:schemeClr>
        </a:solidFill>
        <a:ln>
          <a:solidFill>
            <a:schemeClr val="tx1"/>
          </a:solidFill>
        </a:ln>
      </dgm:spPr>
      <dgm:t>
        <a:bodyPr/>
        <a:lstStyle/>
        <a:p>
          <a:endParaRPr lang="nl-NL"/>
        </a:p>
      </dgm:t>
    </dgm:pt>
    <dgm:pt modelId="{B6536C07-4FB0-406A-9DDD-9316ABCE6EF6}" type="sibTrans" cxnId="{E4B7CE5F-2A9C-4B87-81BB-351132AE76F2}">
      <dgm:prSet/>
      <dgm:spPr/>
      <dgm:t>
        <a:bodyPr/>
        <a:lstStyle/>
        <a:p>
          <a:endParaRPr lang="nl-NL"/>
        </a:p>
      </dgm:t>
    </dgm:pt>
    <dgm:pt modelId="{FB8E6B7F-ED39-49AA-8886-5637CC56F65F}">
      <dgm:prSet phldrT="[Tekst]"/>
      <dgm:spPr>
        <a:solidFill>
          <a:schemeClr val="bg2">
            <a:lumMod val="50000"/>
          </a:schemeClr>
        </a:solidFill>
        <a:ln>
          <a:solidFill>
            <a:schemeClr val="tx1"/>
          </a:solidFill>
        </a:ln>
      </dgm:spPr>
      <dgm:t>
        <a:bodyPr/>
        <a:lstStyle/>
        <a:p>
          <a:r>
            <a:rPr lang="nl-NL" dirty="0"/>
            <a:t>Syllabus lezen</a:t>
          </a:r>
        </a:p>
      </dgm:t>
    </dgm:pt>
    <dgm:pt modelId="{3272FAEA-8A3E-4B7B-B6E9-960E1E53DEBA}" type="parTrans" cxnId="{F886C0DF-7F66-4FC1-AA89-FA2E199966D9}">
      <dgm:prSet/>
      <dgm:spPr>
        <a:solidFill>
          <a:schemeClr val="bg2">
            <a:lumMod val="50000"/>
          </a:schemeClr>
        </a:solidFill>
        <a:ln>
          <a:solidFill>
            <a:schemeClr val="tx1"/>
          </a:solidFill>
        </a:ln>
      </dgm:spPr>
      <dgm:t>
        <a:bodyPr/>
        <a:lstStyle/>
        <a:p>
          <a:endParaRPr lang="nl-NL"/>
        </a:p>
      </dgm:t>
    </dgm:pt>
    <dgm:pt modelId="{CE9C2BD5-6337-4678-8C38-E42DE8A4B5D9}" type="sibTrans" cxnId="{F886C0DF-7F66-4FC1-AA89-FA2E199966D9}">
      <dgm:prSet/>
      <dgm:spPr/>
      <dgm:t>
        <a:bodyPr/>
        <a:lstStyle/>
        <a:p>
          <a:endParaRPr lang="nl-NL"/>
        </a:p>
      </dgm:t>
    </dgm:pt>
    <dgm:pt modelId="{C68ACBAC-C060-4CC9-802B-40146F6071B9}">
      <dgm:prSet phldrT="[Tekst]"/>
      <dgm:spPr>
        <a:solidFill>
          <a:schemeClr val="bg2">
            <a:lumMod val="50000"/>
          </a:schemeClr>
        </a:solidFill>
        <a:ln>
          <a:solidFill>
            <a:schemeClr val="tx1"/>
          </a:solidFill>
        </a:ln>
      </dgm:spPr>
      <dgm:t>
        <a:bodyPr/>
        <a:lstStyle/>
        <a:p>
          <a:r>
            <a:rPr lang="nl-NL" dirty="0"/>
            <a:t>Opdrachten maken</a:t>
          </a:r>
        </a:p>
      </dgm:t>
    </dgm:pt>
    <dgm:pt modelId="{607BB703-9D91-4A56-AC49-7168F3F13C24}" type="parTrans" cxnId="{CBED0AD3-45D5-41EF-9D37-76082A521021}">
      <dgm:prSet/>
      <dgm:spPr>
        <a:solidFill>
          <a:schemeClr val="bg2">
            <a:lumMod val="50000"/>
          </a:schemeClr>
        </a:solidFill>
        <a:ln>
          <a:solidFill>
            <a:schemeClr val="tx1"/>
          </a:solidFill>
        </a:ln>
      </dgm:spPr>
      <dgm:t>
        <a:bodyPr/>
        <a:lstStyle/>
        <a:p>
          <a:endParaRPr lang="nl-NL"/>
        </a:p>
      </dgm:t>
    </dgm:pt>
    <dgm:pt modelId="{DF9DA866-DF8B-4137-9058-0C3EA1F053DE}" type="sibTrans" cxnId="{CBED0AD3-45D5-41EF-9D37-76082A521021}">
      <dgm:prSet/>
      <dgm:spPr/>
      <dgm:t>
        <a:bodyPr/>
        <a:lstStyle/>
        <a:p>
          <a:endParaRPr lang="nl-NL"/>
        </a:p>
      </dgm:t>
    </dgm:pt>
    <dgm:pt modelId="{F1E1F9EA-7AEC-4F3B-8A40-F1A0AEB47866}">
      <dgm:prSet phldrT="[Tekst]"/>
      <dgm:spPr>
        <a:solidFill>
          <a:schemeClr val="bg2">
            <a:lumMod val="50000"/>
          </a:schemeClr>
        </a:solidFill>
        <a:ln>
          <a:solidFill>
            <a:schemeClr val="tx1"/>
          </a:solidFill>
        </a:ln>
      </dgm:spPr>
      <dgm:t>
        <a:bodyPr/>
        <a:lstStyle/>
        <a:p>
          <a:r>
            <a:rPr lang="nl-NL" dirty="0"/>
            <a:t>Op tijd inleveren</a:t>
          </a:r>
        </a:p>
      </dgm:t>
    </dgm:pt>
    <dgm:pt modelId="{B295D4F8-5721-49E8-B4B5-F2AFB626DD16}" type="parTrans" cxnId="{D6128EA8-EA2F-499D-AAD7-7242D44788AC}">
      <dgm:prSet/>
      <dgm:spPr>
        <a:solidFill>
          <a:schemeClr val="bg2">
            <a:lumMod val="50000"/>
          </a:schemeClr>
        </a:solidFill>
        <a:ln>
          <a:solidFill>
            <a:schemeClr val="tx1"/>
          </a:solidFill>
        </a:ln>
      </dgm:spPr>
      <dgm:t>
        <a:bodyPr/>
        <a:lstStyle/>
        <a:p>
          <a:endParaRPr lang="nl-NL"/>
        </a:p>
      </dgm:t>
    </dgm:pt>
    <dgm:pt modelId="{1F064898-F12B-4880-90AD-72C9FA86CB2D}" type="sibTrans" cxnId="{D6128EA8-EA2F-499D-AAD7-7242D44788AC}">
      <dgm:prSet/>
      <dgm:spPr/>
      <dgm:t>
        <a:bodyPr/>
        <a:lstStyle/>
        <a:p>
          <a:endParaRPr lang="nl-NL"/>
        </a:p>
      </dgm:t>
    </dgm:pt>
    <dgm:pt modelId="{E835E6CE-F907-4B47-88DF-E2E72AFA3796}">
      <dgm:prSet phldrT="[Tekst]"/>
      <dgm:spPr>
        <a:solidFill>
          <a:schemeClr val="bg2">
            <a:lumMod val="50000"/>
          </a:schemeClr>
        </a:solidFill>
        <a:ln>
          <a:solidFill>
            <a:schemeClr val="tx1"/>
          </a:solidFill>
        </a:ln>
      </dgm:spPr>
      <dgm:t>
        <a:bodyPr/>
        <a:lstStyle/>
        <a:p>
          <a:r>
            <a:rPr lang="nl-NL" dirty="0"/>
            <a:t>Lessen volgen</a:t>
          </a:r>
        </a:p>
      </dgm:t>
    </dgm:pt>
    <dgm:pt modelId="{4D7C5924-432A-424F-983D-472DB927CEDA}" type="parTrans" cxnId="{72A7209D-DE06-42C8-A7DB-788CB1B92086}">
      <dgm:prSet/>
      <dgm:spPr>
        <a:solidFill>
          <a:schemeClr val="bg2">
            <a:lumMod val="50000"/>
          </a:schemeClr>
        </a:solidFill>
        <a:ln>
          <a:solidFill>
            <a:schemeClr val="tx1"/>
          </a:solidFill>
        </a:ln>
      </dgm:spPr>
      <dgm:t>
        <a:bodyPr/>
        <a:lstStyle/>
        <a:p>
          <a:endParaRPr lang="nl-NL"/>
        </a:p>
      </dgm:t>
    </dgm:pt>
    <dgm:pt modelId="{D3F16C50-D0E5-4D6E-AEC7-D143140F354E}" type="sibTrans" cxnId="{72A7209D-DE06-42C8-A7DB-788CB1B92086}">
      <dgm:prSet/>
      <dgm:spPr/>
      <dgm:t>
        <a:bodyPr/>
        <a:lstStyle/>
        <a:p>
          <a:endParaRPr lang="nl-NL"/>
        </a:p>
      </dgm:t>
    </dgm:pt>
    <dgm:pt modelId="{711BA87E-D50F-4DF4-9697-6A5873ADD8BA}">
      <dgm:prSet phldrT="[Tekst]"/>
      <dgm:spPr>
        <a:solidFill>
          <a:schemeClr val="bg2">
            <a:lumMod val="50000"/>
          </a:schemeClr>
        </a:solidFill>
        <a:ln>
          <a:solidFill>
            <a:schemeClr val="tx1"/>
          </a:solidFill>
        </a:ln>
      </dgm:spPr>
      <dgm:t>
        <a:bodyPr/>
        <a:lstStyle/>
        <a:p>
          <a:r>
            <a:rPr lang="nl-NL" dirty="0"/>
            <a:t>Alles leren</a:t>
          </a:r>
        </a:p>
      </dgm:t>
    </dgm:pt>
    <dgm:pt modelId="{AC8C592B-7436-45D3-9E83-005C7C162FF7}" type="parTrans" cxnId="{78AFBED3-F60E-4763-AF2E-F703C4004120}">
      <dgm:prSet/>
      <dgm:spPr>
        <a:solidFill>
          <a:schemeClr val="bg2">
            <a:lumMod val="50000"/>
          </a:schemeClr>
        </a:solidFill>
        <a:ln>
          <a:solidFill>
            <a:schemeClr val="tx1"/>
          </a:solidFill>
        </a:ln>
      </dgm:spPr>
      <dgm:t>
        <a:bodyPr/>
        <a:lstStyle/>
        <a:p>
          <a:endParaRPr lang="nl-NL"/>
        </a:p>
      </dgm:t>
    </dgm:pt>
    <dgm:pt modelId="{05553027-3A5C-4926-A992-611B5055CC18}" type="sibTrans" cxnId="{78AFBED3-F60E-4763-AF2E-F703C4004120}">
      <dgm:prSet/>
      <dgm:spPr/>
      <dgm:t>
        <a:bodyPr/>
        <a:lstStyle/>
        <a:p>
          <a:endParaRPr lang="nl-NL"/>
        </a:p>
      </dgm:t>
    </dgm:pt>
    <dgm:pt modelId="{DD7FC3D6-7265-4227-A0D0-84177792F166}">
      <dgm:prSet phldrT="[Tekst]"/>
      <dgm:spPr>
        <a:solidFill>
          <a:schemeClr val="bg2">
            <a:lumMod val="50000"/>
          </a:schemeClr>
        </a:solidFill>
        <a:ln>
          <a:solidFill>
            <a:schemeClr val="tx1"/>
          </a:solidFill>
        </a:ln>
      </dgm:spPr>
      <dgm:t>
        <a:bodyPr/>
        <a:lstStyle/>
        <a:p>
          <a:r>
            <a:rPr lang="nl-NL" dirty="0"/>
            <a:t>Tentamen maken</a:t>
          </a:r>
        </a:p>
      </dgm:t>
    </dgm:pt>
    <dgm:pt modelId="{D93683BF-2752-4B0F-81C5-0494CAB3CD01}" type="parTrans" cxnId="{6D493E9A-05A1-498A-9848-2C6E629616BA}">
      <dgm:prSet/>
      <dgm:spPr>
        <a:solidFill>
          <a:schemeClr val="bg2">
            <a:lumMod val="50000"/>
          </a:schemeClr>
        </a:solidFill>
        <a:ln>
          <a:solidFill>
            <a:schemeClr val="tx1"/>
          </a:solidFill>
        </a:ln>
      </dgm:spPr>
      <dgm:t>
        <a:bodyPr/>
        <a:lstStyle/>
        <a:p>
          <a:endParaRPr lang="nl-NL"/>
        </a:p>
      </dgm:t>
    </dgm:pt>
    <dgm:pt modelId="{11670A10-B460-4AC8-9E7B-F12DBFF698EE}" type="sibTrans" cxnId="{6D493E9A-05A1-498A-9848-2C6E629616BA}">
      <dgm:prSet/>
      <dgm:spPr/>
      <dgm:t>
        <a:bodyPr/>
        <a:lstStyle/>
        <a:p>
          <a:endParaRPr lang="nl-NL"/>
        </a:p>
      </dgm:t>
    </dgm:pt>
    <dgm:pt modelId="{D2F47A0A-C178-4D2C-87DF-1F21340319D3}">
      <dgm:prSet phldrT="[Tekst]"/>
      <dgm:spPr>
        <a:solidFill>
          <a:schemeClr val="bg2">
            <a:lumMod val="50000"/>
          </a:schemeClr>
        </a:solidFill>
        <a:ln>
          <a:solidFill>
            <a:schemeClr val="tx1"/>
          </a:solidFill>
        </a:ln>
      </dgm:spPr>
      <dgm:t>
        <a:bodyPr/>
        <a:lstStyle/>
        <a:p>
          <a:r>
            <a:rPr lang="nl-NL" dirty="0"/>
            <a:t>Taaltoets</a:t>
          </a:r>
        </a:p>
      </dgm:t>
    </dgm:pt>
    <dgm:pt modelId="{CF0FE697-0B05-4FDF-9068-A105B511EB78}" type="parTrans" cxnId="{9A391B39-C886-4D6E-8388-0184C26FE346}">
      <dgm:prSet/>
      <dgm:spPr>
        <a:noFill/>
        <a:ln w="25400" cap="flat" cmpd="sng" algn="ctr">
          <a:solidFill>
            <a:prstClr val="black"/>
          </a:solidFill>
          <a:prstDash val="solid"/>
        </a:ln>
        <a:effectLst/>
      </dgm:spPr>
      <dgm:t>
        <a:bodyPr/>
        <a:lstStyle/>
        <a:p>
          <a:endParaRPr lang="nl-NL"/>
        </a:p>
      </dgm:t>
    </dgm:pt>
    <dgm:pt modelId="{A5D741BC-5159-4CD3-9011-F3D5128CA858}" type="sibTrans" cxnId="{9A391B39-C886-4D6E-8388-0184C26FE346}">
      <dgm:prSet/>
      <dgm:spPr/>
      <dgm:t>
        <a:bodyPr/>
        <a:lstStyle/>
        <a:p>
          <a:endParaRPr lang="nl-NL"/>
        </a:p>
      </dgm:t>
    </dgm:pt>
    <dgm:pt modelId="{A31DBAE5-E6AF-4F17-9B54-C998ED4EAE74}">
      <dgm:prSet phldrT="[Tekst]"/>
      <dgm:spPr>
        <a:solidFill>
          <a:schemeClr val="bg2">
            <a:lumMod val="50000"/>
          </a:schemeClr>
        </a:solidFill>
        <a:ln>
          <a:solidFill>
            <a:schemeClr val="tx1"/>
          </a:solidFill>
        </a:ln>
      </dgm:spPr>
      <dgm:t>
        <a:bodyPr/>
        <a:lstStyle/>
        <a:p>
          <a:r>
            <a:rPr lang="nl-NL" dirty="0"/>
            <a:t>Lessen volgen</a:t>
          </a:r>
        </a:p>
      </dgm:t>
    </dgm:pt>
    <dgm:pt modelId="{F33783A1-48F3-41EE-A85A-4D1A927BE821}" type="parTrans" cxnId="{91264E88-1EB0-4EEF-A099-DC78A652B1CD}">
      <dgm:prSet/>
      <dgm:spPr>
        <a:noFill/>
        <a:ln w="25400" cap="flat" cmpd="sng" algn="ctr">
          <a:solidFill>
            <a:prstClr val="black"/>
          </a:solidFill>
          <a:prstDash val="solid"/>
        </a:ln>
        <a:effectLst/>
      </dgm:spPr>
      <dgm:t>
        <a:bodyPr/>
        <a:lstStyle/>
        <a:p>
          <a:endParaRPr lang="nl-NL"/>
        </a:p>
      </dgm:t>
    </dgm:pt>
    <dgm:pt modelId="{46F05716-7D99-4B63-89FA-A6BA6F9D7EB2}" type="sibTrans" cxnId="{91264E88-1EB0-4EEF-A099-DC78A652B1CD}">
      <dgm:prSet/>
      <dgm:spPr/>
      <dgm:t>
        <a:bodyPr/>
        <a:lstStyle/>
        <a:p>
          <a:endParaRPr lang="nl-NL"/>
        </a:p>
      </dgm:t>
    </dgm:pt>
    <dgm:pt modelId="{8FF8A9A5-5F36-4715-AC30-F02448D9E853}">
      <dgm:prSet phldrT="[Tekst]"/>
      <dgm:spPr>
        <a:solidFill>
          <a:schemeClr val="bg2">
            <a:lumMod val="50000"/>
          </a:schemeClr>
        </a:solidFill>
        <a:ln>
          <a:solidFill>
            <a:schemeClr val="tx1"/>
          </a:solidFill>
        </a:ln>
      </dgm:spPr>
      <dgm:t>
        <a:bodyPr/>
        <a:lstStyle/>
        <a:p>
          <a:r>
            <a:rPr lang="nl-NL" dirty="0"/>
            <a:t>Theorie lezen</a:t>
          </a:r>
        </a:p>
      </dgm:t>
    </dgm:pt>
    <dgm:pt modelId="{B1D2E6D0-2B01-4208-8984-ABE12422B96A}" type="parTrans" cxnId="{C4552DD3-7A42-47E5-8AED-AED6CD62CBED}">
      <dgm:prSet/>
      <dgm:spPr>
        <a:noFill/>
        <a:ln w="25400" cap="flat" cmpd="sng" algn="ctr">
          <a:solidFill>
            <a:prstClr val="black"/>
          </a:solidFill>
          <a:prstDash val="solid"/>
        </a:ln>
        <a:effectLst/>
      </dgm:spPr>
      <dgm:t>
        <a:bodyPr/>
        <a:lstStyle/>
        <a:p>
          <a:endParaRPr lang="nl-NL"/>
        </a:p>
      </dgm:t>
    </dgm:pt>
    <dgm:pt modelId="{F2B9D089-2D33-457A-84D5-5E9281E18972}" type="sibTrans" cxnId="{C4552DD3-7A42-47E5-8AED-AED6CD62CBED}">
      <dgm:prSet/>
      <dgm:spPr/>
      <dgm:t>
        <a:bodyPr/>
        <a:lstStyle/>
        <a:p>
          <a:endParaRPr lang="nl-NL"/>
        </a:p>
      </dgm:t>
    </dgm:pt>
    <dgm:pt modelId="{5AECEC96-019A-4E0E-8D82-16F670242761}">
      <dgm:prSet phldrT="[Tekst]"/>
      <dgm:spPr>
        <a:solidFill>
          <a:schemeClr val="bg2">
            <a:lumMod val="50000"/>
          </a:schemeClr>
        </a:solidFill>
        <a:ln>
          <a:solidFill>
            <a:schemeClr val="tx1"/>
          </a:solidFill>
        </a:ln>
      </dgm:spPr>
      <dgm:t>
        <a:bodyPr/>
        <a:lstStyle/>
        <a:p>
          <a:r>
            <a:rPr lang="nl-NL" dirty="0"/>
            <a:t>Oefeningen maken</a:t>
          </a:r>
        </a:p>
      </dgm:t>
    </dgm:pt>
    <dgm:pt modelId="{11D01A3D-0D21-4BBD-B711-A2D8007DD1D1}" type="parTrans" cxnId="{F38878D6-26DC-4482-BCAF-AE97BA40FD92}">
      <dgm:prSet/>
      <dgm:spPr>
        <a:noFill/>
        <a:ln w="25400" cap="flat" cmpd="sng" algn="ctr">
          <a:solidFill>
            <a:prstClr val="black"/>
          </a:solidFill>
          <a:prstDash val="solid"/>
        </a:ln>
        <a:effectLst/>
      </dgm:spPr>
      <dgm:t>
        <a:bodyPr/>
        <a:lstStyle/>
        <a:p>
          <a:endParaRPr lang="nl-NL"/>
        </a:p>
      </dgm:t>
    </dgm:pt>
    <dgm:pt modelId="{84D60725-87D5-4282-8F47-0ABE3D1F7A0C}" type="sibTrans" cxnId="{F38878D6-26DC-4482-BCAF-AE97BA40FD92}">
      <dgm:prSet/>
      <dgm:spPr/>
      <dgm:t>
        <a:bodyPr/>
        <a:lstStyle/>
        <a:p>
          <a:endParaRPr lang="nl-NL"/>
        </a:p>
      </dgm:t>
    </dgm:pt>
    <dgm:pt modelId="{D43FBC3C-AFDA-4E33-88BA-FF6F1BDD3D0F}">
      <dgm:prSet phldrT="[Tekst]"/>
      <dgm:spPr>
        <a:solidFill>
          <a:schemeClr val="bg2">
            <a:lumMod val="50000"/>
          </a:schemeClr>
        </a:solidFill>
        <a:ln>
          <a:solidFill>
            <a:schemeClr val="tx1"/>
          </a:solidFill>
        </a:ln>
      </dgm:spPr>
      <dgm:t>
        <a:bodyPr/>
        <a:lstStyle/>
        <a:p>
          <a:r>
            <a:rPr lang="nl-NL" dirty="0"/>
            <a:t>Tentamen maken</a:t>
          </a:r>
        </a:p>
      </dgm:t>
    </dgm:pt>
    <dgm:pt modelId="{70F9DD1E-053E-451D-A10D-27F7DFF14BAA}" type="parTrans" cxnId="{6AEE8B1A-A96A-4A8C-AD35-D8EDE5077603}">
      <dgm:prSet/>
      <dgm:spPr>
        <a:noFill/>
        <a:ln w="25400" cap="flat" cmpd="sng" algn="ctr">
          <a:solidFill>
            <a:prstClr val="black"/>
          </a:solidFill>
          <a:prstDash val="solid"/>
        </a:ln>
        <a:effectLst/>
      </dgm:spPr>
      <dgm:t>
        <a:bodyPr/>
        <a:lstStyle/>
        <a:p>
          <a:endParaRPr lang="nl-NL"/>
        </a:p>
      </dgm:t>
    </dgm:pt>
    <dgm:pt modelId="{98443388-E4BD-4DF3-91BB-5EAFB232E10A}" type="sibTrans" cxnId="{6AEE8B1A-A96A-4A8C-AD35-D8EDE5077603}">
      <dgm:prSet/>
      <dgm:spPr/>
      <dgm:t>
        <a:bodyPr/>
        <a:lstStyle/>
        <a:p>
          <a:endParaRPr lang="nl-NL"/>
        </a:p>
      </dgm:t>
    </dgm:pt>
    <dgm:pt modelId="{8F329438-0CFB-4D17-A6BA-4E6B2A4D3B40}" type="pres">
      <dgm:prSet presAssocID="{7B6B7F20-55EF-43C5-9E91-78B0D5273E2E}" presName="hierChild1" presStyleCnt="0">
        <dgm:presLayoutVars>
          <dgm:orgChart val="1"/>
          <dgm:chPref val="1"/>
          <dgm:dir/>
          <dgm:animOne val="branch"/>
          <dgm:animLvl val="lvl"/>
          <dgm:resizeHandles/>
        </dgm:presLayoutVars>
      </dgm:prSet>
      <dgm:spPr/>
    </dgm:pt>
    <dgm:pt modelId="{2A15BA15-6835-4C4E-8B8D-D4C5D7B315D3}" type="pres">
      <dgm:prSet presAssocID="{BF94F966-113A-4FB6-B0DD-DDCAF53AB165}" presName="hierRoot1" presStyleCnt="0">
        <dgm:presLayoutVars>
          <dgm:hierBranch val="init"/>
        </dgm:presLayoutVars>
      </dgm:prSet>
      <dgm:spPr/>
    </dgm:pt>
    <dgm:pt modelId="{00B6C48E-2D1C-4675-9147-8CDC8928E898}" type="pres">
      <dgm:prSet presAssocID="{BF94F966-113A-4FB6-B0DD-DDCAF53AB165}" presName="rootComposite1" presStyleCnt="0"/>
      <dgm:spPr/>
    </dgm:pt>
    <dgm:pt modelId="{70792B13-1485-41B3-9A04-E9897F3D9C16}" type="pres">
      <dgm:prSet presAssocID="{BF94F966-113A-4FB6-B0DD-DDCAF53AB165}" presName="rootText1" presStyleLbl="node0" presStyleIdx="0" presStyleCnt="1">
        <dgm:presLayoutVars>
          <dgm:chPref val="3"/>
        </dgm:presLayoutVars>
      </dgm:prSet>
      <dgm:spPr/>
    </dgm:pt>
    <dgm:pt modelId="{B3507974-96F6-458D-849B-792CBC35F504}" type="pres">
      <dgm:prSet presAssocID="{BF94F966-113A-4FB6-B0DD-DDCAF53AB165}" presName="rootConnector1" presStyleLbl="node1" presStyleIdx="0" presStyleCnt="0"/>
      <dgm:spPr/>
    </dgm:pt>
    <dgm:pt modelId="{C3CE0FDE-E988-44FA-ABD9-1B23E527A1FA}" type="pres">
      <dgm:prSet presAssocID="{BF94F966-113A-4FB6-B0DD-DDCAF53AB165}" presName="hierChild2" presStyleCnt="0"/>
      <dgm:spPr/>
    </dgm:pt>
    <dgm:pt modelId="{4E8A792C-1EE9-4830-A4AA-6FD1B1065FA3}" type="pres">
      <dgm:prSet presAssocID="{040AE5CB-8D7F-4789-9C78-2BB8B59B4A1F}" presName="Name37" presStyleLbl="parChTrans1D2" presStyleIdx="0" presStyleCnt="4"/>
      <dgm:spPr/>
    </dgm:pt>
    <dgm:pt modelId="{20FE2BC1-11B7-4392-B15D-46737C1B4416}" type="pres">
      <dgm:prSet presAssocID="{789D34C1-C2FB-4522-86DF-7601A01C9E30}" presName="hierRoot2" presStyleCnt="0">
        <dgm:presLayoutVars>
          <dgm:hierBranch val="init"/>
        </dgm:presLayoutVars>
      </dgm:prSet>
      <dgm:spPr/>
    </dgm:pt>
    <dgm:pt modelId="{60C49D3E-47C0-4A2C-82B1-D4604A1B2FEA}" type="pres">
      <dgm:prSet presAssocID="{789D34C1-C2FB-4522-86DF-7601A01C9E30}" presName="rootComposite" presStyleCnt="0"/>
      <dgm:spPr/>
    </dgm:pt>
    <dgm:pt modelId="{9156107E-68C2-4B08-8C3C-FD8309878B0D}" type="pres">
      <dgm:prSet presAssocID="{789D34C1-C2FB-4522-86DF-7601A01C9E30}" presName="rootText" presStyleLbl="node2" presStyleIdx="0" presStyleCnt="4">
        <dgm:presLayoutVars>
          <dgm:chPref val="3"/>
        </dgm:presLayoutVars>
      </dgm:prSet>
      <dgm:spPr/>
    </dgm:pt>
    <dgm:pt modelId="{D71D8D8C-A3EE-4B32-916B-A6429AAF5AFE}" type="pres">
      <dgm:prSet presAssocID="{789D34C1-C2FB-4522-86DF-7601A01C9E30}" presName="rootConnector" presStyleLbl="node2" presStyleIdx="0" presStyleCnt="4"/>
      <dgm:spPr/>
    </dgm:pt>
    <dgm:pt modelId="{8E328854-A1C3-4FF8-9938-E7113E16D7CE}" type="pres">
      <dgm:prSet presAssocID="{789D34C1-C2FB-4522-86DF-7601A01C9E30}" presName="hierChild4" presStyleCnt="0"/>
      <dgm:spPr/>
    </dgm:pt>
    <dgm:pt modelId="{5F9A80A4-5958-4136-B94A-C36BD62DF6AD}" type="pres">
      <dgm:prSet presAssocID="{EAD20A60-4D5E-4823-AD2E-047F81349423}" presName="Name37" presStyleLbl="parChTrans1D3" presStyleIdx="0" presStyleCnt="15"/>
      <dgm:spPr/>
    </dgm:pt>
    <dgm:pt modelId="{E55BF3F2-725B-4FA5-BCFA-D4AD460A3DF7}" type="pres">
      <dgm:prSet presAssocID="{0A805876-A51A-4004-B918-55877B2986FC}" presName="hierRoot2" presStyleCnt="0">
        <dgm:presLayoutVars>
          <dgm:hierBranch val="init"/>
        </dgm:presLayoutVars>
      </dgm:prSet>
      <dgm:spPr/>
    </dgm:pt>
    <dgm:pt modelId="{C3EF474D-EF43-49C5-A73F-403BE34E3E6A}" type="pres">
      <dgm:prSet presAssocID="{0A805876-A51A-4004-B918-55877B2986FC}" presName="rootComposite" presStyleCnt="0"/>
      <dgm:spPr/>
    </dgm:pt>
    <dgm:pt modelId="{8C4E1D68-0CA1-4C24-BB5F-4D169EDFD833}" type="pres">
      <dgm:prSet presAssocID="{0A805876-A51A-4004-B918-55877B2986FC}" presName="rootText" presStyleLbl="node3" presStyleIdx="0" presStyleCnt="15">
        <dgm:presLayoutVars>
          <dgm:chPref val="3"/>
        </dgm:presLayoutVars>
      </dgm:prSet>
      <dgm:spPr/>
    </dgm:pt>
    <dgm:pt modelId="{E3C65174-C5CB-4967-9F69-F71BCA7F4EEF}" type="pres">
      <dgm:prSet presAssocID="{0A805876-A51A-4004-B918-55877B2986FC}" presName="rootConnector" presStyleLbl="node3" presStyleIdx="0" presStyleCnt="15"/>
      <dgm:spPr/>
    </dgm:pt>
    <dgm:pt modelId="{C09CB3B8-178A-4FAC-9562-077990C47D9D}" type="pres">
      <dgm:prSet presAssocID="{0A805876-A51A-4004-B918-55877B2986FC}" presName="hierChild4" presStyleCnt="0"/>
      <dgm:spPr/>
    </dgm:pt>
    <dgm:pt modelId="{EC3C13A9-6A0F-4345-99BF-1EA5EEFE321B}" type="pres">
      <dgm:prSet presAssocID="{0A805876-A51A-4004-B918-55877B2986FC}" presName="hierChild5" presStyleCnt="0"/>
      <dgm:spPr/>
    </dgm:pt>
    <dgm:pt modelId="{5E3B9481-BB97-4C47-B445-113CEC5FC85F}" type="pres">
      <dgm:prSet presAssocID="{3F48F3D1-3BBC-432F-8158-A02333A93A03}" presName="Name37" presStyleLbl="parChTrans1D3" presStyleIdx="1" presStyleCnt="15"/>
      <dgm:spPr/>
    </dgm:pt>
    <dgm:pt modelId="{4C27A738-E034-4527-89B7-74A82DB77117}" type="pres">
      <dgm:prSet presAssocID="{0E119F80-75C9-4B27-AAF6-AB1265DA8D6F}" presName="hierRoot2" presStyleCnt="0">
        <dgm:presLayoutVars>
          <dgm:hierBranch val="init"/>
        </dgm:presLayoutVars>
      </dgm:prSet>
      <dgm:spPr/>
    </dgm:pt>
    <dgm:pt modelId="{DD8FE816-13EE-4FE7-8136-A009AE3E86E2}" type="pres">
      <dgm:prSet presAssocID="{0E119F80-75C9-4B27-AAF6-AB1265DA8D6F}" presName="rootComposite" presStyleCnt="0"/>
      <dgm:spPr/>
    </dgm:pt>
    <dgm:pt modelId="{06A0ED68-20CE-4932-BDD6-7F000D0FB274}" type="pres">
      <dgm:prSet presAssocID="{0E119F80-75C9-4B27-AAF6-AB1265DA8D6F}" presName="rootText" presStyleLbl="node3" presStyleIdx="1" presStyleCnt="15">
        <dgm:presLayoutVars>
          <dgm:chPref val="3"/>
        </dgm:presLayoutVars>
      </dgm:prSet>
      <dgm:spPr/>
    </dgm:pt>
    <dgm:pt modelId="{4CAA8816-A408-434A-9395-3CFCA05E9BCE}" type="pres">
      <dgm:prSet presAssocID="{0E119F80-75C9-4B27-AAF6-AB1265DA8D6F}" presName="rootConnector" presStyleLbl="node3" presStyleIdx="1" presStyleCnt="15"/>
      <dgm:spPr/>
    </dgm:pt>
    <dgm:pt modelId="{6658813B-6293-4C08-9EB5-8347FEB7DB40}" type="pres">
      <dgm:prSet presAssocID="{0E119F80-75C9-4B27-AAF6-AB1265DA8D6F}" presName="hierChild4" presStyleCnt="0"/>
      <dgm:spPr/>
    </dgm:pt>
    <dgm:pt modelId="{40B9A008-E15F-41B4-93E8-085562FF4EED}" type="pres">
      <dgm:prSet presAssocID="{0E119F80-75C9-4B27-AAF6-AB1265DA8D6F}" presName="hierChild5" presStyleCnt="0"/>
      <dgm:spPr/>
    </dgm:pt>
    <dgm:pt modelId="{1C4E6D47-6A9F-4046-9CF4-A03B36E3DFFC}" type="pres">
      <dgm:prSet presAssocID="{E4B260BD-62D6-4DFA-87AD-78FA12055228}" presName="Name37" presStyleLbl="parChTrans1D3" presStyleIdx="2" presStyleCnt="15"/>
      <dgm:spPr/>
    </dgm:pt>
    <dgm:pt modelId="{E0E34F05-B71E-4EB4-8985-26C11369104F}" type="pres">
      <dgm:prSet presAssocID="{4A7BED31-BF12-486D-B233-58E8886BAA5C}" presName="hierRoot2" presStyleCnt="0">
        <dgm:presLayoutVars>
          <dgm:hierBranch val="init"/>
        </dgm:presLayoutVars>
      </dgm:prSet>
      <dgm:spPr/>
    </dgm:pt>
    <dgm:pt modelId="{603E1318-9E9A-4627-8C75-DD51F975D121}" type="pres">
      <dgm:prSet presAssocID="{4A7BED31-BF12-486D-B233-58E8886BAA5C}" presName="rootComposite" presStyleCnt="0"/>
      <dgm:spPr/>
    </dgm:pt>
    <dgm:pt modelId="{0448125F-9BC0-41EF-BAF1-7CFF9F3AEE35}" type="pres">
      <dgm:prSet presAssocID="{4A7BED31-BF12-486D-B233-58E8886BAA5C}" presName="rootText" presStyleLbl="node3" presStyleIdx="2" presStyleCnt="15">
        <dgm:presLayoutVars>
          <dgm:chPref val="3"/>
        </dgm:presLayoutVars>
      </dgm:prSet>
      <dgm:spPr/>
    </dgm:pt>
    <dgm:pt modelId="{1F2C4F3F-39B7-45AE-BA7C-2F3882D96BE2}" type="pres">
      <dgm:prSet presAssocID="{4A7BED31-BF12-486D-B233-58E8886BAA5C}" presName="rootConnector" presStyleLbl="node3" presStyleIdx="2" presStyleCnt="15"/>
      <dgm:spPr/>
    </dgm:pt>
    <dgm:pt modelId="{A657330C-82D4-4BAF-9F3E-4B2A23618D07}" type="pres">
      <dgm:prSet presAssocID="{4A7BED31-BF12-486D-B233-58E8886BAA5C}" presName="hierChild4" presStyleCnt="0"/>
      <dgm:spPr/>
    </dgm:pt>
    <dgm:pt modelId="{E0569AC4-AFBD-44FC-B291-DD5F6CBEB5ED}" type="pres">
      <dgm:prSet presAssocID="{4A7BED31-BF12-486D-B233-58E8886BAA5C}" presName="hierChild5" presStyleCnt="0"/>
      <dgm:spPr/>
    </dgm:pt>
    <dgm:pt modelId="{E9A817EA-D994-41F0-978D-85BE9B78DCC3}" type="pres">
      <dgm:prSet presAssocID="{398FFC9F-3265-4A38-B47B-8FC58CC835CA}" presName="Name37" presStyleLbl="parChTrans1D3" presStyleIdx="3" presStyleCnt="15"/>
      <dgm:spPr/>
    </dgm:pt>
    <dgm:pt modelId="{FF8A8742-C166-42B4-AA8C-A3621DA7F55E}" type="pres">
      <dgm:prSet presAssocID="{E57568B3-AD9A-4927-87E1-4B3495F7AD69}" presName="hierRoot2" presStyleCnt="0">
        <dgm:presLayoutVars>
          <dgm:hierBranch val="init"/>
        </dgm:presLayoutVars>
      </dgm:prSet>
      <dgm:spPr/>
    </dgm:pt>
    <dgm:pt modelId="{2880B1D0-F4FE-4E79-AD32-3D1760D90D08}" type="pres">
      <dgm:prSet presAssocID="{E57568B3-AD9A-4927-87E1-4B3495F7AD69}" presName="rootComposite" presStyleCnt="0"/>
      <dgm:spPr/>
    </dgm:pt>
    <dgm:pt modelId="{6BA64120-BDCC-4736-889B-515BCC217D50}" type="pres">
      <dgm:prSet presAssocID="{E57568B3-AD9A-4927-87E1-4B3495F7AD69}" presName="rootText" presStyleLbl="node3" presStyleIdx="3" presStyleCnt="15">
        <dgm:presLayoutVars>
          <dgm:chPref val="3"/>
        </dgm:presLayoutVars>
      </dgm:prSet>
      <dgm:spPr/>
    </dgm:pt>
    <dgm:pt modelId="{CED64B7F-5C06-46C7-882C-22EE502983E8}" type="pres">
      <dgm:prSet presAssocID="{E57568B3-AD9A-4927-87E1-4B3495F7AD69}" presName="rootConnector" presStyleLbl="node3" presStyleIdx="3" presStyleCnt="15"/>
      <dgm:spPr/>
    </dgm:pt>
    <dgm:pt modelId="{CF98E265-B439-492B-A950-88F176152542}" type="pres">
      <dgm:prSet presAssocID="{E57568B3-AD9A-4927-87E1-4B3495F7AD69}" presName="hierChild4" presStyleCnt="0"/>
      <dgm:spPr/>
    </dgm:pt>
    <dgm:pt modelId="{E30599B1-8558-4102-BC40-0EFCF4994EF1}" type="pres">
      <dgm:prSet presAssocID="{E57568B3-AD9A-4927-87E1-4B3495F7AD69}" presName="hierChild5" presStyleCnt="0"/>
      <dgm:spPr/>
    </dgm:pt>
    <dgm:pt modelId="{DFA0B775-DB5C-4A2E-B89A-62379EB9B590}" type="pres">
      <dgm:prSet presAssocID="{789D34C1-C2FB-4522-86DF-7601A01C9E30}" presName="hierChild5" presStyleCnt="0"/>
      <dgm:spPr/>
    </dgm:pt>
    <dgm:pt modelId="{2206FDB8-35C4-4E4A-869F-1CED7EA6EDA6}" type="pres">
      <dgm:prSet presAssocID="{A0DEAAD9-E5B2-47EA-8C8B-255FB738435C}" presName="Name37" presStyleLbl="parChTrans1D2" presStyleIdx="1" presStyleCnt="4"/>
      <dgm:spPr/>
    </dgm:pt>
    <dgm:pt modelId="{61418EC3-547F-444A-BD20-B35F85DF6746}" type="pres">
      <dgm:prSet presAssocID="{7BF97C50-48D6-4D51-90F7-AC5D0DBD1252}" presName="hierRoot2" presStyleCnt="0">
        <dgm:presLayoutVars>
          <dgm:hierBranch val="init"/>
        </dgm:presLayoutVars>
      </dgm:prSet>
      <dgm:spPr/>
    </dgm:pt>
    <dgm:pt modelId="{E2548275-5E16-4925-A6E3-88CEA3D8889A}" type="pres">
      <dgm:prSet presAssocID="{7BF97C50-48D6-4D51-90F7-AC5D0DBD1252}" presName="rootComposite" presStyleCnt="0"/>
      <dgm:spPr/>
    </dgm:pt>
    <dgm:pt modelId="{2FB3FD06-4DA5-48A5-87D1-3EF88092C3CF}" type="pres">
      <dgm:prSet presAssocID="{7BF97C50-48D6-4D51-90F7-AC5D0DBD1252}" presName="rootText" presStyleLbl="node2" presStyleIdx="1" presStyleCnt="4">
        <dgm:presLayoutVars>
          <dgm:chPref val="3"/>
        </dgm:presLayoutVars>
      </dgm:prSet>
      <dgm:spPr/>
    </dgm:pt>
    <dgm:pt modelId="{E4C9AE89-1164-4762-A9D7-16DE6987EAAE}" type="pres">
      <dgm:prSet presAssocID="{7BF97C50-48D6-4D51-90F7-AC5D0DBD1252}" presName="rootConnector" presStyleLbl="node2" presStyleIdx="1" presStyleCnt="4"/>
      <dgm:spPr/>
    </dgm:pt>
    <dgm:pt modelId="{B9BBF163-43C2-437A-9A43-940151BB7105}" type="pres">
      <dgm:prSet presAssocID="{7BF97C50-48D6-4D51-90F7-AC5D0DBD1252}" presName="hierChild4" presStyleCnt="0"/>
      <dgm:spPr/>
    </dgm:pt>
    <dgm:pt modelId="{CBA6902B-9D23-41AA-BA0B-57D4B1EE9467}" type="pres">
      <dgm:prSet presAssocID="{1727B569-D3E3-443F-B80E-2A982B60A7A7}" presName="Name37" presStyleLbl="parChTrans1D3" presStyleIdx="4" presStyleCnt="15"/>
      <dgm:spPr/>
    </dgm:pt>
    <dgm:pt modelId="{99532606-23C4-4E47-8DA4-E9ADC111E964}" type="pres">
      <dgm:prSet presAssocID="{F6687851-406E-4844-B380-2CA46C7F9D88}" presName="hierRoot2" presStyleCnt="0">
        <dgm:presLayoutVars>
          <dgm:hierBranch val="init"/>
        </dgm:presLayoutVars>
      </dgm:prSet>
      <dgm:spPr/>
    </dgm:pt>
    <dgm:pt modelId="{64F633C5-E73C-4394-8134-320C9FC59B5B}" type="pres">
      <dgm:prSet presAssocID="{F6687851-406E-4844-B380-2CA46C7F9D88}" presName="rootComposite" presStyleCnt="0"/>
      <dgm:spPr/>
    </dgm:pt>
    <dgm:pt modelId="{75715D98-FB05-4CCF-806B-CB07A11547AD}" type="pres">
      <dgm:prSet presAssocID="{F6687851-406E-4844-B380-2CA46C7F9D88}" presName="rootText" presStyleLbl="node3" presStyleIdx="4" presStyleCnt="15">
        <dgm:presLayoutVars>
          <dgm:chPref val="3"/>
        </dgm:presLayoutVars>
      </dgm:prSet>
      <dgm:spPr/>
    </dgm:pt>
    <dgm:pt modelId="{2EF342E2-4085-47EF-AB54-38C5FC3E8E25}" type="pres">
      <dgm:prSet presAssocID="{F6687851-406E-4844-B380-2CA46C7F9D88}" presName="rootConnector" presStyleLbl="node3" presStyleIdx="4" presStyleCnt="15"/>
      <dgm:spPr/>
    </dgm:pt>
    <dgm:pt modelId="{7646E0E9-9E4E-4234-AB51-1B58325C1E98}" type="pres">
      <dgm:prSet presAssocID="{F6687851-406E-4844-B380-2CA46C7F9D88}" presName="hierChild4" presStyleCnt="0"/>
      <dgm:spPr/>
    </dgm:pt>
    <dgm:pt modelId="{FC25FE29-149C-4792-967A-547519D4EE8B}" type="pres">
      <dgm:prSet presAssocID="{F6687851-406E-4844-B380-2CA46C7F9D88}" presName="hierChild5" presStyleCnt="0"/>
      <dgm:spPr/>
    </dgm:pt>
    <dgm:pt modelId="{3ED89957-8355-48DD-9008-B88888E6AF44}" type="pres">
      <dgm:prSet presAssocID="{3272FAEA-8A3E-4B7B-B6E9-960E1E53DEBA}" presName="Name37" presStyleLbl="parChTrans1D3" presStyleIdx="5" presStyleCnt="15"/>
      <dgm:spPr/>
    </dgm:pt>
    <dgm:pt modelId="{5BE86622-9335-4313-81E6-9E3E109055E6}" type="pres">
      <dgm:prSet presAssocID="{FB8E6B7F-ED39-49AA-8886-5637CC56F65F}" presName="hierRoot2" presStyleCnt="0">
        <dgm:presLayoutVars>
          <dgm:hierBranch val="init"/>
        </dgm:presLayoutVars>
      </dgm:prSet>
      <dgm:spPr/>
    </dgm:pt>
    <dgm:pt modelId="{781AF1CB-9236-42E0-A54F-296A7DBAB985}" type="pres">
      <dgm:prSet presAssocID="{FB8E6B7F-ED39-49AA-8886-5637CC56F65F}" presName="rootComposite" presStyleCnt="0"/>
      <dgm:spPr/>
    </dgm:pt>
    <dgm:pt modelId="{94B63DAB-E17D-4AF7-B9FA-E0DBD1394463}" type="pres">
      <dgm:prSet presAssocID="{FB8E6B7F-ED39-49AA-8886-5637CC56F65F}" presName="rootText" presStyleLbl="node3" presStyleIdx="5" presStyleCnt="15">
        <dgm:presLayoutVars>
          <dgm:chPref val="3"/>
        </dgm:presLayoutVars>
      </dgm:prSet>
      <dgm:spPr/>
    </dgm:pt>
    <dgm:pt modelId="{54A86ACB-84B4-4D41-BDCC-E5DB401534C1}" type="pres">
      <dgm:prSet presAssocID="{FB8E6B7F-ED39-49AA-8886-5637CC56F65F}" presName="rootConnector" presStyleLbl="node3" presStyleIdx="5" presStyleCnt="15"/>
      <dgm:spPr/>
    </dgm:pt>
    <dgm:pt modelId="{B1DBB600-3C9B-4336-A2A6-C440CAC30629}" type="pres">
      <dgm:prSet presAssocID="{FB8E6B7F-ED39-49AA-8886-5637CC56F65F}" presName="hierChild4" presStyleCnt="0"/>
      <dgm:spPr/>
    </dgm:pt>
    <dgm:pt modelId="{002C66C7-9468-4A96-8B41-27F33AC94E85}" type="pres">
      <dgm:prSet presAssocID="{FB8E6B7F-ED39-49AA-8886-5637CC56F65F}" presName="hierChild5" presStyleCnt="0"/>
      <dgm:spPr/>
    </dgm:pt>
    <dgm:pt modelId="{901A3729-D7B6-4632-BB5F-3F8E80ADB404}" type="pres">
      <dgm:prSet presAssocID="{607BB703-9D91-4A56-AC49-7168F3F13C24}" presName="Name37" presStyleLbl="parChTrans1D3" presStyleIdx="6" presStyleCnt="15"/>
      <dgm:spPr/>
    </dgm:pt>
    <dgm:pt modelId="{D8B41516-647E-4DEB-A622-80CF441E734D}" type="pres">
      <dgm:prSet presAssocID="{C68ACBAC-C060-4CC9-802B-40146F6071B9}" presName="hierRoot2" presStyleCnt="0">
        <dgm:presLayoutVars>
          <dgm:hierBranch val="init"/>
        </dgm:presLayoutVars>
      </dgm:prSet>
      <dgm:spPr/>
    </dgm:pt>
    <dgm:pt modelId="{7C89ADA4-783D-4119-B7F8-B333D7F25A2A}" type="pres">
      <dgm:prSet presAssocID="{C68ACBAC-C060-4CC9-802B-40146F6071B9}" presName="rootComposite" presStyleCnt="0"/>
      <dgm:spPr/>
    </dgm:pt>
    <dgm:pt modelId="{C0DD6B59-7E3E-45A5-A889-34C89153BFC4}" type="pres">
      <dgm:prSet presAssocID="{C68ACBAC-C060-4CC9-802B-40146F6071B9}" presName="rootText" presStyleLbl="node3" presStyleIdx="6" presStyleCnt="15">
        <dgm:presLayoutVars>
          <dgm:chPref val="3"/>
        </dgm:presLayoutVars>
      </dgm:prSet>
      <dgm:spPr/>
    </dgm:pt>
    <dgm:pt modelId="{9DC2A1F0-F520-48E0-AAFC-4C9296DB6F00}" type="pres">
      <dgm:prSet presAssocID="{C68ACBAC-C060-4CC9-802B-40146F6071B9}" presName="rootConnector" presStyleLbl="node3" presStyleIdx="6" presStyleCnt="15"/>
      <dgm:spPr/>
    </dgm:pt>
    <dgm:pt modelId="{78DF4F59-4B32-424C-AA61-C556DF65D0CD}" type="pres">
      <dgm:prSet presAssocID="{C68ACBAC-C060-4CC9-802B-40146F6071B9}" presName="hierChild4" presStyleCnt="0"/>
      <dgm:spPr/>
    </dgm:pt>
    <dgm:pt modelId="{AD2C96E2-9BB6-4D10-B7F8-B6ECD346BCA0}" type="pres">
      <dgm:prSet presAssocID="{C68ACBAC-C060-4CC9-802B-40146F6071B9}" presName="hierChild5" presStyleCnt="0"/>
      <dgm:spPr/>
    </dgm:pt>
    <dgm:pt modelId="{6ACABBDB-9F89-49E1-864F-A95AA54A585A}" type="pres">
      <dgm:prSet presAssocID="{B295D4F8-5721-49E8-B4B5-F2AFB626DD16}" presName="Name37" presStyleLbl="parChTrans1D3" presStyleIdx="7" presStyleCnt="15"/>
      <dgm:spPr/>
    </dgm:pt>
    <dgm:pt modelId="{6B818382-5F3B-4EA5-9C61-7A97472E14FF}" type="pres">
      <dgm:prSet presAssocID="{F1E1F9EA-7AEC-4F3B-8A40-F1A0AEB47866}" presName="hierRoot2" presStyleCnt="0">
        <dgm:presLayoutVars>
          <dgm:hierBranch val="init"/>
        </dgm:presLayoutVars>
      </dgm:prSet>
      <dgm:spPr/>
    </dgm:pt>
    <dgm:pt modelId="{AACA7628-A4B2-4C9E-A8BF-C9BE14AFDEB6}" type="pres">
      <dgm:prSet presAssocID="{F1E1F9EA-7AEC-4F3B-8A40-F1A0AEB47866}" presName="rootComposite" presStyleCnt="0"/>
      <dgm:spPr/>
    </dgm:pt>
    <dgm:pt modelId="{FE0035D5-AA42-4289-89B3-152ECCF0C382}" type="pres">
      <dgm:prSet presAssocID="{F1E1F9EA-7AEC-4F3B-8A40-F1A0AEB47866}" presName="rootText" presStyleLbl="node3" presStyleIdx="7" presStyleCnt="15">
        <dgm:presLayoutVars>
          <dgm:chPref val="3"/>
        </dgm:presLayoutVars>
      </dgm:prSet>
      <dgm:spPr/>
    </dgm:pt>
    <dgm:pt modelId="{863ABE66-4228-41DC-A63B-9CE1461917C4}" type="pres">
      <dgm:prSet presAssocID="{F1E1F9EA-7AEC-4F3B-8A40-F1A0AEB47866}" presName="rootConnector" presStyleLbl="node3" presStyleIdx="7" presStyleCnt="15"/>
      <dgm:spPr/>
    </dgm:pt>
    <dgm:pt modelId="{E9DBF769-53C5-4FD1-9F3E-372C81293EF6}" type="pres">
      <dgm:prSet presAssocID="{F1E1F9EA-7AEC-4F3B-8A40-F1A0AEB47866}" presName="hierChild4" presStyleCnt="0"/>
      <dgm:spPr/>
    </dgm:pt>
    <dgm:pt modelId="{7E8962D9-FBAF-4F16-B39C-588D701B39A8}" type="pres">
      <dgm:prSet presAssocID="{F1E1F9EA-7AEC-4F3B-8A40-F1A0AEB47866}" presName="hierChild5" presStyleCnt="0"/>
      <dgm:spPr/>
    </dgm:pt>
    <dgm:pt modelId="{E256CE59-A5DE-4764-9416-437D6F0AA194}" type="pres">
      <dgm:prSet presAssocID="{7BF97C50-48D6-4D51-90F7-AC5D0DBD1252}" presName="hierChild5" presStyleCnt="0"/>
      <dgm:spPr/>
    </dgm:pt>
    <dgm:pt modelId="{DF8F798F-0C1A-4737-8EAC-2A7D8B6E4D14}" type="pres">
      <dgm:prSet presAssocID="{21C42815-A2A5-44C3-9CB9-FF79C8D1B679}" presName="Name37" presStyleLbl="parChTrans1D2" presStyleIdx="2" presStyleCnt="4"/>
      <dgm:spPr/>
    </dgm:pt>
    <dgm:pt modelId="{44F77D1E-D7C7-4391-B0E8-D197A6CDDC23}" type="pres">
      <dgm:prSet presAssocID="{7529A9F6-AA61-4D5A-A1CC-CD8C69A4E1A7}" presName="hierRoot2" presStyleCnt="0">
        <dgm:presLayoutVars>
          <dgm:hierBranch val="init"/>
        </dgm:presLayoutVars>
      </dgm:prSet>
      <dgm:spPr/>
    </dgm:pt>
    <dgm:pt modelId="{F9E5636B-BBF4-4430-9EB2-055FDE2795F6}" type="pres">
      <dgm:prSet presAssocID="{7529A9F6-AA61-4D5A-A1CC-CD8C69A4E1A7}" presName="rootComposite" presStyleCnt="0"/>
      <dgm:spPr/>
    </dgm:pt>
    <dgm:pt modelId="{E9351F94-8254-49E8-86DC-5E66004F878F}" type="pres">
      <dgm:prSet presAssocID="{7529A9F6-AA61-4D5A-A1CC-CD8C69A4E1A7}" presName="rootText" presStyleLbl="node2" presStyleIdx="2" presStyleCnt="4">
        <dgm:presLayoutVars>
          <dgm:chPref val="3"/>
        </dgm:presLayoutVars>
      </dgm:prSet>
      <dgm:spPr/>
    </dgm:pt>
    <dgm:pt modelId="{670C0F6C-F809-4E09-8442-691DA1E34A0B}" type="pres">
      <dgm:prSet presAssocID="{7529A9F6-AA61-4D5A-A1CC-CD8C69A4E1A7}" presName="rootConnector" presStyleLbl="node2" presStyleIdx="2" presStyleCnt="4"/>
      <dgm:spPr/>
    </dgm:pt>
    <dgm:pt modelId="{FA013054-415A-473C-8523-E8ED96D16C97}" type="pres">
      <dgm:prSet presAssocID="{7529A9F6-AA61-4D5A-A1CC-CD8C69A4E1A7}" presName="hierChild4" presStyleCnt="0"/>
      <dgm:spPr/>
    </dgm:pt>
    <dgm:pt modelId="{8512C694-454A-4512-99EA-65471AB1EC33}" type="pres">
      <dgm:prSet presAssocID="{4D7C5924-432A-424F-983D-472DB927CEDA}" presName="Name37" presStyleLbl="parChTrans1D3" presStyleIdx="8" presStyleCnt="15"/>
      <dgm:spPr/>
    </dgm:pt>
    <dgm:pt modelId="{7F709D88-1DEA-42D2-AC9D-87D3ACC4DDA5}" type="pres">
      <dgm:prSet presAssocID="{E835E6CE-F907-4B47-88DF-E2E72AFA3796}" presName="hierRoot2" presStyleCnt="0">
        <dgm:presLayoutVars>
          <dgm:hierBranch val="init"/>
        </dgm:presLayoutVars>
      </dgm:prSet>
      <dgm:spPr/>
    </dgm:pt>
    <dgm:pt modelId="{D7BB2D4C-9665-4F9C-AEA8-B4CEF6846F2A}" type="pres">
      <dgm:prSet presAssocID="{E835E6CE-F907-4B47-88DF-E2E72AFA3796}" presName="rootComposite" presStyleCnt="0"/>
      <dgm:spPr/>
    </dgm:pt>
    <dgm:pt modelId="{4602267F-2912-480C-8D2A-A271E34B39F3}" type="pres">
      <dgm:prSet presAssocID="{E835E6CE-F907-4B47-88DF-E2E72AFA3796}" presName="rootText" presStyleLbl="node3" presStyleIdx="8" presStyleCnt="15">
        <dgm:presLayoutVars>
          <dgm:chPref val="3"/>
        </dgm:presLayoutVars>
      </dgm:prSet>
      <dgm:spPr/>
    </dgm:pt>
    <dgm:pt modelId="{1AED6DDE-7837-40D7-8A3C-47673EA704B2}" type="pres">
      <dgm:prSet presAssocID="{E835E6CE-F907-4B47-88DF-E2E72AFA3796}" presName="rootConnector" presStyleLbl="node3" presStyleIdx="8" presStyleCnt="15"/>
      <dgm:spPr/>
    </dgm:pt>
    <dgm:pt modelId="{F9DDC3CB-20FD-4281-9AFF-06DD8FA661FA}" type="pres">
      <dgm:prSet presAssocID="{E835E6CE-F907-4B47-88DF-E2E72AFA3796}" presName="hierChild4" presStyleCnt="0"/>
      <dgm:spPr/>
    </dgm:pt>
    <dgm:pt modelId="{1E2A2E28-1D3D-496A-9092-76E4F2691C71}" type="pres">
      <dgm:prSet presAssocID="{E835E6CE-F907-4B47-88DF-E2E72AFA3796}" presName="hierChild5" presStyleCnt="0"/>
      <dgm:spPr/>
    </dgm:pt>
    <dgm:pt modelId="{9B116360-5EC9-47CA-8BBE-04BB80C1156F}" type="pres">
      <dgm:prSet presAssocID="{AC8C592B-7436-45D3-9E83-005C7C162FF7}" presName="Name37" presStyleLbl="parChTrans1D3" presStyleIdx="9" presStyleCnt="15"/>
      <dgm:spPr/>
    </dgm:pt>
    <dgm:pt modelId="{61D5A728-BFE2-43F7-9660-901955AA02B0}" type="pres">
      <dgm:prSet presAssocID="{711BA87E-D50F-4DF4-9697-6A5873ADD8BA}" presName="hierRoot2" presStyleCnt="0">
        <dgm:presLayoutVars>
          <dgm:hierBranch val="init"/>
        </dgm:presLayoutVars>
      </dgm:prSet>
      <dgm:spPr/>
    </dgm:pt>
    <dgm:pt modelId="{E406AFB1-DC77-4ECC-BC70-96B443BC8149}" type="pres">
      <dgm:prSet presAssocID="{711BA87E-D50F-4DF4-9697-6A5873ADD8BA}" presName="rootComposite" presStyleCnt="0"/>
      <dgm:spPr/>
    </dgm:pt>
    <dgm:pt modelId="{F0F295B5-84D8-4302-8364-2FA0BF404D58}" type="pres">
      <dgm:prSet presAssocID="{711BA87E-D50F-4DF4-9697-6A5873ADD8BA}" presName="rootText" presStyleLbl="node3" presStyleIdx="9" presStyleCnt="15">
        <dgm:presLayoutVars>
          <dgm:chPref val="3"/>
        </dgm:presLayoutVars>
      </dgm:prSet>
      <dgm:spPr/>
    </dgm:pt>
    <dgm:pt modelId="{3C6255D1-9D70-4271-9E82-3CC3AB2B20D7}" type="pres">
      <dgm:prSet presAssocID="{711BA87E-D50F-4DF4-9697-6A5873ADD8BA}" presName="rootConnector" presStyleLbl="node3" presStyleIdx="9" presStyleCnt="15"/>
      <dgm:spPr/>
    </dgm:pt>
    <dgm:pt modelId="{3B036B52-D9C2-45A8-A1F6-334A0A53CA33}" type="pres">
      <dgm:prSet presAssocID="{711BA87E-D50F-4DF4-9697-6A5873ADD8BA}" presName="hierChild4" presStyleCnt="0"/>
      <dgm:spPr/>
    </dgm:pt>
    <dgm:pt modelId="{9BC8E19E-8A44-48C8-A87C-58B8A1B36D25}" type="pres">
      <dgm:prSet presAssocID="{711BA87E-D50F-4DF4-9697-6A5873ADD8BA}" presName="hierChild5" presStyleCnt="0"/>
      <dgm:spPr/>
    </dgm:pt>
    <dgm:pt modelId="{46D7C9CA-B3DD-48C6-9A2E-FA1172A2AA4D}" type="pres">
      <dgm:prSet presAssocID="{D93683BF-2752-4B0F-81C5-0494CAB3CD01}" presName="Name37" presStyleLbl="parChTrans1D3" presStyleIdx="10" presStyleCnt="15"/>
      <dgm:spPr/>
    </dgm:pt>
    <dgm:pt modelId="{F03A0545-88BD-4EAE-BA05-B10ADE6E4C57}" type="pres">
      <dgm:prSet presAssocID="{DD7FC3D6-7265-4227-A0D0-84177792F166}" presName="hierRoot2" presStyleCnt="0">
        <dgm:presLayoutVars>
          <dgm:hierBranch val="init"/>
        </dgm:presLayoutVars>
      </dgm:prSet>
      <dgm:spPr/>
    </dgm:pt>
    <dgm:pt modelId="{6FDD4DCD-1A50-44E3-9B75-1A2D02054970}" type="pres">
      <dgm:prSet presAssocID="{DD7FC3D6-7265-4227-A0D0-84177792F166}" presName="rootComposite" presStyleCnt="0"/>
      <dgm:spPr/>
    </dgm:pt>
    <dgm:pt modelId="{E75AC29E-04B5-4FB2-8C5A-633689D596E8}" type="pres">
      <dgm:prSet presAssocID="{DD7FC3D6-7265-4227-A0D0-84177792F166}" presName="rootText" presStyleLbl="node3" presStyleIdx="10" presStyleCnt="15">
        <dgm:presLayoutVars>
          <dgm:chPref val="3"/>
        </dgm:presLayoutVars>
      </dgm:prSet>
      <dgm:spPr/>
    </dgm:pt>
    <dgm:pt modelId="{57C5B6AB-8318-4978-BC0C-AF45D0215475}" type="pres">
      <dgm:prSet presAssocID="{DD7FC3D6-7265-4227-A0D0-84177792F166}" presName="rootConnector" presStyleLbl="node3" presStyleIdx="10" presStyleCnt="15"/>
      <dgm:spPr/>
    </dgm:pt>
    <dgm:pt modelId="{A86B9220-F43F-4A9B-8200-2B33CB9E2BB9}" type="pres">
      <dgm:prSet presAssocID="{DD7FC3D6-7265-4227-A0D0-84177792F166}" presName="hierChild4" presStyleCnt="0"/>
      <dgm:spPr/>
    </dgm:pt>
    <dgm:pt modelId="{2800904D-D1C0-4F37-8E0C-8AD3FE144562}" type="pres">
      <dgm:prSet presAssocID="{DD7FC3D6-7265-4227-A0D0-84177792F166}" presName="hierChild5" presStyleCnt="0"/>
      <dgm:spPr/>
    </dgm:pt>
    <dgm:pt modelId="{F6D32C7D-C942-4CC7-A491-96F255026A48}" type="pres">
      <dgm:prSet presAssocID="{7529A9F6-AA61-4D5A-A1CC-CD8C69A4E1A7}" presName="hierChild5" presStyleCnt="0"/>
      <dgm:spPr/>
    </dgm:pt>
    <dgm:pt modelId="{70EF6AD0-D804-4CEC-897F-CD0586C148AF}" type="pres">
      <dgm:prSet presAssocID="{CF0FE697-0B05-4FDF-9068-A105B511EB78}" presName="Name37" presStyleLbl="parChTrans1D2" presStyleIdx="3" presStyleCnt="4"/>
      <dgm:spPr>
        <a:xfrm>
          <a:off x="1553211" y="470053"/>
          <a:ext cx="1216835" cy="140790"/>
        </a:xfrm>
        <a:custGeom>
          <a:avLst/>
          <a:gdLst/>
          <a:ahLst/>
          <a:cxnLst/>
          <a:rect l="0" t="0" r="0" b="0"/>
          <a:pathLst>
            <a:path>
              <a:moveTo>
                <a:pt x="0" y="0"/>
              </a:moveTo>
              <a:lnTo>
                <a:pt x="0" y="70395"/>
              </a:lnTo>
              <a:lnTo>
                <a:pt x="1216835" y="70395"/>
              </a:lnTo>
              <a:lnTo>
                <a:pt x="1216835" y="140790"/>
              </a:lnTo>
            </a:path>
          </a:pathLst>
        </a:custGeom>
      </dgm:spPr>
    </dgm:pt>
    <dgm:pt modelId="{A47ED32F-8B64-4E03-9676-25664D9ABA21}" type="pres">
      <dgm:prSet presAssocID="{D2F47A0A-C178-4D2C-87DF-1F21340319D3}" presName="hierRoot2" presStyleCnt="0">
        <dgm:presLayoutVars>
          <dgm:hierBranch val="init"/>
        </dgm:presLayoutVars>
      </dgm:prSet>
      <dgm:spPr/>
    </dgm:pt>
    <dgm:pt modelId="{2A018FD9-652C-4324-9C74-CDE28AD95FEB}" type="pres">
      <dgm:prSet presAssocID="{D2F47A0A-C178-4D2C-87DF-1F21340319D3}" presName="rootComposite" presStyleCnt="0"/>
      <dgm:spPr/>
    </dgm:pt>
    <dgm:pt modelId="{93405F59-FE7F-4FE0-89E3-106A3115B427}" type="pres">
      <dgm:prSet presAssocID="{D2F47A0A-C178-4D2C-87DF-1F21340319D3}" presName="rootText" presStyleLbl="node2" presStyleIdx="3" presStyleCnt="4">
        <dgm:presLayoutVars>
          <dgm:chPref val="3"/>
        </dgm:presLayoutVars>
      </dgm:prSet>
      <dgm:spPr/>
    </dgm:pt>
    <dgm:pt modelId="{AE28087E-429D-4237-8A59-8F1CCA33ED37}" type="pres">
      <dgm:prSet presAssocID="{D2F47A0A-C178-4D2C-87DF-1F21340319D3}" presName="rootConnector" presStyleLbl="node2" presStyleIdx="3" presStyleCnt="4"/>
      <dgm:spPr/>
    </dgm:pt>
    <dgm:pt modelId="{F9FBA522-E632-4FCA-BBB6-33F0157B687A}" type="pres">
      <dgm:prSet presAssocID="{D2F47A0A-C178-4D2C-87DF-1F21340319D3}" presName="hierChild4" presStyleCnt="0"/>
      <dgm:spPr/>
    </dgm:pt>
    <dgm:pt modelId="{47763492-F58F-4C72-A50F-C1DE6839EF13}" type="pres">
      <dgm:prSet presAssocID="{F33783A1-48F3-41EE-A85A-4D1A927BE821}" presName="Name37" presStyleLbl="parChTrans1D3" presStyleIdx="11" presStyleCnt="15"/>
      <dgm:spPr>
        <a:xfrm>
          <a:off x="2501874" y="946061"/>
          <a:ext cx="100564" cy="308399"/>
        </a:xfrm>
        <a:custGeom>
          <a:avLst/>
          <a:gdLst/>
          <a:ahLst/>
          <a:cxnLst/>
          <a:rect l="0" t="0" r="0" b="0"/>
          <a:pathLst>
            <a:path>
              <a:moveTo>
                <a:pt x="0" y="0"/>
              </a:moveTo>
              <a:lnTo>
                <a:pt x="0" y="308399"/>
              </a:lnTo>
              <a:lnTo>
                <a:pt x="100564" y="308399"/>
              </a:lnTo>
            </a:path>
          </a:pathLst>
        </a:custGeom>
      </dgm:spPr>
    </dgm:pt>
    <dgm:pt modelId="{2143AD73-053F-4BDE-B2D3-0876E84BF2FB}" type="pres">
      <dgm:prSet presAssocID="{A31DBAE5-E6AF-4F17-9B54-C998ED4EAE74}" presName="hierRoot2" presStyleCnt="0">
        <dgm:presLayoutVars>
          <dgm:hierBranch val="init"/>
        </dgm:presLayoutVars>
      </dgm:prSet>
      <dgm:spPr/>
    </dgm:pt>
    <dgm:pt modelId="{AEACFD8E-2536-428D-8DCA-56BE3168AA4B}" type="pres">
      <dgm:prSet presAssocID="{A31DBAE5-E6AF-4F17-9B54-C998ED4EAE74}" presName="rootComposite" presStyleCnt="0"/>
      <dgm:spPr/>
    </dgm:pt>
    <dgm:pt modelId="{037BD13F-2C3F-4799-AFF6-AA6B014E7553}" type="pres">
      <dgm:prSet presAssocID="{A31DBAE5-E6AF-4F17-9B54-C998ED4EAE74}" presName="rootText" presStyleLbl="node3" presStyleIdx="11" presStyleCnt="15">
        <dgm:presLayoutVars>
          <dgm:chPref val="3"/>
        </dgm:presLayoutVars>
      </dgm:prSet>
      <dgm:spPr/>
    </dgm:pt>
    <dgm:pt modelId="{9B02ECF4-0A9E-4219-9A54-66A76E23E2BC}" type="pres">
      <dgm:prSet presAssocID="{A31DBAE5-E6AF-4F17-9B54-C998ED4EAE74}" presName="rootConnector" presStyleLbl="node3" presStyleIdx="11" presStyleCnt="15"/>
      <dgm:spPr/>
    </dgm:pt>
    <dgm:pt modelId="{BD56407C-179B-48FE-8E29-AE31D7CEB0FB}" type="pres">
      <dgm:prSet presAssocID="{A31DBAE5-E6AF-4F17-9B54-C998ED4EAE74}" presName="hierChild4" presStyleCnt="0"/>
      <dgm:spPr/>
    </dgm:pt>
    <dgm:pt modelId="{D43E2876-304F-40F1-B842-FCA31E765DFF}" type="pres">
      <dgm:prSet presAssocID="{A31DBAE5-E6AF-4F17-9B54-C998ED4EAE74}" presName="hierChild5" presStyleCnt="0"/>
      <dgm:spPr/>
    </dgm:pt>
    <dgm:pt modelId="{B830996B-9708-4D3F-9C56-8EB918A6F1A2}" type="pres">
      <dgm:prSet presAssocID="{B1D2E6D0-2B01-4208-8984-ABE12422B96A}" presName="Name37" presStyleLbl="parChTrans1D3" presStyleIdx="12" presStyleCnt="15"/>
      <dgm:spPr>
        <a:xfrm>
          <a:off x="2501874" y="946061"/>
          <a:ext cx="100564" cy="784406"/>
        </a:xfrm>
        <a:custGeom>
          <a:avLst/>
          <a:gdLst/>
          <a:ahLst/>
          <a:cxnLst/>
          <a:rect l="0" t="0" r="0" b="0"/>
          <a:pathLst>
            <a:path>
              <a:moveTo>
                <a:pt x="0" y="0"/>
              </a:moveTo>
              <a:lnTo>
                <a:pt x="0" y="784406"/>
              </a:lnTo>
              <a:lnTo>
                <a:pt x="100564" y="784406"/>
              </a:lnTo>
            </a:path>
          </a:pathLst>
        </a:custGeom>
      </dgm:spPr>
    </dgm:pt>
    <dgm:pt modelId="{DB406CB2-126E-4309-B66F-52B48D2282AF}" type="pres">
      <dgm:prSet presAssocID="{8FF8A9A5-5F36-4715-AC30-F02448D9E853}" presName="hierRoot2" presStyleCnt="0">
        <dgm:presLayoutVars>
          <dgm:hierBranch val="init"/>
        </dgm:presLayoutVars>
      </dgm:prSet>
      <dgm:spPr/>
    </dgm:pt>
    <dgm:pt modelId="{7AFEB3E9-F962-4776-A0D2-5832CA2953F5}" type="pres">
      <dgm:prSet presAssocID="{8FF8A9A5-5F36-4715-AC30-F02448D9E853}" presName="rootComposite" presStyleCnt="0"/>
      <dgm:spPr/>
    </dgm:pt>
    <dgm:pt modelId="{31E207B4-4C60-4782-89DB-B276471E93EA}" type="pres">
      <dgm:prSet presAssocID="{8FF8A9A5-5F36-4715-AC30-F02448D9E853}" presName="rootText" presStyleLbl="node3" presStyleIdx="12" presStyleCnt="15">
        <dgm:presLayoutVars>
          <dgm:chPref val="3"/>
        </dgm:presLayoutVars>
      </dgm:prSet>
      <dgm:spPr/>
    </dgm:pt>
    <dgm:pt modelId="{75108D7A-E709-4DBC-B09E-A7D620BDD723}" type="pres">
      <dgm:prSet presAssocID="{8FF8A9A5-5F36-4715-AC30-F02448D9E853}" presName="rootConnector" presStyleLbl="node3" presStyleIdx="12" presStyleCnt="15"/>
      <dgm:spPr/>
    </dgm:pt>
    <dgm:pt modelId="{0015792F-9F73-473A-96ED-ADEE0601E8F7}" type="pres">
      <dgm:prSet presAssocID="{8FF8A9A5-5F36-4715-AC30-F02448D9E853}" presName="hierChild4" presStyleCnt="0"/>
      <dgm:spPr/>
    </dgm:pt>
    <dgm:pt modelId="{0F696B24-7860-4216-9988-E17BF81CDA49}" type="pres">
      <dgm:prSet presAssocID="{8FF8A9A5-5F36-4715-AC30-F02448D9E853}" presName="hierChild5" presStyleCnt="0"/>
      <dgm:spPr/>
    </dgm:pt>
    <dgm:pt modelId="{E0EDA023-8BF2-4C9D-9BE8-083CC1AA27E4}" type="pres">
      <dgm:prSet presAssocID="{11D01A3D-0D21-4BBD-B711-A2D8007DD1D1}" presName="Name37" presStyleLbl="parChTrans1D3" presStyleIdx="13" presStyleCnt="15"/>
      <dgm:spPr>
        <a:xfrm>
          <a:off x="2501874" y="946061"/>
          <a:ext cx="100564" cy="1260414"/>
        </a:xfrm>
        <a:custGeom>
          <a:avLst/>
          <a:gdLst/>
          <a:ahLst/>
          <a:cxnLst/>
          <a:rect l="0" t="0" r="0" b="0"/>
          <a:pathLst>
            <a:path>
              <a:moveTo>
                <a:pt x="0" y="0"/>
              </a:moveTo>
              <a:lnTo>
                <a:pt x="0" y="1260414"/>
              </a:lnTo>
              <a:lnTo>
                <a:pt x="100564" y="1260414"/>
              </a:lnTo>
            </a:path>
          </a:pathLst>
        </a:custGeom>
      </dgm:spPr>
    </dgm:pt>
    <dgm:pt modelId="{9EC211A4-0316-4DD1-8470-9BE2C4604AC2}" type="pres">
      <dgm:prSet presAssocID="{5AECEC96-019A-4E0E-8D82-16F670242761}" presName="hierRoot2" presStyleCnt="0">
        <dgm:presLayoutVars>
          <dgm:hierBranch val="init"/>
        </dgm:presLayoutVars>
      </dgm:prSet>
      <dgm:spPr/>
    </dgm:pt>
    <dgm:pt modelId="{626687F4-4DF2-4C58-B26F-6D2CA3FB3E66}" type="pres">
      <dgm:prSet presAssocID="{5AECEC96-019A-4E0E-8D82-16F670242761}" presName="rootComposite" presStyleCnt="0"/>
      <dgm:spPr/>
    </dgm:pt>
    <dgm:pt modelId="{6CA3E6F1-AEDC-4DDE-B53F-ADDE51CAA6B8}" type="pres">
      <dgm:prSet presAssocID="{5AECEC96-019A-4E0E-8D82-16F670242761}" presName="rootText" presStyleLbl="node3" presStyleIdx="13" presStyleCnt="15">
        <dgm:presLayoutVars>
          <dgm:chPref val="3"/>
        </dgm:presLayoutVars>
      </dgm:prSet>
      <dgm:spPr/>
    </dgm:pt>
    <dgm:pt modelId="{63E0B61D-893C-4A5B-8B88-E6E75DE5A490}" type="pres">
      <dgm:prSet presAssocID="{5AECEC96-019A-4E0E-8D82-16F670242761}" presName="rootConnector" presStyleLbl="node3" presStyleIdx="13" presStyleCnt="15"/>
      <dgm:spPr/>
    </dgm:pt>
    <dgm:pt modelId="{F2AAFDB7-E47B-4493-9ECE-9CCB27764AF2}" type="pres">
      <dgm:prSet presAssocID="{5AECEC96-019A-4E0E-8D82-16F670242761}" presName="hierChild4" presStyleCnt="0"/>
      <dgm:spPr/>
    </dgm:pt>
    <dgm:pt modelId="{D031DF41-532A-4074-8D42-020BE0D042D4}" type="pres">
      <dgm:prSet presAssocID="{5AECEC96-019A-4E0E-8D82-16F670242761}" presName="hierChild5" presStyleCnt="0"/>
      <dgm:spPr/>
    </dgm:pt>
    <dgm:pt modelId="{BED221FC-C07E-4BEC-A66E-4BF067B157EB}" type="pres">
      <dgm:prSet presAssocID="{70F9DD1E-053E-451D-A10D-27F7DFF14BAA}" presName="Name37" presStyleLbl="parChTrans1D3" presStyleIdx="14" presStyleCnt="15"/>
      <dgm:spPr>
        <a:xfrm>
          <a:off x="2501874" y="946061"/>
          <a:ext cx="100564" cy="1736421"/>
        </a:xfrm>
        <a:custGeom>
          <a:avLst/>
          <a:gdLst/>
          <a:ahLst/>
          <a:cxnLst/>
          <a:rect l="0" t="0" r="0" b="0"/>
          <a:pathLst>
            <a:path>
              <a:moveTo>
                <a:pt x="0" y="0"/>
              </a:moveTo>
              <a:lnTo>
                <a:pt x="0" y="1736421"/>
              </a:lnTo>
              <a:lnTo>
                <a:pt x="100564" y="1736421"/>
              </a:lnTo>
            </a:path>
          </a:pathLst>
        </a:custGeom>
      </dgm:spPr>
    </dgm:pt>
    <dgm:pt modelId="{19B63642-DC79-469F-BB80-37D9C991B403}" type="pres">
      <dgm:prSet presAssocID="{D43FBC3C-AFDA-4E33-88BA-FF6F1BDD3D0F}" presName="hierRoot2" presStyleCnt="0">
        <dgm:presLayoutVars>
          <dgm:hierBranch val="init"/>
        </dgm:presLayoutVars>
      </dgm:prSet>
      <dgm:spPr/>
    </dgm:pt>
    <dgm:pt modelId="{DB9024B4-A6F3-479D-BFCD-4149BA01BF7E}" type="pres">
      <dgm:prSet presAssocID="{D43FBC3C-AFDA-4E33-88BA-FF6F1BDD3D0F}" presName="rootComposite" presStyleCnt="0"/>
      <dgm:spPr/>
    </dgm:pt>
    <dgm:pt modelId="{E4ADF206-6E01-4261-BC79-4964BAA32538}" type="pres">
      <dgm:prSet presAssocID="{D43FBC3C-AFDA-4E33-88BA-FF6F1BDD3D0F}" presName="rootText" presStyleLbl="node3" presStyleIdx="14" presStyleCnt="15">
        <dgm:presLayoutVars>
          <dgm:chPref val="3"/>
        </dgm:presLayoutVars>
      </dgm:prSet>
      <dgm:spPr/>
    </dgm:pt>
    <dgm:pt modelId="{37BA0293-A58C-4BC4-8304-F2C75F645EB0}" type="pres">
      <dgm:prSet presAssocID="{D43FBC3C-AFDA-4E33-88BA-FF6F1BDD3D0F}" presName="rootConnector" presStyleLbl="node3" presStyleIdx="14" presStyleCnt="15"/>
      <dgm:spPr/>
    </dgm:pt>
    <dgm:pt modelId="{94F1C054-B1BE-466B-9094-D0C50AE169CC}" type="pres">
      <dgm:prSet presAssocID="{D43FBC3C-AFDA-4E33-88BA-FF6F1BDD3D0F}" presName="hierChild4" presStyleCnt="0"/>
      <dgm:spPr/>
    </dgm:pt>
    <dgm:pt modelId="{50B88B33-C607-460D-8115-C7874ADDAA9E}" type="pres">
      <dgm:prSet presAssocID="{D43FBC3C-AFDA-4E33-88BA-FF6F1BDD3D0F}" presName="hierChild5" presStyleCnt="0"/>
      <dgm:spPr/>
    </dgm:pt>
    <dgm:pt modelId="{816B224A-0F5E-464C-86E2-1A82A5D95D8D}" type="pres">
      <dgm:prSet presAssocID="{D2F47A0A-C178-4D2C-87DF-1F21340319D3}" presName="hierChild5" presStyleCnt="0"/>
      <dgm:spPr/>
    </dgm:pt>
    <dgm:pt modelId="{69936B32-8A96-4811-9F11-6AA14D1D94F5}" type="pres">
      <dgm:prSet presAssocID="{BF94F966-113A-4FB6-B0DD-DDCAF53AB165}" presName="hierChild3" presStyleCnt="0"/>
      <dgm:spPr/>
    </dgm:pt>
  </dgm:ptLst>
  <dgm:cxnLst>
    <dgm:cxn modelId="{E32EBF02-7650-4CB1-8113-3194F4CB7E84}" type="presOf" srcId="{F1E1F9EA-7AEC-4F3B-8A40-F1A0AEB47866}" destId="{863ABE66-4228-41DC-A63B-9CE1461917C4}" srcOrd="1" destOrd="0" presId="urn:microsoft.com/office/officeart/2005/8/layout/orgChart1"/>
    <dgm:cxn modelId="{5178F705-059A-4A8A-8A5D-701E5A2DF4B7}" type="presOf" srcId="{EAD20A60-4D5E-4823-AD2E-047F81349423}" destId="{5F9A80A4-5958-4136-B94A-C36BD62DF6AD}" srcOrd="0" destOrd="0" presId="urn:microsoft.com/office/officeart/2005/8/layout/orgChart1"/>
    <dgm:cxn modelId="{54391408-1E95-42AE-B221-03D73BE1C273}" type="presOf" srcId="{C68ACBAC-C060-4CC9-802B-40146F6071B9}" destId="{C0DD6B59-7E3E-45A5-A889-34C89153BFC4}" srcOrd="0" destOrd="0" presId="urn:microsoft.com/office/officeart/2005/8/layout/orgChart1"/>
    <dgm:cxn modelId="{83496515-336B-40EE-81EC-E90245E529C9}" type="presOf" srcId="{D43FBC3C-AFDA-4E33-88BA-FF6F1BDD3D0F}" destId="{37BA0293-A58C-4BC4-8304-F2C75F645EB0}" srcOrd="1" destOrd="0" presId="urn:microsoft.com/office/officeart/2005/8/layout/orgChart1"/>
    <dgm:cxn modelId="{27B45615-39EA-4109-AE3A-B10D9938AA01}" type="presOf" srcId="{11D01A3D-0D21-4BBD-B711-A2D8007DD1D1}" destId="{E0EDA023-8BF2-4C9D-9BE8-083CC1AA27E4}" srcOrd="0" destOrd="0" presId="urn:microsoft.com/office/officeart/2005/8/layout/orgChart1"/>
    <dgm:cxn modelId="{6AEE8B1A-A96A-4A8C-AD35-D8EDE5077603}" srcId="{D2F47A0A-C178-4D2C-87DF-1F21340319D3}" destId="{D43FBC3C-AFDA-4E33-88BA-FF6F1BDD3D0F}" srcOrd="3" destOrd="0" parTransId="{70F9DD1E-053E-451D-A10D-27F7DFF14BAA}" sibTransId="{98443388-E4BD-4DF3-91BB-5EAFB232E10A}"/>
    <dgm:cxn modelId="{70673A1B-336E-47BE-8841-41AF926A0E96}" type="presOf" srcId="{5AECEC96-019A-4E0E-8D82-16F670242761}" destId="{63E0B61D-893C-4A5B-8B88-E6E75DE5A490}" srcOrd="1" destOrd="0" presId="urn:microsoft.com/office/officeart/2005/8/layout/orgChart1"/>
    <dgm:cxn modelId="{DB635321-B8B2-4712-930F-D8AF366CF2D4}" type="presOf" srcId="{BF94F966-113A-4FB6-B0DD-DDCAF53AB165}" destId="{70792B13-1485-41B3-9A04-E9897F3D9C16}" srcOrd="0" destOrd="0" presId="urn:microsoft.com/office/officeart/2005/8/layout/orgChart1"/>
    <dgm:cxn modelId="{3A535C22-0AF1-4276-A9E7-8D0BA2B06221}" type="presOf" srcId="{70F9DD1E-053E-451D-A10D-27F7DFF14BAA}" destId="{BED221FC-C07E-4BEC-A66E-4BF067B157EB}" srcOrd="0" destOrd="0" presId="urn:microsoft.com/office/officeart/2005/8/layout/orgChart1"/>
    <dgm:cxn modelId="{10F6B427-A159-4C5C-BCF9-B20D6A713F2C}" type="presOf" srcId="{7B6B7F20-55EF-43C5-9E91-78B0D5273E2E}" destId="{8F329438-0CFB-4D17-A6BA-4E6B2A4D3B40}" srcOrd="0" destOrd="0" presId="urn:microsoft.com/office/officeart/2005/8/layout/orgChart1"/>
    <dgm:cxn modelId="{616D082D-805C-44CF-A573-CB02097A19E8}" type="presOf" srcId="{F33783A1-48F3-41EE-A85A-4D1A927BE821}" destId="{47763492-F58F-4C72-A50F-C1DE6839EF13}" srcOrd="0" destOrd="0" presId="urn:microsoft.com/office/officeart/2005/8/layout/orgChart1"/>
    <dgm:cxn modelId="{53888E2E-DFE0-4500-B02D-20989B96640A}" type="presOf" srcId="{A31DBAE5-E6AF-4F17-9B54-C998ED4EAE74}" destId="{9B02ECF4-0A9E-4219-9A54-66A76E23E2BC}" srcOrd="1" destOrd="0" presId="urn:microsoft.com/office/officeart/2005/8/layout/orgChart1"/>
    <dgm:cxn modelId="{86A71C33-FFCD-4D58-A88D-72345A5C31A9}" type="presOf" srcId="{C68ACBAC-C060-4CC9-802B-40146F6071B9}" destId="{9DC2A1F0-F520-48E0-AAFC-4C9296DB6F00}" srcOrd="1" destOrd="0" presId="urn:microsoft.com/office/officeart/2005/8/layout/orgChart1"/>
    <dgm:cxn modelId="{D4361037-C0F0-44FC-AF85-B3EA1E13E12C}" srcId="{789D34C1-C2FB-4522-86DF-7601A01C9E30}" destId="{0A805876-A51A-4004-B918-55877B2986FC}" srcOrd="0" destOrd="0" parTransId="{EAD20A60-4D5E-4823-AD2E-047F81349423}" sibTransId="{5751F9E1-6473-4E15-908A-52671C916B3A}"/>
    <dgm:cxn modelId="{0CD28437-8738-43AF-8210-44052EA277B6}" type="presOf" srcId="{21C42815-A2A5-44C3-9CB9-FF79C8D1B679}" destId="{DF8F798F-0C1A-4737-8EAC-2A7D8B6E4D14}" srcOrd="0" destOrd="0" presId="urn:microsoft.com/office/officeart/2005/8/layout/orgChart1"/>
    <dgm:cxn modelId="{9A391B39-C886-4D6E-8388-0184C26FE346}" srcId="{BF94F966-113A-4FB6-B0DD-DDCAF53AB165}" destId="{D2F47A0A-C178-4D2C-87DF-1F21340319D3}" srcOrd="3" destOrd="0" parTransId="{CF0FE697-0B05-4FDF-9068-A105B511EB78}" sibTransId="{A5D741BC-5159-4CD3-9011-F3D5128CA858}"/>
    <dgm:cxn modelId="{BB63E43A-579F-4812-B370-6CCC03A5C435}" type="presOf" srcId="{4D7C5924-432A-424F-983D-472DB927CEDA}" destId="{8512C694-454A-4512-99EA-65471AB1EC33}" srcOrd="0" destOrd="0" presId="urn:microsoft.com/office/officeart/2005/8/layout/orgChart1"/>
    <dgm:cxn modelId="{10266D3B-6F01-45FC-BE70-C827164B682F}" srcId="{BF94F966-113A-4FB6-B0DD-DDCAF53AB165}" destId="{7529A9F6-AA61-4D5A-A1CC-CD8C69A4E1A7}" srcOrd="2" destOrd="0" parTransId="{21C42815-A2A5-44C3-9CB9-FF79C8D1B679}" sibTransId="{6217E496-EEDC-4991-8037-A590D43E7DE1}"/>
    <dgm:cxn modelId="{786EE93B-917B-4821-BA00-D94F0FFC165C}" type="presOf" srcId="{0A805876-A51A-4004-B918-55877B2986FC}" destId="{8C4E1D68-0CA1-4C24-BB5F-4D169EDFD833}" srcOrd="0" destOrd="0" presId="urn:microsoft.com/office/officeart/2005/8/layout/orgChart1"/>
    <dgm:cxn modelId="{EA126C3E-BBF7-46D8-A831-BCA60F2DD5A0}" type="presOf" srcId="{A0DEAAD9-E5B2-47EA-8C8B-255FB738435C}" destId="{2206FDB8-35C4-4E4A-869F-1CED7EA6EDA6}" srcOrd="0" destOrd="0" presId="urn:microsoft.com/office/officeart/2005/8/layout/orgChart1"/>
    <dgm:cxn modelId="{E4B7CE5F-2A9C-4B87-81BB-351132AE76F2}" srcId="{7BF97C50-48D6-4D51-90F7-AC5D0DBD1252}" destId="{F6687851-406E-4844-B380-2CA46C7F9D88}" srcOrd="0" destOrd="0" parTransId="{1727B569-D3E3-443F-B80E-2A982B60A7A7}" sibTransId="{B6536C07-4FB0-406A-9DDD-9316ABCE6EF6}"/>
    <dgm:cxn modelId="{EE6B6045-EBF3-42A6-AFDE-A24935C3B040}" type="presOf" srcId="{711BA87E-D50F-4DF4-9697-6A5873ADD8BA}" destId="{3C6255D1-9D70-4271-9E82-3CC3AB2B20D7}" srcOrd="1" destOrd="0" presId="urn:microsoft.com/office/officeart/2005/8/layout/orgChart1"/>
    <dgm:cxn modelId="{1AA8F647-F513-4594-BFA9-9D910165CFDD}" type="presOf" srcId="{F6687851-406E-4844-B380-2CA46C7F9D88}" destId="{75715D98-FB05-4CCF-806B-CB07A11547AD}" srcOrd="0" destOrd="0" presId="urn:microsoft.com/office/officeart/2005/8/layout/orgChart1"/>
    <dgm:cxn modelId="{A797C96A-8507-437D-A9B8-39535DF67845}" type="presOf" srcId="{1727B569-D3E3-443F-B80E-2A982B60A7A7}" destId="{CBA6902B-9D23-41AA-BA0B-57D4B1EE9467}" srcOrd="0" destOrd="0" presId="urn:microsoft.com/office/officeart/2005/8/layout/orgChart1"/>
    <dgm:cxn modelId="{C17DC46B-B66A-46B8-9A46-B227BE8020C9}" type="presOf" srcId="{7529A9F6-AA61-4D5A-A1CC-CD8C69A4E1A7}" destId="{E9351F94-8254-49E8-86DC-5E66004F878F}" srcOrd="0" destOrd="0" presId="urn:microsoft.com/office/officeart/2005/8/layout/orgChart1"/>
    <dgm:cxn modelId="{478F446D-F88C-42CE-9B8F-E9D90D9384D9}" type="presOf" srcId="{3F48F3D1-3BBC-432F-8158-A02333A93A03}" destId="{5E3B9481-BB97-4C47-B445-113CEC5FC85F}" srcOrd="0" destOrd="0" presId="urn:microsoft.com/office/officeart/2005/8/layout/orgChart1"/>
    <dgm:cxn modelId="{93A77E55-32A3-4175-9B05-7674EFF529DC}" type="presOf" srcId="{E835E6CE-F907-4B47-88DF-E2E72AFA3796}" destId="{1AED6DDE-7837-40D7-8A3C-47673EA704B2}" srcOrd="1" destOrd="0" presId="urn:microsoft.com/office/officeart/2005/8/layout/orgChart1"/>
    <dgm:cxn modelId="{0480A676-2463-4992-942A-BFA5DEBBE35A}" type="presOf" srcId="{D2F47A0A-C178-4D2C-87DF-1F21340319D3}" destId="{AE28087E-429D-4237-8A59-8F1CCA33ED37}" srcOrd="1" destOrd="0" presId="urn:microsoft.com/office/officeart/2005/8/layout/orgChart1"/>
    <dgm:cxn modelId="{C1E6E378-2867-431A-AFB1-74ED1D1728D0}" type="presOf" srcId="{711BA87E-D50F-4DF4-9697-6A5873ADD8BA}" destId="{F0F295B5-84D8-4302-8364-2FA0BF404D58}" srcOrd="0" destOrd="0" presId="urn:microsoft.com/office/officeart/2005/8/layout/orgChart1"/>
    <dgm:cxn modelId="{8F05F359-FA60-4834-A6EA-88CE52A751F5}" type="presOf" srcId="{FB8E6B7F-ED39-49AA-8886-5637CC56F65F}" destId="{54A86ACB-84B4-4D41-BDCC-E5DB401534C1}" srcOrd="1" destOrd="0" presId="urn:microsoft.com/office/officeart/2005/8/layout/orgChart1"/>
    <dgm:cxn modelId="{5D646080-AFD1-47BE-B57D-38362D12377D}" type="presOf" srcId="{BF94F966-113A-4FB6-B0DD-DDCAF53AB165}" destId="{B3507974-96F6-458D-849B-792CBC35F504}" srcOrd="1" destOrd="0" presId="urn:microsoft.com/office/officeart/2005/8/layout/orgChart1"/>
    <dgm:cxn modelId="{8F3A6083-2613-4A8B-A77E-015DE990083A}" type="presOf" srcId="{CF0FE697-0B05-4FDF-9068-A105B511EB78}" destId="{70EF6AD0-D804-4CEC-897F-CD0586C148AF}" srcOrd="0" destOrd="0" presId="urn:microsoft.com/office/officeart/2005/8/layout/orgChart1"/>
    <dgm:cxn modelId="{33F07784-08FE-40F1-8324-53CB527051E7}" srcId="{7B6B7F20-55EF-43C5-9E91-78B0D5273E2E}" destId="{BF94F966-113A-4FB6-B0DD-DDCAF53AB165}" srcOrd="0" destOrd="0" parTransId="{73ED3AFC-896A-44AD-8FA9-3D661876400B}" sibTransId="{EFE42E4A-4BA2-4AE4-AB95-062692605BF3}"/>
    <dgm:cxn modelId="{49E8DB87-67DA-4DE2-A68A-2A6DD85982FB}" type="presOf" srcId="{E835E6CE-F907-4B47-88DF-E2E72AFA3796}" destId="{4602267F-2912-480C-8D2A-A271E34B39F3}" srcOrd="0" destOrd="0" presId="urn:microsoft.com/office/officeart/2005/8/layout/orgChart1"/>
    <dgm:cxn modelId="{77553388-02E8-451F-AF23-D8F7F35854AE}" type="presOf" srcId="{B295D4F8-5721-49E8-B4B5-F2AFB626DD16}" destId="{6ACABBDB-9F89-49E1-864F-A95AA54A585A}" srcOrd="0" destOrd="0" presId="urn:microsoft.com/office/officeart/2005/8/layout/orgChart1"/>
    <dgm:cxn modelId="{91264E88-1EB0-4EEF-A099-DC78A652B1CD}" srcId="{D2F47A0A-C178-4D2C-87DF-1F21340319D3}" destId="{A31DBAE5-E6AF-4F17-9B54-C998ED4EAE74}" srcOrd="0" destOrd="0" parTransId="{F33783A1-48F3-41EE-A85A-4D1A927BE821}" sibTransId="{46F05716-7D99-4B63-89FA-A6BA6F9D7EB2}"/>
    <dgm:cxn modelId="{4DFAB889-5EDB-4D02-8B6F-89CD9F12A831}" type="presOf" srcId="{3272FAEA-8A3E-4B7B-B6E9-960E1E53DEBA}" destId="{3ED89957-8355-48DD-9008-B88888E6AF44}" srcOrd="0" destOrd="0" presId="urn:microsoft.com/office/officeart/2005/8/layout/orgChart1"/>
    <dgm:cxn modelId="{280DBE90-0D83-4156-95A1-807FBD39B7AA}" type="presOf" srcId="{DD7FC3D6-7265-4227-A0D0-84177792F166}" destId="{E75AC29E-04B5-4FB2-8C5A-633689D596E8}" srcOrd="0" destOrd="0" presId="urn:microsoft.com/office/officeart/2005/8/layout/orgChart1"/>
    <dgm:cxn modelId="{CC962391-61BE-4A99-A18E-C5806B680CBC}" type="presOf" srcId="{FB8E6B7F-ED39-49AA-8886-5637CC56F65F}" destId="{94B63DAB-E17D-4AF7-B9FA-E0DBD1394463}" srcOrd="0" destOrd="0" presId="urn:microsoft.com/office/officeart/2005/8/layout/orgChart1"/>
    <dgm:cxn modelId="{EA181593-8145-4EFB-8CAD-3B8FEC73C417}" type="presOf" srcId="{B1D2E6D0-2B01-4208-8984-ABE12422B96A}" destId="{B830996B-9708-4D3F-9C56-8EB918A6F1A2}" srcOrd="0" destOrd="0" presId="urn:microsoft.com/office/officeart/2005/8/layout/orgChart1"/>
    <dgm:cxn modelId="{F60A6496-7037-4D23-ABD3-A350CA2D214B}" type="presOf" srcId="{E4B260BD-62D6-4DFA-87AD-78FA12055228}" destId="{1C4E6D47-6A9F-4046-9CF4-A03B36E3DFFC}" srcOrd="0" destOrd="0" presId="urn:microsoft.com/office/officeart/2005/8/layout/orgChart1"/>
    <dgm:cxn modelId="{8BA42799-6D3A-44AB-92FA-144726789A4C}" srcId="{789D34C1-C2FB-4522-86DF-7601A01C9E30}" destId="{E57568B3-AD9A-4927-87E1-4B3495F7AD69}" srcOrd="3" destOrd="0" parTransId="{398FFC9F-3265-4A38-B47B-8FC58CC835CA}" sibTransId="{84EC01A0-5936-4AE0-9D2B-77866486800D}"/>
    <dgm:cxn modelId="{23967399-E955-4A8D-BC18-FED5CF6C925F}" type="presOf" srcId="{0A805876-A51A-4004-B918-55877B2986FC}" destId="{E3C65174-C5CB-4967-9F69-F71BCA7F4EEF}" srcOrd="1" destOrd="0" presId="urn:microsoft.com/office/officeart/2005/8/layout/orgChart1"/>
    <dgm:cxn modelId="{6D493E9A-05A1-498A-9848-2C6E629616BA}" srcId="{7529A9F6-AA61-4D5A-A1CC-CD8C69A4E1A7}" destId="{DD7FC3D6-7265-4227-A0D0-84177792F166}" srcOrd="2" destOrd="0" parTransId="{D93683BF-2752-4B0F-81C5-0494CAB3CD01}" sibTransId="{11670A10-B460-4AC8-9E7B-F12DBFF698EE}"/>
    <dgm:cxn modelId="{2D92D79A-4C74-4A86-8D25-55FD4F82D972}" type="presOf" srcId="{D43FBC3C-AFDA-4E33-88BA-FF6F1BDD3D0F}" destId="{E4ADF206-6E01-4261-BC79-4964BAA32538}" srcOrd="0" destOrd="0" presId="urn:microsoft.com/office/officeart/2005/8/layout/orgChart1"/>
    <dgm:cxn modelId="{72A7209D-DE06-42C8-A7DB-788CB1B92086}" srcId="{7529A9F6-AA61-4D5A-A1CC-CD8C69A4E1A7}" destId="{E835E6CE-F907-4B47-88DF-E2E72AFA3796}" srcOrd="0" destOrd="0" parTransId="{4D7C5924-432A-424F-983D-472DB927CEDA}" sibTransId="{D3F16C50-D0E5-4D6E-AEC7-D143140F354E}"/>
    <dgm:cxn modelId="{272338A1-5B60-4AD6-8482-7099C5A38CFA}" srcId="{789D34C1-C2FB-4522-86DF-7601A01C9E30}" destId="{0E119F80-75C9-4B27-AAF6-AB1265DA8D6F}" srcOrd="1" destOrd="0" parTransId="{3F48F3D1-3BBC-432F-8158-A02333A93A03}" sibTransId="{F84489A2-83D1-43B7-8DDF-2BD6DEC27462}"/>
    <dgm:cxn modelId="{E77DF0A3-EE35-4519-A410-B21CC7049E2B}" type="presOf" srcId="{4A7BED31-BF12-486D-B233-58E8886BAA5C}" destId="{0448125F-9BC0-41EF-BAF1-7CFF9F3AEE35}" srcOrd="0" destOrd="0" presId="urn:microsoft.com/office/officeart/2005/8/layout/orgChart1"/>
    <dgm:cxn modelId="{7C4278A5-4447-4FD1-BFD0-86374EBB9601}" type="presOf" srcId="{DD7FC3D6-7265-4227-A0D0-84177792F166}" destId="{57C5B6AB-8318-4978-BC0C-AF45D0215475}" srcOrd="1" destOrd="0" presId="urn:microsoft.com/office/officeart/2005/8/layout/orgChart1"/>
    <dgm:cxn modelId="{D6128EA8-EA2F-499D-AAD7-7242D44788AC}" srcId="{7BF97C50-48D6-4D51-90F7-AC5D0DBD1252}" destId="{F1E1F9EA-7AEC-4F3B-8A40-F1A0AEB47866}" srcOrd="3" destOrd="0" parTransId="{B295D4F8-5721-49E8-B4B5-F2AFB626DD16}" sibTransId="{1F064898-F12B-4880-90AD-72C9FA86CB2D}"/>
    <dgm:cxn modelId="{9CB17CAC-FADD-4CAC-9DA9-FDD7BE18099B}" type="presOf" srcId="{8FF8A9A5-5F36-4715-AC30-F02448D9E853}" destId="{75108D7A-E709-4DBC-B09E-A7D620BDD723}" srcOrd="1" destOrd="0" presId="urn:microsoft.com/office/officeart/2005/8/layout/orgChart1"/>
    <dgm:cxn modelId="{AE89C4B3-1E01-4EBB-9467-1784D7DFB0EE}" type="presOf" srcId="{F6687851-406E-4844-B380-2CA46C7F9D88}" destId="{2EF342E2-4085-47EF-AB54-38C5FC3E8E25}" srcOrd="1" destOrd="0" presId="urn:microsoft.com/office/officeart/2005/8/layout/orgChart1"/>
    <dgm:cxn modelId="{BD1F36B6-E22A-4EAA-AB8E-18D00259A578}" type="presOf" srcId="{D93683BF-2752-4B0F-81C5-0494CAB3CD01}" destId="{46D7C9CA-B3DD-48C6-9A2E-FA1172A2AA4D}" srcOrd="0" destOrd="0" presId="urn:microsoft.com/office/officeart/2005/8/layout/orgChart1"/>
    <dgm:cxn modelId="{540BDEB9-BAEA-4938-B76E-44052C185A13}" type="presOf" srcId="{7BF97C50-48D6-4D51-90F7-AC5D0DBD1252}" destId="{2FB3FD06-4DA5-48A5-87D1-3EF88092C3CF}" srcOrd="0" destOrd="0" presId="urn:microsoft.com/office/officeart/2005/8/layout/orgChart1"/>
    <dgm:cxn modelId="{260F41BF-E96A-4436-A885-26B8A99F3265}" type="presOf" srcId="{E57568B3-AD9A-4927-87E1-4B3495F7AD69}" destId="{CED64B7F-5C06-46C7-882C-22EE502983E8}" srcOrd="1" destOrd="0" presId="urn:microsoft.com/office/officeart/2005/8/layout/orgChart1"/>
    <dgm:cxn modelId="{970CC7CA-312B-4D3A-9C89-FE76D4504B59}" type="presOf" srcId="{8FF8A9A5-5F36-4715-AC30-F02448D9E853}" destId="{31E207B4-4C60-4782-89DB-B276471E93EA}" srcOrd="0" destOrd="0" presId="urn:microsoft.com/office/officeart/2005/8/layout/orgChart1"/>
    <dgm:cxn modelId="{4110AACF-A80D-42B4-B115-D339873046B5}" type="presOf" srcId="{AC8C592B-7436-45D3-9E83-005C7C162FF7}" destId="{9B116360-5EC9-47CA-8BBE-04BB80C1156F}" srcOrd="0" destOrd="0" presId="urn:microsoft.com/office/officeart/2005/8/layout/orgChart1"/>
    <dgm:cxn modelId="{81C97ED0-A9F3-4B43-A735-AB35BE7B0E84}" srcId="{BF94F966-113A-4FB6-B0DD-DDCAF53AB165}" destId="{7BF97C50-48D6-4D51-90F7-AC5D0DBD1252}" srcOrd="1" destOrd="0" parTransId="{A0DEAAD9-E5B2-47EA-8C8B-255FB738435C}" sibTransId="{965B3D1A-4BE4-40B1-B950-5FE575CF0893}"/>
    <dgm:cxn modelId="{CBED0AD3-45D5-41EF-9D37-76082A521021}" srcId="{7BF97C50-48D6-4D51-90F7-AC5D0DBD1252}" destId="{C68ACBAC-C060-4CC9-802B-40146F6071B9}" srcOrd="2" destOrd="0" parTransId="{607BB703-9D91-4A56-AC49-7168F3F13C24}" sibTransId="{DF9DA866-DF8B-4137-9058-0C3EA1F053DE}"/>
    <dgm:cxn modelId="{C4552DD3-7A42-47E5-8AED-AED6CD62CBED}" srcId="{D2F47A0A-C178-4D2C-87DF-1F21340319D3}" destId="{8FF8A9A5-5F36-4715-AC30-F02448D9E853}" srcOrd="1" destOrd="0" parTransId="{B1D2E6D0-2B01-4208-8984-ABE12422B96A}" sibTransId="{F2B9D089-2D33-457A-84D5-5E9281E18972}"/>
    <dgm:cxn modelId="{78AFBED3-F60E-4763-AF2E-F703C4004120}" srcId="{7529A9F6-AA61-4D5A-A1CC-CD8C69A4E1A7}" destId="{711BA87E-D50F-4DF4-9697-6A5873ADD8BA}" srcOrd="1" destOrd="0" parTransId="{AC8C592B-7436-45D3-9E83-005C7C162FF7}" sibTransId="{05553027-3A5C-4926-A992-611B5055CC18}"/>
    <dgm:cxn modelId="{30663ED6-5C15-4C1E-B53E-32B6B675E210}" srcId="{789D34C1-C2FB-4522-86DF-7601A01C9E30}" destId="{4A7BED31-BF12-486D-B233-58E8886BAA5C}" srcOrd="2" destOrd="0" parTransId="{E4B260BD-62D6-4DFA-87AD-78FA12055228}" sibTransId="{6DA660F0-D72A-4FE3-B6B8-065264856475}"/>
    <dgm:cxn modelId="{F38878D6-26DC-4482-BCAF-AE97BA40FD92}" srcId="{D2F47A0A-C178-4D2C-87DF-1F21340319D3}" destId="{5AECEC96-019A-4E0E-8D82-16F670242761}" srcOrd="2" destOrd="0" parTransId="{11D01A3D-0D21-4BBD-B711-A2D8007DD1D1}" sibTransId="{84D60725-87D5-4282-8F47-0ABE3D1F7A0C}"/>
    <dgm:cxn modelId="{23FD28D7-84F6-4669-B41B-14E8D72D3C31}" type="presOf" srcId="{E57568B3-AD9A-4927-87E1-4B3495F7AD69}" destId="{6BA64120-BDCC-4736-889B-515BCC217D50}" srcOrd="0" destOrd="0" presId="urn:microsoft.com/office/officeart/2005/8/layout/orgChart1"/>
    <dgm:cxn modelId="{1CD85FD7-5EEF-4201-81FB-EE8242BDBD54}" type="presOf" srcId="{A31DBAE5-E6AF-4F17-9B54-C998ED4EAE74}" destId="{037BD13F-2C3F-4799-AFF6-AA6B014E7553}" srcOrd="0" destOrd="0" presId="urn:microsoft.com/office/officeart/2005/8/layout/orgChart1"/>
    <dgm:cxn modelId="{F65B87DA-AE1E-49D9-B1D7-D1D0A7546CA9}" type="presOf" srcId="{040AE5CB-8D7F-4789-9C78-2BB8B59B4A1F}" destId="{4E8A792C-1EE9-4830-A4AA-6FD1B1065FA3}" srcOrd="0" destOrd="0" presId="urn:microsoft.com/office/officeart/2005/8/layout/orgChart1"/>
    <dgm:cxn modelId="{6ADDF1DD-12B2-4BF2-B1E0-FEE2B4F7BD28}" type="presOf" srcId="{7BF97C50-48D6-4D51-90F7-AC5D0DBD1252}" destId="{E4C9AE89-1164-4762-A9D7-16DE6987EAAE}" srcOrd="1" destOrd="0" presId="urn:microsoft.com/office/officeart/2005/8/layout/orgChart1"/>
    <dgm:cxn modelId="{436370DF-5F6E-4DDE-BA78-D9F348E25A55}" type="presOf" srcId="{5AECEC96-019A-4E0E-8D82-16F670242761}" destId="{6CA3E6F1-AEDC-4DDE-B53F-ADDE51CAA6B8}" srcOrd="0" destOrd="0" presId="urn:microsoft.com/office/officeart/2005/8/layout/orgChart1"/>
    <dgm:cxn modelId="{7D2ABEDF-87A7-4020-A0AC-CC9CA74CC9C0}" type="presOf" srcId="{398FFC9F-3265-4A38-B47B-8FC58CC835CA}" destId="{E9A817EA-D994-41F0-978D-85BE9B78DCC3}" srcOrd="0" destOrd="0" presId="urn:microsoft.com/office/officeart/2005/8/layout/orgChart1"/>
    <dgm:cxn modelId="{F886C0DF-7F66-4FC1-AA89-FA2E199966D9}" srcId="{7BF97C50-48D6-4D51-90F7-AC5D0DBD1252}" destId="{FB8E6B7F-ED39-49AA-8886-5637CC56F65F}" srcOrd="1" destOrd="0" parTransId="{3272FAEA-8A3E-4B7B-B6E9-960E1E53DEBA}" sibTransId="{CE9C2BD5-6337-4678-8C38-E42DE8A4B5D9}"/>
    <dgm:cxn modelId="{611959E0-E874-4A2C-9F3D-ED1BFF0D3384}" type="presOf" srcId="{D2F47A0A-C178-4D2C-87DF-1F21340319D3}" destId="{93405F59-FE7F-4FE0-89E3-106A3115B427}" srcOrd="0" destOrd="0" presId="urn:microsoft.com/office/officeart/2005/8/layout/orgChart1"/>
    <dgm:cxn modelId="{9C59C6E3-BCC8-4414-85D0-2414D6CA9D85}" srcId="{BF94F966-113A-4FB6-B0DD-DDCAF53AB165}" destId="{789D34C1-C2FB-4522-86DF-7601A01C9E30}" srcOrd="0" destOrd="0" parTransId="{040AE5CB-8D7F-4789-9C78-2BB8B59B4A1F}" sibTransId="{62BD7EE7-2959-4541-AE89-7D8C575A8FB4}"/>
    <dgm:cxn modelId="{1E42EDE6-A774-40F6-B94F-6144561007F3}" type="presOf" srcId="{7529A9F6-AA61-4D5A-A1CC-CD8C69A4E1A7}" destId="{670C0F6C-F809-4E09-8442-691DA1E34A0B}" srcOrd="1" destOrd="0" presId="urn:microsoft.com/office/officeart/2005/8/layout/orgChart1"/>
    <dgm:cxn modelId="{69F928E8-12B9-4A64-A797-51D0695B9322}" type="presOf" srcId="{789D34C1-C2FB-4522-86DF-7601A01C9E30}" destId="{9156107E-68C2-4B08-8C3C-FD8309878B0D}" srcOrd="0" destOrd="0" presId="urn:microsoft.com/office/officeart/2005/8/layout/orgChart1"/>
    <dgm:cxn modelId="{03FC09EA-40EE-4995-A9E4-64B864791E4E}" type="presOf" srcId="{F1E1F9EA-7AEC-4F3B-8A40-F1A0AEB47866}" destId="{FE0035D5-AA42-4289-89B3-152ECCF0C382}" srcOrd="0" destOrd="0" presId="urn:microsoft.com/office/officeart/2005/8/layout/orgChart1"/>
    <dgm:cxn modelId="{0DABD3EB-83A6-4E09-8BB1-3C343A4ADDF7}" type="presOf" srcId="{0E119F80-75C9-4B27-AAF6-AB1265DA8D6F}" destId="{06A0ED68-20CE-4932-BDD6-7F000D0FB274}" srcOrd="0" destOrd="0" presId="urn:microsoft.com/office/officeart/2005/8/layout/orgChart1"/>
    <dgm:cxn modelId="{B48283ED-73A5-433D-B747-2C420BC10C54}" type="presOf" srcId="{789D34C1-C2FB-4522-86DF-7601A01C9E30}" destId="{D71D8D8C-A3EE-4B32-916B-A6429AAF5AFE}" srcOrd="1" destOrd="0" presId="urn:microsoft.com/office/officeart/2005/8/layout/orgChart1"/>
    <dgm:cxn modelId="{CFDF20EF-C6E0-4184-B613-9DF32EBCC74A}" type="presOf" srcId="{4A7BED31-BF12-486D-B233-58E8886BAA5C}" destId="{1F2C4F3F-39B7-45AE-BA7C-2F3882D96BE2}" srcOrd="1" destOrd="0" presId="urn:microsoft.com/office/officeart/2005/8/layout/orgChart1"/>
    <dgm:cxn modelId="{50CD77F6-8CE2-4D6D-ABCA-445AD3616A89}" type="presOf" srcId="{607BB703-9D91-4A56-AC49-7168F3F13C24}" destId="{901A3729-D7B6-4632-BB5F-3F8E80ADB404}" srcOrd="0" destOrd="0" presId="urn:microsoft.com/office/officeart/2005/8/layout/orgChart1"/>
    <dgm:cxn modelId="{615051FE-EBBE-4C52-A7B4-12716140F546}" type="presOf" srcId="{0E119F80-75C9-4B27-AAF6-AB1265DA8D6F}" destId="{4CAA8816-A408-434A-9395-3CFCA05E9BCE}" srcOrd="1" destOrd="0" presId="urn:microsoft.com/office/officeart/2005/8/layout/orgChart1"/>
    <dgm:cxn modelId="{C7AF75DE-4FD1-4762-B359-DDAEC690784B}" type="presParOf" srcId="{8F329438-0CFB-4D17-A6BA-4E6B2A4D3B40}" destId="{2A15BA15-6835-4C4E-8B8D-D4C5D7B315D3}" srcOrd="0" destOrd="0" presId="urn:microsoft.com/office/officeart/2005/8/layout/orgChart1"/>
    <dgm:cxn modelId="{566BDFEC-3CAC-40D3-8D20-E98B03285204}" type="presParOf" srcId="{2A15BA15-6835-4C4E-8B8D-D4C5D7B315D3}" destId="{00B6C48E-2D1C-4675-9147-8CDC8928E898}" srcOrd="0" destOrd="0" presId="urn:microsoft.com/office/officeart/2005/8/layout/orgChart1"/>
    <dgm:cxn modelId="{EF20D59F-B395-42BE-B59D-5652B91A7154}" type="presParOf" srcId="{00B6C48E-2D1C-4675-9147-8CDC8928E898}" destId="{70792B13-1485-41B3-9A04-E9897F3D9C16}" srcOrd="0" destOrd="0" presId="urn:microsoft.com/office/officeart/2005/8/layout/orgChart1"/>
    <dgm:cxn modelId="{D1897D83-B641-4D3B-9FDD-E1700A7830AA}" type="presParOf" srcId="{00B6C48E-2D1C-4675-9147-8CDC8928E898}" destId="{B3507974-96F6-458D-849B-792CBC35F504}" srcOrd="1" destOrd="0" presId="urn:microsoft.com/office/officeart/2005/8/layout/orgChart1"/>
    <dgm:cxn modelId="{1254B4D8-E389-4133-BD78-2501BA995CB1}" type="presParOf" srcId="{2A15BA15-6835-4C4E-8B8D-D4C5D7B315D3}" destId="{C3CE0FDE-E988-44FA-ABD9-1B23E527A1FA}" srcOrd="1" destOrd="0" presId="urn:microsoft.com/office/officeart/2005/8/layout/orgChart1"/>
    <dgm:cxn modelId="{C16B9ECB-4C6B-420E-8C25-D8C170598260}" type="presParOf" srcId="{C3CE0FDE-E988-44FA-ABD9-1B23E527A1FA}" destId="{4E8A792C-1EE9-4830-A4AA-6FD1B1065FA3}" srcOrd="0" destOrd="0" presId="urn:microsoft.com/office/officeart/2005/8/layout/orgChart1"/>
    <dgm:cxn modelId="{CF7BFFB2-A99A-4D9B-A164-6BD996D5E9AF}" type="presParOf" srcId="{C3CE0FDE-E988-44FA-ABD9-1B23E527A1FA}" destId="{20FE2BC1-11B7-4392-B15D-46737C1B4416}" srcOrd="1" destOrd="0" presId="urn:microsoft.com/office/officeart/2005/8/layout/orgChart1"/>
    <dgm:cxn modelId="{709D31B7-C9A9-4FAA-90DF-D5FC429CA8AF}" type="presParOf" srcId="{20FE2BC1-11B7-4392-B15D-46737C1B4416}" destId="{60C49D3E-47C0-4A2C-82B1-D4604A1B2FEA}" srcOrd="0" destOrd="0" presId="urn:microsoft.com/office/officeart/2005/8/layout/orgChart1"/>
    <dgm:cxn modelId="{36254AFD-116C-464F-8F4A-CD78B9123676}" type="presParOf" srcId="{60C49D3E-47C0-4A2C-82B1-D4604A1B2FEA}" destId="{9156107E-68C2-4B08-8C3C-FD8309878B0D}" srcOrd="0" destOrd="0" presId="urn:microsoft.com/office/officeart/2005/8/layout/orgChart1"/>
    <dgm:cxn modelId="{73BDFE3E-C88F-4C28-A73D-22A5238A3521}" type="presParOf" srcId="{60C49D3E-47C0-4A2C-82B1-D4604A1B2FEA}" destId="{D71D8D8C-A3EE-4B32-916B-A6429AAF5AFE}" srcOrd="1" destOrd="0" presId="urn:microsoft.com/office/officeart/2005/8/layout/orgChart1"/>
    <dgm:cxn modelId="{F15EE2C9-0F97-4BE1-9863-07D9839B5718}" type="presParOf" srcId="{20FE2BC1-11B7-4392-B15D-46737C1B4416}" destId="{8E328854-A1C3-4FF8-9938-E7113E16D7CE}" srcOrd="1" destOrd="0" presId="urn:microsoft.com/office/officeart/2005/8/layout/orgChart1"/>
    <dgm:cxn modelId="{732357A0-54D5-478E-B218-51C0DE618ED1}" type="presParOf" srcId="{8E328854-A1C3-4FF8-9938-E7113E16D7CE}" destId="{5F9A80A4-5958-4136-B94A-C36BD62DF6AD}" srcOrd="0" destOrd="0" presId="urn:microsoft.com/office/officeart/2005/8/layout/orgChart1"/>
    <dgm:cxn modelId="{30902574-D490-4F0A-844E-8620979EF649}" type="presParOf" srcId="{8E328854-A1C3-4FF8-9938-E7113E16D7CE}" destId="{E55BF3F2-725B-4FA5-BCFA-D4AD460A3DF7}" srcOrd="1" destOrd="0" presId="urn:microsoft.com/office/officeart/2005/8/layout/orgChart1"/>
    <dgm:cxn modelId="{43891E3D-3F6A-474D-A341-5E96C6F12503}" type="presParOf" srcId="{E55BF3F2-725B-4FA5-BCFA-D4AD460A3DF7}" destId="{C3EF474D-EF43-49C5-A73F-403BE34E3E6A}" srcOrd="0" destOrd="0" presId="urn:microsoft.com/office/officeart/2005/8/layout/orgChart1"/>
    <dgm:cxn modelId="{78F8C4E3-D332-4E9D-A65C-56751290DE81}" type="presParOf" srcId="{C3EF474D-EF43-49C5-A73F-403BE34E3E6A}" destId="{8C4E1D68-0CA1-4C24-BB5F-4D169EDFD833}" srcOrd="0" destOrd="0" presId="urn:microsoft.com/office/officeart/2005/8/layout/orgChart1"/>
    <dgm:cxn modelId="{5EE241B8-72F7-46CE-9D46-EC10C8849B4C}" type="presParOf" srcId="{C3EF474D-EF43-49C5-A73F-403BE34E3E6A}" destId="{E3C65174-C5CB-4967-9F69-F71BCA7F4EEF}" srcOrd="1" destOrd="0" presId="urn:microsoft.com/office/officeart/2005/8/layout/orgChart1"/>
    <dgm:cxn modelId="{9D51AED2-F7BE-481A-8D39-428A56BC6337}" type="presParOf" srcId="{E55BF3F2-725B-4FA5-BCFA-D4AD460A3DF7}" destId="{C09CB3B8-178A-4FAC-9562-077990C47D9D}" srcOrd="1" destOrd="0" presId="urn:microsoft.com/office/officeart/2005/8/layout/orgChart1"/>
    <dgm:cxn modelId="{23673077-8F6E-4DDD-BD03-107C6418DF8E}" type="presParOf" srcId="{E55BF3F2-725B-4FA5-BCFA-D4AD460A3DF7}" destId="{EC3C13A9-6A0F-4345-99BF-1EA5EEFE321B}" srcOrd="2" destOrd="0" presId="urn:microsoft.com/office/officeart/2005/8/layout/orgChart1"/>
    <dgm:cxn modelId="{316C433F-8939-49F0-9F6B-FEE49D64B476}" type="presParOf" srcId="{8E328854-A1C3-4FF8-9938-E7113E16D7CE}" destId="{5E3B9481-BB97-4C47-B445-113CEC5FC85F}" srcOrd="2" destOrd="0" presId="urn:microsoft.com/office/officeart/2005/8/layout/orgChart1"/>
    <dgm:cxn modelId="{B1231DEC-3DF9-4E65-9F41-2692A393E5C6}" type="presParOf" srcId="{8E328854-A1C3-4FF8-9938-E7113E16D7CE}" destId="{4C27A738-E034-4527-89B7-74A82DB77117}" srcOrd="3" destOrd="0" presId="urn:microsoft.com/office/officeart/2005/8/layout/orgChart1"/>
    <dgm:cxn modelId="{B93152F6-4D24-437D-9213-47515128B9D4}" type="presParOf" srcId="{4C27A738-E034-4527-89B7-74A82DB77117}" destId="{DD8FE816-13EE-4FE7-8136-A009AE3E86E2}" srcOrd="0" destOrd="0" presId="urn:microsoft.com/office/officeart/2005/8/layout/orgChart1"/>
    <dgm:cxn modelId="{42A0C621-7264-4120-AC84-8EE13C2EE024}" type="presParOf" srcId="{DD8FE816-13EE-4FE7-8136-A009AE3E86E2}" destId="{06A0ED68-20CE-4932-BDD6-7F000D0FB274}" srcOrd="0" destOrd="0" presId="urn:microsoft.com/office/officeart/2005/8/layout/orgChart1"/>
    <dgm:cxn modelId="{8425E894-75A1-4131-85A9-A60B6CC946C8}" type="presParOf" srcId="{DD8FE816-13EE-4FE7-8136-A009AE3E86E2}" destId="{4CAA8816-A408-434A-9395-3CFCA05E9BCE}" srcOrd="1" destOrd="0" presId="urn:microsoft.com/office/officeart/2005/8/layout/orgChart1"/>
    <dgm:cxn modelId="{0C2DF8D5-1286-4D49-A990-4B8354BE2080}" type="presParOf" srcId="{4C27A738-E034-4527-89B7-74A82DB77117}" destId="{6658813B-6293-4C08-9EB5-8347FEB7DB40}" srcOrd="1" destOrd="0" presId="urn:microsoft.com/office/officeart/2005/8/layout/orgChart1"/>
    <dgm:cxn modelId="{91E55971-5B41-4A9A-9CA8-4786984F7AC3}" type="presParOf" srcId="{4C27A738-E034-4527-89B7-74A82DB77117}" destId="{40B9A008-E15F-41B4-93E8-085562FF4EED}" srcOrd="2" destOrd="0" presId="urn:microsoft.com/office/officeart/2005/8/layout/orgChart1"/>
    <dgm:cxn modelId="{FA91D0E7-EA58-4F94-A3C2-4FBA017E3229}" type="presParOf" srcId="{8E328854-A1C3-4FF8-9938-E7113E16D7CE}" destId="{1C4E6D47-6A9F-4046-9CF4-A03B36E3DFFC}" srcOrd="4" destOrd="0" presId="urn:microsoft.com/office/officeart/2005/8/layout/orgChart1"/>
    <dgm:cxn modelId="{6BE434CB-96B3-4BB2-A075-AAE792775019}" type="presParOf" srcId="{8E328854-A1C3-4FF8-9938-E7113E16D7CE}" destId="{E0E34F05-B71E-4EB4-8985-26C11369104F}" srcOrd="5" destOrd="0" presId="urn:microsoft.com/office/officeart/2005/8/layout/orgChart1"/>
    <dgm:cxn modelId="{1DE07ED4-DBB4-4115-8232-9664362B3E3B}" type="presParOf" srcId="{E0E34F05-B71E-4EB4-8985-26C11369104F}" destId="{603E1318-9E9A-4627-8C75-DD51F975D121}" srcOrd="0" destOrd="0" presId="urn:microsoft.com/office/officeart/2005/8/layout/orgChart1"/>
    <dgm:cxn modelId="{95E2B86C-B74D-4AA6-BF06-BDEEADDB47A7}" type="presParOf" srcId="{603E1318-9E9A-4627-8C75-DD51F975D121}" destId="{0448125F-9BC0-41EF-BAF1-7CFF9F3AEE35}" srcOrd="0" destOrd="0" presId="urn:microsoft.com/office/officeart/2005/8/layout/orgChart1"/>
    <dgm:cxn modelId="{4ABAF062-19FE-4BB0-8455-A6C482FF3D2F}" type="presParOf" srcId="{603E1318-9E9A-4627-8C75-DD51F975D121}" destId="{1F2C4F3F-39B7-45AE-BA7C-2F3882D96BE2}" srcOrd="1" destOrd="0" presId="urn:microsoft.com/office/officeart/2005/8/layout/orgChart1"/>
    <dgm:cxn modelId="{5CF8BAD7-0CDF-444C-AD47-91C140C8BA30}" type="presParOf" srcId="{E0E34F05-B71E-4EB4-8985-26C11369104F}" destId="{A657330C-82D4-4BAF-9F3E-4B2A23618D07}" srcOrd="1" destOrd="0" presId="urn:microsoft.com/office/officeart/2005/8/layout/orgChart1"/>
    <dgm:cxn modelId="{14D2EBB9-3B54-4B61-B25E-73B183E49E5D}" type="presParOf" srcId="{E0E34F05-B71E-4EB4-8985-26C11369104F}" destId="{E0569AC4-AFBD-44FC-B291-DD5F6CBEB5ED}" srcOrd="2" destOrd="0" presId="urn:microsoft.com/office/officeart/2005/8/layout/orgChart1"/>
    <dgm:cxn modelId="{14C1B78D-D980-4A6E-B22A-85C4EE4C744D}" type="presParOf" srcId="{8E328854-A1C3-4FF8-9938-E7113E16D7CE}" destId="{E9A817EA-D994-41F0-978D-85BE9B78DCC3}" srcOrd="6" destOrd="0" presId="urn:microsoft.com/office/officeart/2005/8/layout/orgChart1"/>
    <dgm:cxn modelId="{F0888DC7-C215-4986-8821-46F349E86A3C}" type="presParOf" srcId="{8E328854-A1C3-4FF8-9938-E7113E16D7CE}" destId="{FF8A8742-C166-42B4-AA8C-A3621DA7F55E}" srcOrd="7" destOrd="0" presId="urn:microsoft.com/office/officeart/2005/8/layout/orgChart1"/>
    <dgm:cxn modelId="{1DC2AC29-9CC6-488B-880A-427E70BCD091}" type="presParOf" srcId="{FF8A8742-C166-42B4-AA8C-A3621DA7F55E}" destId="{2880B1D0-F4FE-4E79-AD32-3D1760D90D08}" srcOrd="0" destOrd="0" presId="urn:microsoft.com/office/officeart/2005/8/layout/orgChart1"/>
    <dgm:cxn modelId="{9F967937-6154-47DF-92FA-B1D1C5E0DBD3}" type="presParOf" srcId="{2880B1D0-F4FE-4E79-AD32-3D1760D90D08}" destId="{6BA64120-BDCC-4736-889B-515BCC217D50}" srcOrd="0" destOrd="0" presId="urn:microsoft.com/office/officeart/2005/8/layout/orgChart1"/>
    <dgm:cxn modelId="{DA9CB2F6-C9A3-4134-82A8-B0D0350C9F0A}" type="presParOf" srcId="{2880B1D0-F4FE-4E79-AD32-3D1760D90D08}" destId="{CED64B7F-5C06-46C7-882C-22EE502983E8}" srcOrd="1" destOrd="0" presId="urn:microsoft.com/office/officeart/2005/8/layout/orgChart1"/>
    <dgm:cxn modelId="{9673D2C1-A8A3-4D7E-B0A4-8D3D69D66B9E}" type="presParOf" srcId="{FF8A8742-C166-42B4-AA8C-A3621DA7F55E}" destId="{CF98E265-B439-492B-A950-88F176152542}" srcOrd="1" destOrd="0" presId="urn:microsoft.com/office/officeart/2005/8/layout/orgChart1"/>
    <dgm:cxn modelId="{3C2B9698-B72B-4BBA-9614-0CC48460E22B}" type="presParOf" srcId="{FF8A8742-C166-42B4-AA8C-A3621DA7F55E}" destId="{E30599B1-8558-4102-BC40-0EFCF4994EF1}" srcOrd="2" destOrd="0" presId="urn:microsoft.com/office/officeart/2005/8/layout/orgChart1"/>
    <dgm:cxn modelId="{6D622297-E9FC-433C-ADDC-6352DE48D0D8}" type="presParOf" srcId="{20FE2BC1-11B7-4392-B15D-46737C1B4416}" destId="{DFA0B775-DB5C-4A2E-B89A-62379EB9B590}" srcOrd="2" destOrd="0" presId="urn:microsoft.com/office/officeart/2005/8/layout/orgChart1"/>
    <dgm:cxn modelId="{E613FBA7-C1B7-46C6-AE6F-719203170C88}" type="presParOf" srcId="{C3CE0FDE-E988-44FA-ABD9-1B23E527A1FA}" destId="{2206FDB8-35C4-4E4A-869F-1CED7EA6EDA6}" srcOrd="2" destOrd="0" presId="urn:microsoft.com/office/officeart/2005/8/layout/orgChart1"/>
    <dgm:cxn modelId="{8D8C6061-C4EE-4B28-A0E8-475C4D43A6D6}" type="presParOf" srcId="{C3CE0FDE-E988-44FA-ABD9-1B23E527A1FA}" destId="{61418EC3-547F-444A-BD20-B35F85DF6746}" srcOrd="3" destOrd="0" presId="urn:microsoft.com/office/officeart/2005/8/layout/orgChart1"/>
    <dgm:cxn modelId="{2E866377-E867-40E0-B79E-FBD3D5B1F310}" type="presParOf" srcId="{61418EC3-547F-444A-BD20-B35F85DF6746}" destId="{E2548275-5E16-4925-A6E3-88CEA3D8889A}" srcOrd="0" destOrd="0" presId="urn:microsoft.com/office/officeart/2005/8/layout/orgChart1"/>
    <dgm:cxn modelId="{49BDBC21-BC5D-40E3-9851-34ABB517F219}" type="presParOf" srcId="{E2548275-5E16-4925-A6E3-88CEA3D8889A}" destId="{2FB3FD06-4DA5-48A5-87D1-3EF88092C3CF}" srcOrd="0" destOrd="0" presId="urn:microsoft.com/office/officeart/2005/8/layout/orgChart1"/>
    <dgm:cxn modelId="{592F678B-65B2-43DE-BB23-A2F368B596C6}" type="presParOf" srcId="{E2548275-5E16-4925-A6E3-88CEA3D8889A}" destId="{E4C9AE89-1164-4762-A9D7-16DE6987EAAE}" srcOrd="1" destOrd="0" presId="urn:microsoft.com/office/officeart/2005/8/layout/orgChart1"/>
    <dgm:cxn modelId="{C65A5649-BBF7-409D-9FAC-34998239E827}" type="presParOf" srcId="{61418EC3-547F-444A-BD20-B35F85DF6746}" destId="{B9BBF163-43C2-437A-9A43-940151BB7105}" srcOrd="1" destOrd="0" presId="urn:microsoft.com/office/officeart/2005/8/layout/orgChart1"/>
    <dgm:cxn modelId="{3DD5B823-609E-4C8A-968A-0F7C07435D3E}" type="presParOf" srcId="{B9BBF163-43C2-437A-9A43-940151BB7105}" destId="{CBA6902B-9D23-41AA-BA0B-57D4B1EE9467}" srcOrd="0" destOrd="0" presId="urn:microsoft.com/office/officeart/2005/8/layout/orgChart1"/>
    <dgm:cxn modelId="{1A8AB6F6-E1B6-485D-9CFF-B8F1CE55D640}" type="presParOf" srcId="{B9BBF163-43C2-437A-9A43-940151BB7105}" destId="{99532606-23C4-4E47-8DA4-E9ADC111E964}" srcOrd="1" destOrd="0" presId="urn:microsoft.com/office/officeart/2005/8/layout/orgChart1"/>
    <dgm:cxn modelId="{86BD9C53-855A-4E88-B81C-F010A6DCF125}" type="presParOf" srcId="{99532606-23C4-4E47-8DA4-E9ADC111E964}" destId="{64F633C5-E73C-4394-8134-320C9FC59B5B}" srcOrd="0" destOrd="0" presId="urn:microsoft.com/office/officeart/2005/8/layout/orgChart1"/>
    <dgm:cxn modelId="{9B53C1FB-C9A7-41ED-8548-EAAD311F7376}" type="presParOf" srcId="{64F633C5-E73C-4394-8134-320C9FC59B5B}" destId="{75715D98-FB05-4CCF-806B-CB07A11547AD}" srcOrd="0" destOrd="0" presId="urn:microsoft.com/office/officeart/2005/8/layout/orgChart1"/>
    <dgm:cxn modelId="{88988F99-4918-4807-A05D-B777D7D3F8FF}" type="presParOf" srcId="{64F633C5-E73C-4394-8134-320C9FC59B5B}" destId="{2EF342E2-4085-47EF-AB54-38C5FC3E8E25}" srcOrd="1" destOrd="0" presId="urn:microsoft.com/office/officeart/2005/8/layout/orgChart1"/>
    <dgm:cxn modelId="{650050D6-0380-4D88-8732-FB57C28C4C54}" type="presParOf" srcId="{99532606-23C4-4E47-8DA4-E9ADC111E964}" destId="{7646E0E9-9E4E-4234-AB51-1B58325C1E98}" srcOrd="1" destOrd="0" presId="urn:microsoft.com/office/officeart/2005/8/layout/orgChart1"/>
    <dgm:cxn modelId="{CBC49A10-7227-49DA-974A-8158CD7264B1}" type="presParOf" srcId="{99532606-23C4-4E47-8DA4-E9ADC111E964}" destId="{FC25FE29-149C-4792-967A-547519D4EE8B}" srcOrd="2" destOrd="0" presId="urn:microsoft.com/office/officeart/2005/8/layout/orgChart1"/>
    <dgm:cxn modelId="{A63954DF-59E1-4EF3-A0AF-E3F035312344}" type="presParOf" srcId="{B9BBF163-43C2-437A-9A43-940151BB7105}" destId="{3ED89957-8355-48DD-9008-B88888E6AF44}" srcOrd="2" destOrd="0" presId="urn:microsoft.com/office/officeart/2005/8/layout/orgChart1"/>
    <dgm:cxn modelId="{8BE991F4-D608-45AB-B214-03D8261713FE}" type="presParOf" srcId="{B9BBF163-43C2-437A-9A43-940151BB7105}" destId="{5BE86622-9335-4313-81E6-9E3E109055E6}" srcOrd="3" destOrd="0" presId="urn:microsoft.com/office/officeart/2005/8/layout/orgChart1"/>
    <dgm:cxn modelId="{5B8EA7EC-B0DA-4309-9534-761A5786FE2A}" type="presParOf" srcId="{5BE86622-9335-4313-81E6-9E3E109055E6}" destId="{781AF1CB-9236-42E0-A54F-296A7DBAB985}" srcOrd="0" destOrd="0" presId="urn:microsoft.com/office/officeart/2005/8/layout/orgChart1"/>
    <dgm:cxn modelId="{E3A63AE4-726E-4B92-94F4-2AEEEB029800}" type="presParOf" srcId="{781AF1CB-9236-42E0-A54F-296A7DBAB985}" destId="{94B63DAB-E17D-4AF7-B9FA-E0DBD1394463}" srcOrd="0" destOrd="0" presId="urn:microsoft.com/office/officeart/2005/8/layout/orgChart1"/>
    <dgm:cxn modelId="{35376C99-207B-4A5D-9CF7-F42CDD61CAB8}" type="presParOf" srcId="{781AF1CB-9236-42E0-A54F-296A7DBAB985}" destId="{54A86ACB-84B4-4D41-BDCC-E5DB401534C1}" srcOrd="1" destOrd="0" presId="urn:microsoft.com/office/officeart/2005/8/layout/orgChart1"/>
    <dgm:cxn modelId="{9DFF17A3-BDEF-41D1-BE02-16BA63175D75}" type="presParOf" srcId="{5BE86622-9335-4313-81E6-9E3E109055E6}" destId="{B1DBB600-3C9B-4336-A2A6-C440CAC30629}" srcOrd="1" destOrd="0" presId="urn:microsoft.com/office/officeart/2005/8/layout/orgChart1"/>
    <dgm:cxn modelId="{2E83624D-D5E7-4A6A-B942-9072F1A9A34A}" type="presParOf" srcId="{5BE86622-9335-4313-81E6-9E3E109055E6}" destId="{002C66C7-9468-4A96-8B41-27F33AC94E85}" srcOrd="2" destOrd="0" presId="urn:microsoft.com/office/officeart/2005/8/layout/orgChart1"/>
    <dgm:cxn modelId="{3B568E9B-F3DC-4B94-ADC1-72C740C11348}" type="presParOf" srcId="{B9BBF163-43C2-437A-9A43-940151BB7105}" destId="{901A3729-D7B6-4632-BB5F-3F8E80ADB404}" srcOrd="4" destOrd="0" presId="urn:microsoft.com/office/officeart/2005/8/layout/orgChart1"/>
    <dgm:cxn modelId="{3C3F9761-035E-4CD1-B340-AA1EF36DAF0D}" type="presParOf" srcId="{B9BBF163-43C2-437A-9A43-940151BB7105}" destId="{D8B41516-647E-4DEB-A622-80CF441E734D}" srcOrd="5" destOrd="0" presId="urn:microsoft.com/office/officeart/2005/8/layout/orgChart1"/>
    <dgm:cxn modelId="{ACF3CCB6-8958-4F2E-9BAB-0FDFEACE20CE}" type="presParOf" srcId="{D8B41516-647E-4DEB-A622-80CF441E734D}" destId="{7C89ADA4-783D-4119-B7F8-B333D7F25A2A}" srcOrd="0" destOrd="0" presId="urn:microsoft.com/office/officeart/2005/8/layout/orgChart1"/>
    <dgm:cxn modelId="{EF77D66C-BC19-4283-8863-2A24CF40D04D}" type="presParOf" srcId="{7C89ADA4-783D-4119-B7F8-B333D7F25A2A}" destId="{C0DD6B59-7E3E-45A5-A889-34C89153BFC4}" srcOrd="0" destOrd="0" presId="urn:microsoft.com/office/officeart/2005/8/layout/orgChart1"/>
    <dgm:cxn modelId="{4F5DEADE-3744-4704-A35D-3491D40656DB}" type="presParOf" srcId="{7C89ADA4-783D-4119-B7F8-B333D7F25A2A}" destId="{9DC2A1F0-F520-48E0-AAFC-4C9296DB6F00}" srcOrd="1" destOrd="0" presId="urn:microsoft.com/office/officeart/2005/8/layout/orgChart1"/>
    <dgm:cxn modelId="{A52BCEE6-176B-4618-94BE-48A1AB8D0495}" type="presParOf" srcId="{D8B41516-647E-4DEB-A622-80CF441E734D}" destId="{78DF4F59-4B32-424C-AA61-C556DF65D0CD}" srcOrd="1" destOrd="0" presId="urn:microsoft.com/office/officeart/2005/8/layout/orgChart1"/>
    <dgm:cxn modelId="{FB3123BB-491F-4CCF-B5CD-D75E9000FCE1}" type="presParOf" srcId="{D8B41516-647E-4DEB-A622-80CF441E734D}" destId="{AD2C96E2-9BB6-4D10-B7F8-B6ECD346BCA0}" srcOrd="2" destOrd="0" presId="urn:microsoft.com/office/officeart/2005/8/layout/orgChart1"/>
    <dgm:cxn modelId="{6950D3B8-3E6C-467C-A379-A975831F7B0A}" type="presParOf" srcId="{B9BBF163-43C2-437A-9A43-940151BB7105}" destId="{6ACABBDB-9F89-49E1-864F-A95AA54A585A}" srcOrd="6" destOrd="0" presId="urn:microsoft.com/office/officeart/2005/8/layout/orgChart1"/>
    <dgm:cxn modelId="{44248EAB-6A78-41F0-B3D3-FB58EEF51CBA}" type="presParOf" srcId="{B9BBF163-43C2-437A-9A43-940151BB7105}" destId="{6B818382-5F3B-4EA5-9C61-7A97472E14FF}" srcOrd="7" destOrd="0" presId="urn:microsoft.com/office/officeart/2005/8/layout/orgChart1"/>
    <dgm:cxn modelId="{76070B9B-32DE-4112-A959-A8EBDAE65854}" type="presParOf" srcId="{6B818382-5F3B-4EA5-9C61-7A97472E14FF}" destId="{AACA7628-A4B2-4C9E-A8BF-C9BE14AFDEB6}" srcOrd="0" destOrd="0" presId="urn:microsoft.com/office/officeart/2005/8/layout/orgChart1"/>
    <dgm:cxn modelId="{AB4977F7-FEA1-4498-A924-1A69FBB660AE}" type="presParOf" srcId="{AACA7628-A4B2-4C9E-A8BF-C9BE14AFDEB6}" destId="{FE0035D5-AA42-4289-89B3-152ECCF0C382}" srcOrd="0" destOrd="0" presId="urn:microsoft.com/office/officeart/2005/8/layout/orgChart1"/>
    <dgm:cxn modelId="{936B698F-B79B-4350-BB75-F07CE27A424B}" type="presParOf" srcId="{AACA7628-A4B2-4C9E-A8BF-C9BE14AFDEB6}" destId="{863ABE66-4228-41DC-A63B-9CE1461917C4}" srcOrd="1" destOrd="0" presId="urn:microsoft.com/office/officeart/2005/8/layout/orgChart1"/>
    <dgm:cxn modelId="{4E62C6E5-5316-4BD6-BB58-110CF66F166C}" type="presParOf" srcId="{6B818382-5F3B-4EA5-9C61-7A97472E14FF}" destId="{E9DBF769-53C5-4FD1-9F3E-372C81293EF6}" srcOrd="1" destOrd="0" presId="urn:microsoft.com/office/officeart/2005/8/layout/orgChart1"/>
    <dgm:cxn modelId="{9FDA72DA-BAFF-4709-B86A-2DAF07828EAA}" type="presParOf" srcId="{6B818382-5F3B-4EA5-9C61-7A97472E14FF}" destId="{7E8962D9-FBAF-4F16-B39C-588D701B39A8}" srcOrd="2" destOrd="0" presId="urn:microsoft.com/office/officeart/2005/8/layout/orgChart1"/>
    <dgm:cxn modelId="{573CE097-8B10-405B-B06C-AB95A89D8308}" type="presParOf" srcId="{61418EC3-547F-444A-BD20-B35F85DF6746}" destId="{E256CE59-A5DE-4764-9416-437D6F0AA194}" srcOrd="2" destOrd="0" presId="urn:microsoft.com/office/officeart/2005/8/layout/orgChart1"/>
    <dgm:cxn modelId="{D21865A4-B96A-4959-89FD-CF8414A33268}" type="presParOf" srcId="{C3CE0FDE-E988-44FA-ABD9-1B23E527A1FA}" destId="{DF8F798F-0C1A-4737-8EAC-2A7D8B6E4D14}" srcOrd="4" destOrd="0" presId="urn:microsoft.com/office/officeart/2005/8/layout/orgChart1"/>
    <dgm:cxn modelId="{E3461625-3BD3-42E1-862A-3547B9EB24E7}" type="presParOf" srcId="{C3CE0FDE-E988-44FA-ABD9-1B23E527A1FA}" destId="{44F77D1E-D7C7-4391-B0E8-D197A6CDDC23}" srcOrd="5" destOrd="0" presId="urn:microsoft.com/office/officeart/2005/8/layout/orgChart1"/>
    <dgm:cxn modelId="{B5BBC662-8B9D-4301-AD0F-7CA720756A90}" type="presParOf" srcId="{44F77D1E-D7C7-4391-B0E8-D197A6CDDC23}" destId="{F9E5636B-BBF4-4430-9EB2-055FDE2795F6}" srcOrd="0" destOrd="0" presId="urn:microsoft.com/office/officeart/2005/8/layout/orgChart1"/>
    <dgm:cxn modelId="{0AB954B5-2AD9-4191-BCF8-1D190A43964C}" type="presParOf" srcId="{F9E5636B-BBF4-4430-9EB2-055FDE2795F6}" destId="{E9351F94-8254-49E8-86DC-5E66004F878F}" srcOrd="0" destOrd="0" presId="urn:microsoft.com/office/officeart/2005/8/layout/orgChart1"/>
    <dgm:cxn modelId="{6E3EE517-D79D-4907-9039-7C72E39C9955}" type="presParOf" srcId="{F9E5636B-BBF4-4430-9EB2-055FDE2795F6}" destId="{670C0F6C-F809-4E09-8442-691DA1E34A0B}" srcOrd="1" destOrd="0" presId="urn:microsoft.com/office/officeart/2005/8/layout/orgChart1"/>
    <dgm:cxn modelId="{BA593399-AF10-4CD6-9ECE-B6BC53FC370B}" type="presParOf" srcId="{44F77D1E-D7C7-4391-B0E8-D197A6CDDC23}" destId="{FA013054-415A-473C-8523-E8ED96D16C97}" srcOrd="1" destOrd="0" presId="urn:microsoft.com/office/officeart/2005/8/layout/orgChart1"/>
    <dgm:cxn modelId="{D68C07B8-FD37-4550-984B-766B72623E18}" type="presParOf" srcId="{FA013054-415A-473C-8523-E8ED96D16C97}" destId="{8512C694-454A-4512-99EA-65471AB1EC33}" srcOrd="0" destOrd="0" presId="urn:microsoft.com/office/officeart/2005/8/layout/orgChart1"/>
    <dgm:cxn modelId="{DCC4C4D4-B574-441E-958B-A575D48923D8}" type="presParOf" srcId="{FA013054-415A-473C-8523-E8ED96D16C97}" destId="{7F709D88-1DEA-42D2-AC9D-87D3ACC4DDA5}" srcOrd="1" destOrd="0" presId="urn:microsoft.com/office/officeart/2005/8/layout/orgChart1"/>
    <dgm:cxn modelId="{6A6798C3-6059-4127-B1E6-C7F4286FC11C}" type="presParOf" srcId="{7F709D88-1DEA-42D2-AC9D-87D3ACC4DDA5}" destId="{D7BB2D4C-9665-4F9C-AEA8-B4CEF6846F2A}" srcOrd="0" destOrd="0" presId="urn:microsoft.com/office/officeart/2005/8/layout/orgChart1"/>
    <dgm:cxn modelId="{FDECB97E-E213-4BB8-B77F-089AD3ECCB62}" type="presParOf" srcId="{D7BB2D4C-9665-4F9C-AEA8-B4CEF6846F2A}" destId="{4602267F-2912-480C-8D2A-A271E34B39F3}" srcOrd="0" destOrd="0" presId="urn:microsoft.com/office/officeart/2005/8/layout/orgChart1"/>
    <dgm:cxn modelId="{A4B8D70A-582F-4990-9A4F-6ED508CD4A95}" type="presParOf" srcId="{D7BB2D4C-9665-4F9C-AEA8-B4CEF6846F2A}" destId="{1AED6DDE-7837-40D7-8A3C-47673EA704B2}" srcOrd="1" destOrd="0" presId="urn:microsoft.com/office/officeart/2005/8/layout/orgChart1"/>
    <dgm:cxn modelId="{6DE556E4-5379-4992-971B-0CA0F3091833}" type="presParOf" srcId="{7F709D88-1DEA-42D2-AC9D-87D3ACC4DDA5}" destId="{F9DDC3CB-20FD-4281-9AFF-06DD8FA661FA}" srcOrd="1" destOrd="0" presId="urn:microsoft.com/office/officeart/2005/8/layout/orgChart1"/>
    <dgm:cxn modelId="{B39560DF-C089-4709-AF2D-A9381E31FDE1}" type="presParOf" srcId="{7F709D88-1DEA-42D2-AC9D-87D3ACC4DDA5}" destId="{1E2A2E28-1D3D-496A-9092-76E4F2691C71}" srcOrd="2" destOrd="0" presId="urn:microsoft.com/office/officeart/2005/8/layout/orgChart1"/>
    <dgm:cxn modelId="{6EB21147-FB56-41E4-BE26-EEDC275435C6}" type="presParOf" srcId="{FA013054-415A-473C-8523-E8ED96D16C97}" destId="{9B116360-5EC9-47CA-8BBE-04BB80C1156F}" srcOrd="2" destOrd="0" presId="urn:microsoft.com/office/officeart/2005/8/layout/orgChart1"/>
    <dgm:cxn modelId="{FB30EE7B-3FE5-4C46-929A-CFF38E9C4CBD}" type="presParOf" srcId="{FA013054-415A-473C-8523-E8ED96D16C97}" destId="{61D5A728-BFE2-43F7-9660-901955AA02B0}" srcOrd="3" destOrd="0" presId="urn:microsoft.com/office/officeart/2005/8/layout/orgChart1"/>
    <dgm:cxn modelId="{916951AE-7357-4CE3-BA2C-54E6B1B4DD24}" type="presParOf" srcId="{61D5A728-BFE2-43F7-9660-901955AA02B0}" destId="{E406AFB1-DC77-4ECC-BC70-96B443BC8149}" srcOrd="0" destOrd="0" presId="urn:microsoft.com/office/officeart/2005/8/layout/orgChart1"/>
    <dgm:cxn modelId="{ECA7A694-80E9-4C94-AB35-CCC3D8BDF38E}" type="presParOf" srcId="{E406AFB1-DC77-4ECC-BC70-96B443BC8149}" destId="{F0F295B5-84D8-4302-8364-2FA0BF404D58}" srcOrd="0" destOrd="0" presId="urn:microsoft.com/office/officeart/2005/8/layout/orgChart1"/>
    <dgm:cxn modelId="{A41D8B7A-9FCD-4601-852D-FF7390C3C3F2}" type="presParOf" srcId="{E406AFB1-DC77-4ECC-BC70-96B443BC8149}" destId="{3C6255D1-9D70-4271-9E82-3CC3AB2B20D7}" srcOrd="1" destOrd="0" presId="urn:microsoft.com/office/officeart/2005/8/layout/orgChart1"/>
    <dgm:cxn modelId="{DC52AE63-4AF3-4EE2-A44B-238165DFDE2D}" type="presParOf" srcId="{61D5A728-BFE2-43F7-9660-901955AA02B0}" destId="{3B036B52-D9C2-45A8-A1F6-334A0A53CA33}" srcOrd="1" destOrd="0" presId="urn:microsoft.com/office/officeart/2005/8/layout/orgChart1"/>
    <dgm:cxn modelId="{72FEEEB4-47DA-487D-985E-63E2D77F0150}" type="presParOf" srcId="{61D5A728-BFE2-43F7-9660-901955AA02B0}" destId="{9BC8E19E-8A44-48C8-A87C-58B8A1B36D25}" srcOrd="2" destOrd="0" presId="urn:microsoft.com/office/officeart/2005/8/layout/orgChart1"/>
    <dgm:cxn modelId="{445697D9-FC50-43E0-9E48-0457747D7341}" type="presParOf" srcId="{FA013054-415A-473C-8523-E8ED96D16C97}" destId="{46D7C9CA-B3DD-48C6-9A2E-FA1172A2AA4D}" srcOrd="4" destOrd="0" presId="urn:microsoft.com/office/officeart/2005/8/layout/orgChart1"/>
    <dgm:cxn modelId="{466819A5-D67A-4754-BDD7-87C0E4B48C6D}" type="presParOf" srcId="{FA013054-415A-473C-8523-E8ED96D16C97}" destId="{F03A0545-88BD-4EAE-BA05-B10ADE6E4C57}" srcOrd="5" destOrd="0" presId="urn:microsoft.com/office/officeart/2005/8/layout/orgChart1"/>
    <dgm:cxn modelId="{1C0214FC-2D08-4E8C-AC12-43E081826A49}" type="presParOf" srcId="{F03A0545-88BD-4EAE-BA05-B10ADE6E4C57}" destId="{6FDD4DCD-1A50-44E3-9B75-1A2D02054970}" srcOrd="0" destOrd="0" presId="urn:microsoft.com/office/officeart/2005/8/layout/orgChart1"/>
    <dgm:cxn modelId="{9AA60367-6720-4C25-A169-326C8E11924E}" type="presParOf" srcId="{6FDD4DCD-1A50-44E3-9B75-1A2D02054970}" destId="{E75AC29E-04B5-4FB2-8C5A-633689D596E8}" srcOrd="0" destOrd="0" presId="urn:microsoft.com/office/officeart/2005/8/layout/orgChart1"/>
    <dgm:cxn modelId="{ED0CF378-BB8F-460B-83BE-270544F554A8}" type="presParOf" srcId="{6FDD4DCD-1A50-44E3-9B75-1A2D02054970}" destId="{57C5B6AB-8318-4978-BC0C-AF45D0215475}" srcOrd="1" destOrd="0" presId="urn:microsoft.com/office/officeart/2005/8/layout/orgChart1"/>
    <dgm:cxn modelId="{CBCC5686-8785-4CAD-9738-1819714523EC}" type="presParOf" srcId="{F03A0545-88BD-4EAE-BA05-B10ADE6E4C57}" destId="{A86B9220-F43F-4A9B-8200-2B33CB9E2BB9}" srcOrd="1" destOrd="0" presId="urn:microsoft.com/office/officeart/2005/8/layout/orgChart1"/>
    <dgm:cxn modelId="{931E25E5-2D1D-4EE0-A004-105990F29BCD}" type="presParOf" srcId="{F03A0545-88BD-4EAE-BA05-B10ADE6E4C57}" destId="{2800904D-D1C0-4F37-8E0C-8AD3FE144562}" srcOrd="2" destOrd="0" presId="urn:microsoft.com/office/officeart/2005/8/layout/orgChart1"/>
    <dgm:cxn modelId="{4FD21A1C-B177-44D2-BCAA-138B82C9C3D1}" type="presParOf" srcId="{44F77D1E-D7C7-4391-B0E8-D197A6CDDC23}" destId="{F6D32C7D-C942-4CC7-A491-96F255026A48}" srcOrd="2" destOrd="0" presId="urn:microsoft.com/office/officeart/2005/8/layout/orgChart1"/>
    <dgm:cxn modelId="{F61BC4A5-5854-42D9-A849-710D2ADA747A}" type="presParOf" srcId="{C3CE0FDE-E988-44FA-ABD9-1B23E527A1FA}" destId="{70EF6AD0-D804-4CEC-897F-CD0586C148AF}" srcOrd="6" destOrd="0" presId="urn:microsoft.com/office/officeart/2005/8/layout/orgChart1"/>
    <dgm:cxn modelId="{436FE173-7B60-40AB-8667-DB8028DD552E}" type="presParOf" srcId="{C3CE0FDE-E988-44FA-ABD9-1B23E527A1FA}" destId="{A47ED32F-8B64-4E03-9676-25664D9ABA21}" srcOrd="7" destOrd="0" presId="urn:microsoft.com/office/officeart/2005/8/layout/orgChart1"/>
    <dgm:cxn modelId="{A13C1961-24A4-4F1D-A272-F74D49E74700}" type="presParOf" srcId="{A47ED32F-8B64-4E03-9676-25664D9ABA21}" destId="{2A018FD9-652C-4324-9C74-CDE28AD95FEB}" srcOrd="0" destOrd="0" presId="urn:microsoft.com/office/officeart/2005/8/layout/orgChart1"/>
    <dgm:cxn modelId="{E5A4080F-AA21-4D83-A25D-FACD616F400D}" type="presParOf" srcId="{2A018FD9-652C-4324-9C74-CDE28AD95FEB}" destId="{93405F59-FE7F-4FE0-89E3-106A3115B427}" srcOrd="0" destOrd="0" presId="urn:microsoft.com/office/officeart/2005/8/layout/orgChart1"/>
    <dgm:cxn modelId="{A87B9241-151F-4452-BEC3-D24751ADAA38}" type="presParOf" srcId="{2A018FD9-652C-4324-9C74-CDE28AD95FEB}" destId="{AE28087E-429D-4237-8A59-8F1CCA33ED37}" srcOrd="1" destOrd="0" presId="urn:microsoft.com/office/officeart/2005/8/layout/orgChart1"/>
    <dgm:cxn modelId="{2FCF2BF2-FAC8-45EB-B649-B50F08FA9519}" type="presParOf" srcId="{A47ED32F-8B64-4E03-9676-25664D9ABA21}" destId="{F9FBA522-E632-4FCA-BBB6-33F0157B687A}" srcOrd="1" destOrd="0" presId="urn:microsoft.com/office/officeart/2005/8/layout/orgChart1"/>
    <dgm:cxn modelId="{63BEC2A9-1F16-4244-95E6-1D808503B28C}" type="presParOf" srcId="{F9FBA522-E632-4FCA-BBB6-33F0157B687A}" destId="{47763492-F58F-4C72-A50F-C1DE6839EF13}" srcOrd="0" destOrd="0" presId="urn:microsoft.com/office/officeart/2005/8/layout/orgChart1"/>
    <dgm:cxn modelId="{44B9F4DA-E2A9-457B-997F-3BEBF998CFA5}" type="presParOf" srcId="{F9FBA522-E632-4FCA-BBB6-33F0157B687A}" destId="{2143AD73-053F-4BDE-B2D3-0876E84BF2FB}" srcOrd="1" destOrd="0" presId="urn:microsoft.com/office/officeart/2005/8/layout/orgChart1"/>
    <dgm:cxn modelId="{69440EAE-6B30-40F1-8A40-4E87B8969B81}" type="presParOf" srcId="{2143AD73-053F-4BDE-B2D3-0876E84BF2FB}" destId="{AEACFD8E-2536-428D-8DCA-56BE3168AA4B}" srcOrd="0" destOrd="0" presId="urn:microsoft.com/office/officeart/2005/8/layout/orgChart1"/>
    <dgm:cxn modelId="{8234BD7B-DF01-4F1D-9956-24C78026ACF2}" type="presParOf" srcId="{AEACFD8E-2536-428D-8DCA-56BE3168AA4B}" destId="{037BD13F-2C3F-4799-AFF6-AA6B014E7553}" srcOrd="0" destOrd="0" presId="urn:microsoft.com/office/officeart/2005/8/layout/orgChart1"/>
    <dgm:cxn modelId="{795CAB7F-3DE6-4192-ABD2-23D8030BF140}" type="presParOf" srcId="{AEACFD8E-2536-428D-8DCA-56BE3168AA4B}" destId="{9B02ECF4-0A9E-4219-9A54-66A76E23E2BC}" srcOrd="1" destOrd="0" presId="urn:microsoft.com/office/officeart/2005/8/layout/orgChart1"/>
    <dgm:cxn modelId="{E3DC26CA-41B3-41E6-A03F-51D2F21AEBD3}" type="presParOf" srcId="{2143AD73-053F-4BDE-B2D3-0876E84BF2FB}" destId="{BD56407C-179B-48FE-8E29-AE31D7CEB0FB}" srcOrd="1" destOrd="0" presId="urn:microsoft.com/office/officeart/2005/8/layout/orgChart1"/>
    <dgm:cxn modelId="{B16D5EFA-ABE3-41BD-AC4F-5F2713DEB101}" type="presParOf" srcId="{2143AD73-053F-4BDE-B2D3-0876E84BF2FB}" destId="{D43E2876-304F-40F1-B842-FCA31E765DFF}" srcOrd="2" destOrd="0" presId="urn:microsoft.com/office/officeart/2005/8/layout/orgChart1"/>
    <dgm:cxn modelId="{4EB58043-EC9C-451D-A2CE-9C751446ED26}" type="presParOf" srcId="{F9FBA522-E632-4FCA-BBB6-33F0157B687A}" destId="{B830996B-9708-4D3F-9C56-8EB918A6F1A2}" srcOrd="2" destOrd="0" presId="urn:microsoft.com/office/officeart/2005/8/layout/orgChart1"/>
    <dgm:cxn modelId="{699BD724-C244-4189-8C63-DE471C66C1BF}" type="presParOf" srcId="{F9FBA522-E632-4FCA-BBB6-33F0157B687A}" destId="{DB406CB2-126E-4309-B66F-52B48D2282AF}" srcOrd="3" destOrd="0" presId="urn:microsoft.com/office/officeart/2005/8/layout/orgChart1"/>
    <dgm:cxn modelId="{EC5CA428-B43B-4A2B-B355-66B2812A9CD1}" type="presParOf" srcId="{DB406CB2-126E-4309-B66F-52B48D2282AF}" destId="{7AFEB3E9-F962-4776-A0D2-5832CA2953F5}" srcOrd="0" destOrd="0" presId="urn:microsoft.com/office/officeart/2005/8/layout/orgChart1"/>
    <dgm:cxn modelId="{0575DB87-0B6D-452D-A0C2-8D745F3FD9B2}" type="presParOf" srcId="{7AFEB3E9-F962-4776-A0D2-5832CA2953F5}" destId="{31E207B4-4C60-4782-89DB-B276471E93EA}" srcOrd="0" destOrd="0" presId="urn:microsoft.com/office/officeart/2005/8/layout/orgChart1"/>
    <dgm:cxn modelId="{A8265DD5-476C-4D9A-A2A1-F6E37E4CC2D8}" type="presParOf" srcId="{7AFEB3E9-F962-4776-A0D2-5832CA2953F5}" destId="{75108D7A-E709-4DBC-B09E-A7D620BDD723}" srcOrd="1" destOrd="0" presId="urn:microsoft.com/office/officeart/2005/8/layout/orgChart1"/>
    <dgm:cxn modelId="{0DC1A216-ED35-4064-A664-6079D8173D60}" type="presParOf" srcId="{DB406CB2-126E-4309-B66F-52B48D2282AF}" destId="{0015792F-9F73-473A-96ED-ADEE0601E8F7}" srcOrd="1" destOrd="0" presId="urn:microsoft.com/office/officeart/2005/8/layout/orgChart1"/>
    <dgm:cxn modelId="{C8817D42-5DF7-4AED-8A25-42B92F9EB370}" type="presParOf" srcId="{DB406CB2-126E-4309-B66F-52B48D2282AF}" destId="{0F696B24-7860-4216-9988-E17BF81CDA49}" srcOrd="2" destOrd="0" presId="urn:microsoft.com/office/officeart/2005/8/layout/orgChart1"/>
    <dgm:cxn modelId="{4E198C34-ED83-4C84-B094-1F42ABF96C8E}" type="presParOf" srcId="{F9FBA522-E632-4FCA-BBB6-33F0157B687A}" destId="{E0EDA023-8BF2-4C9D-9BE8-083CC1AA27E4}" srcOrd="4" destOrd="0" presId="urn:microsoft.com/office/officeart/2005/8/layout/orgChart1"/>
    <dgm:cxn modelId="{061F8E46-A3FC-414E-A13F-4E689706B9C4}" type="presParOf" srcId="{F9FBA522-E632-4FCA-BBB6-33F0157B687A}" destId="{9EC211A4-0316-4DD1-8470-9BE2C4604AC2}" srcOrd="5" destOrd="0" presId="urn:microsoft.com/office/officeart/2005/8/layout/orgChart1"/>
    <dgm:cxn modelId="{0DE4A407-AC44-4191-B989-20207B4AD360}" type="presParOf" srcId="{9EC211A4-0316-4DD1-8470-9BE2C4604AC2}" destId="{626687F4-4DF2-4C58-B26F-6D2CA3FB3E66}" srcOrd="0" destOrd="0" presId="urn:microsoft.com/office/officeart/2005/8/layout/orgChart1"/>
    <dgm:cxn modelId="{57406371-4C43-41BD-90DD-A4757FB29451}" type="presParOf" srcId="{626687F4-4DF2-4C58-B26F-6D2CA3FB3E66}" destId="{6CA3E6F1-AEDC-4DDE-B53F-ADDE51CAA6B8}" srcOrd="0" destOrd="0" presId="urn:microsoft.com/office/officeart/2005/8/layout/orgChart1"/>
    <dgm:cxn modelId="{329663F2-6AA9-40ED-AB10-301BA43C9BF7}" type="presParOf" srcId="{626687F4-4DF2-4C58-B26F-6D2CA3FB3E66}" destId="{63E0B61D-893C-4A5B-8B88-E6E75DE5A490}" srcOrd="1" destOrd="0" presId="urn:microsoft.com/office/officeart/2005/8/layout/orgChart1"/>
    <dgm:cxn modelId="{AC15F4D4-7789-48A4-A763-768FA813AB60}" type="presParOf" srcId="{9EC211A4-0316-4DD1-8470-9BE2C4604AC2}" destId="{F2AAFDB7-E47B-4493-9ECE-9CCB27764AF2}" srcOrd="1" destOrd="0" presId="urn:microsoft.com/office/officeart/2005/8/layout/orgChart1"/>
    <dgm:cxn modelId="{BD8AABC5-CF26-46EF-9B13-9A4198FE1AF8}" type="presParOf" srcId="{9EC211A4-0316-4DD1-8470-9BE2C4604AC2}" destId="{D031DF41-532A-4074-8D42-020BE0D042D4}" srcOrd="2" destOrd="0" presId="urn:microsoft.com/office/officeart/2005/8/layout/orgChart1"/>
    <dgm:cxn modelId="{A16591E6-BE65-4515-9451-98D242AEC626}" type="presParOf" srcId="{F9FBA522-E632-4FCA-BBB6-33F0157B687A}" destId="{BED221FC-C07E-4BEC-A66E-4BF067B157EB}" srcOrd="6" destOrd="0" presId="urn:microsoft.com/office/officeart/2005/8/layout/orgChart1"/>
    <dgm:cxn modelId="{EBF4D4E9-2C4A-4864-98BA-38D276B740F0}" type="presParOf" srcId="{F9FBA522-E632-4FCA-BBB6-33F0157B687A}" destId="{19B63642-DC79-469F-BB80-37D9C991B403}" srcOrd="7" destOrd="0" presId="urn:microsoft.com/office/officeart/2005/8/layout/orgChart1"/>
    <dgm:cxn modelId="{C8C2AF9D-AD24-4550-8D30-FED2530F4CD2}" type="presParOf" srcId="{19B63642-DC79-469F-BB80-37D9C991B403}" destId="{DB9024B4-A6F3-479D-BFCD-4149BA01BF7E}" srcOrd="0" destOrd="0" presId="urn:microsoft.com/office/officeart/2005/8/layout/orgChart1"/>
    <dgm:cxn modelId="{AFAB83D5-3D1D-4B36-B64F-E464B2FB8F88}" type="presParOf" srcId="{DB9024B4-A6F3-479D-BFCD-4149BA01BF7E}" destId="{E4ADF206-6E01-4261-BC79-4964BAA32538}" srcOrd="0" destOrd="0" presId="urn:microsoft.com/office/officeart/2005/8/layout/orgChart1"/>
    <dgm:cxn modelId="{A40B1EF1-473E-42DC-9199-184A995F8FE1}" type="presParOf" srcId="{DB9024B4-A6F3-479D-BFCD-4149BA01BF7E}" destId="{37BA0293-A58C-4BC4-8304-F2C75F645EB0}" srcOrd="1" destOrd="0" presId="urn:microsoft.com/office/officeart/2005/8/layout/orgChart1"/>
    <dgm:cxn modelId="{B9117C58-777F-44AF-8854-E3CB203F041D}" type="presParOf" srcId="{19B63642-DC79-469F-BB80-37D9C991B403}" destId="{94F1C054-B1BE-466B-9094-D0C50AE169CC}" srcOrd="1" destOrd="0" presId="urn:microsoft.com/office/officeart/2005/8/layout/orgChart1"/>
    <dgm:cxn modelId="{BB8F74A2-EBF5-4828-BF18-1C7444FC0B15}" type="presParOf" srcId="{19B63642-DC79-469F-BB80-37D9C991B403}" destId="{50B88B33-C607-460D-8115-C7874ADDAA9E}" srcOrd="2" destOrd="0" presId="urn:microsoft.com/office/officeart/2005/8/layout/orgChart1"/>
    <dgm:cxn modelId="{22D0BDCD-7F0C-4494-A194-837CD05469DA}" type="presParOf" srcId="{A47ED32F-8B64-4E03-9676-25664D9ABA21}" destId="{816B224A-0F5E-464C-86E2-1A82A5D95D8D}" srcOrd="2" destOrd="0" presId="urn:microsoft.com/office/officeart/2005/8/layout/orgChart1"/>
    <dgm:cxn modelId="{755527AE-70A2-48B9-8381-C76D4D121609}" type="presParOf" srcId="{2A15BA15-6835-4C4E-8B8D-D4C5D7B315D3}" destId="{69936B32-8A96-4811-9F11-6AA14D1D94F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BCB80-30C2-A54C-AFFB-FAE9707A8E14}" type="doc">
      <dgm:prSet loTypeId="urn:microsoft.com/office/officeart/2005/8/layout/chevron1" loCatId="" qsTypeId="urn:microsoft.com/office/officeart/2005/8/quickstyle/simple4" qsCatId="simple" csTypeId="urn:microsoft.com/office/officeart/2005/8/colors/accent1_2" csCatId="accent1" phldr="1"/>
      <dgm:spPr/>
    </dgm:pt>
    <dgm:pt modelId="{7C21E58B-E411-494E-9003-1A2AEFC61358}">
      <dgm:prSet phldrT="[Tekst]"/>
      <dgm:spPr>
        <a:solidFill>
          <a:schemeClr val="bg2">
            <a:lumMod val="50000"/>
          </a:schemeClr>
        </a:solidFill>
      </dgm:spPr>
      <dgm:t>
        <a:bodyPr/>
        <a:lstStyle/>
        <a:p>
          <a:r>
            <a:rPr lang="nl-NL" dirty="0"/>
            <a:t>Hoe gaan we het maken</a:t>
          </a:r>
        </a:p>
      </dgm:t>
    </dgm:pt>
    <dgm:pt modelId="{5466EA0E-CF69-DC45-AFF8-7BF9FCCBA617}" type="parTrans" cxnId="{8DD19B33-1FC7-CF49-A676-C9AFB1C52727}">
      <dgm:prSet/>
      <dgm:spPr/>
      <dgm:t>
        <a:bodyPr/>
        <a:lstStyle/>
        <a:p>
          <a:endParaRPr lang="nl-NL"/>
        </a:p>
      </dgm:t>
    </dgm:pt>
    <dgm:pt modelId="{D047A8FC-C8E2-AD49-AF42-F475711526B5}" type="sibTrans" cxnId="{8DD19B33-1FC7-CF49-A676-C9AFB1C52727}">
      <dgm:prSet/>
      <dgm:spPr/>
      <dgm:t>
        <a:bodyPr/>
        <a:lstStyle/>
        <a:p>
          <a:endParaRPr lang="nl-NL"/>
        </a:p>
      </dgm:t>
    </dgm:pt>
    <dgm:pt modelId="{F790AD35-1055-8D4D-9427-9A6D75A36438}">
      <dgm:prSet phldrT="[Tekst]"/>
      <dgm:spPr>
        <a:solidFill>
          <a:schemeClr val="bg2">
            <a:lumMod val="50000"/>
          </a:schemeClr>
        </a:solidFill>
      </dgm:spPr>
      <dgm:t>
        <a:bodyPr/>
        <a:lstStyle/>
        <a:p>
          <a:r>
            <a:rPr lang="nl-NL" dirty="0"/>
            <a:t>Laten we het maken</a:t>
          </a:r>
        </a:p>
      </dgm:t>
    </dgm:pt>
    <dgm:pt modelId="{46D2694A-AFF0-114E-A347-AC96AF1608DF}" type="parTrans" cxnId="{46D5E48C-6D51-864F-9DFF-DA4036CA6C18}">
      <dgm:prSet/>
      <dgm:spPr/>
      <dgm:t>
        <a:bodyPr/>
        <a:lstStyle/>
        <a:p>
          <a:endParaRPr lang="nl-NL"/>
        </a:p>
      </dgm:t>
    </dgm:pt>
    <dgm:pt modelId="{FF69C6F7-B816-7649-951F-BBFF6180784C}" type="sibTrans" cxnId="{46D5E48C-6D51-864F-9DFF-DA4036CA6C18}">
      <dgm:prSet/>
      <dgm:spPr/>
      <dgm:t>
        <a:bodyPr/>
        <a:lstStyle/>
        <a:p>
          <a:endParaRPr lang="nl-NL"/>
        </a:p>
      </dgm:t>
    </dgm:pt>
    <dgm:pt modelId="{88DE1D60-175F-4745-8792-590A976A29D2}">
      <dgm:prSet phldrT="[Tekst]" custT="1"/>
      <dgm:spPr>
        <a:solidFill>
          <a:schemeClr val="bg2">
            <a:lumMod val="50000"/>
          </a:schemeClr>
        </a:solidFill>
      </dgm:spPr>
      <dgm:t>
        <a:bodyPr/>
        <a:lstStyle/>
        <a:p>
          <a:r>
            <a:rPr lang="nl-NL" sz="800" dirty="0"/>
            <a:t>Testen</a:t>
          </a:r>
        </a:p>
      </dgm:t>
    </dgm:pt>
    <dgm:pt modelId="{AECABA2B-2F3C-EB4C-BFD7-136275D5F913}" type="parTrans" cxnId="{FF8416C3-4ADF-6149-AF48-91977C9A10C9}">
      <dgm:prSet/>
      <dgm:spPr/>
      <dgm:t>
        <a:bodyPr/>
        <a:lstStyle/>
        <a:p>
          <a:endParaRPr lang="nl-NL"/>
        </a:p>
      </dgm:t>
    </dgm:pt>
    <dgm:pt modelId="{2255CC85-96AA-D740-82CD-225D986A7A39}" type="sibTrans" cxnId="{FF8416C3-4ADF-6149-AF48-91977C9A10C9}">
      <dgm:prSet/>
      <dgm:spPr/>
      <dgm:t>
        <a:bodyPr/>
        <a:lstStyle/>
        <a:p>
          <a:endParaRPr lang="nl-NL"/>
        </a:p>
      </dgm:t>
    </dgm:pt>
    <dgm:pt modelId="{61AF6A8E-6F15-A64C-87D9-E7397009C88D}">
      <dgm:prSet phldrT="[Tekst]"/>
      <dgm:spPr>
        <a:solidFill>
          <a:schemeClr val="bg2">
            <a:lumMod val="50000"/>
          </a:schemeClr>
        </a:solidFill>
      </dgm:spPr>
      <dgm:t>
        <a:bodyPr/>
        <a:lstStyle/>
        <a:p>
          <a:r>
            <a:rPr lang="nl-NL" dirty="0"/>
            <a:t>Ze gebruiken het</a:t>
          </a:r>
        </a:p>
      </dgm:t>
    </dgm:pt>
    <dgm:pt modelId="{DCB18474-02A3-8741-803E-5E86E5B8039C}" type="parTrans" cxnId="{7CF9E4DC-7E69-AC49-A544-10C41F81CC43}">
      <dgm:prSet/>
      <dgm:spPr/>
      <dgm:t>
        <a:bodyPr/>
        <a:lstStyle/>
        <a:p>
          <a:endParaRPr lang="nl-NL"/>
        </a:p>
      </dgm:t>
    </dgm:pt>
    <dgm:pt modelId="{5184D015-21F1-7547-B146-DCF6C00E66F0}" type="sibTrans" cxnId="{7CF9E4DC-7E69-AC49-A544-10C41F81CC43}">
      <dgm:prSet/>
      <dgm:spPr/>
      <dgm:t>
        <a:bodyPr/>
        <a:lstStyle/>
        <a:p>
          <a:endParaRPr lang="nl-NL"/>
        </a:p>
      </dgm:t>
    </dgm:pt>
    <dgm:pt modelId="{4B6A5DA8-9DA8-6D47-BB68-79A9DE3F1CAC}">
      <dgm:prSet phldrT="[Tekst]" custT="1"/>
      <dgm:spPr>
        <a:solidFill>
          <a:schemeClr val="bg2">
            <a:lumMod val="50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nl-NL" sz="800" dirty="0"/>
            <a:t>Eisen</a:t>
          </a:r>
        </a:p>
      </dgm:t>
    </dgm:pt>
    <dgm:pt modelId="{279104CF-3078-7344-A030-4BF721FBF83D}" type="parTrans" cxnId="{1C43347A-11F1-EF48-880B-A06A960E801E}">
      <dgm:prSet/>
      <dgm:spPr/>
      <dgm:t>
        <a:bodyPr/>
        <a:lstStyle/>
        <a:p>
          <a:endParaRPr lang="nl-NL"/>
        </a:p>
      </dgm:t>
    </dgm:pt>
    <dgm:pt modelId="{AFE169B4-43EC-BC44-8EED-7A989C015E9D}" type="sibTrans" cxnId="{1C43347A-11F1-EF48-880B-A06A960E801E}">
      <dgm:prSet/>
      <dgm:spPr/>
      <dgm:t>
        <a:bodyPr/>
        <a:lstStyle/>
        <a:p>
          <a:endParaRPr lang="nl-NL"/>
        </a:p>
      </dgm:t>
    </dgm:pt>
    <dgm:pt modelId="{CC192E00-39F4-6E4D-9196-51B1498292D0}" type="pres">
      <dgm:prSet presAssocID="{E2DBCB80-30C2-A54C-AFFB-FAE9707A8E14}" presName="Name0" presStyleCnt="0">
        <dgm:presLayoutVars>
          <dgm:dir/>
          <dgm:animLvl val="lvl"/>
          <dgm:resizeHandles val="exact"/>
        </dgm:presLayoutVars>
      </dgm:prSet>
      <dgm:spPr/>
    </dgm:pt>
    <dgm:pt modelId="{095B9B10-5B78-A845-8C7A-51F494F829E6}" type="pres">
      <dgm:prSet presAssocID="{4B6A5DA8-9DA8-6D47-BB68-79A9DE3F1CAC}" presName="parTxOnly" presStyleLbl="node1" presStyleIdx="0" presStyleCnt="5" custScaleX="119461" custLinFactY="-100000" custLinFactNeighborX="-24563" custLinFactNeighborY="-116488">
        <dgm:presLayoutVars>
          <dgm:chMax val="0"/>
          <dgm:chPref val="0"/>
          <dgm:bulletEnabled val="1"/>
        </dgm:presLayoutVars>
      </dgm:prSet>
      <dgm:spPr/>
    </dgm:pt>
    <dgm:pt modelId="{A3F1D28E-E8C5-1744-B1FA-4FD3E2C6EF22}" type="pres">
      <dgm:prSet presAssocID="{AFE169B4-43EC-BC44-8EED-7A989C015E9D}" presName="parTxOnlySpace" presStyleCnt="0"/>
      <dgm:spPr/>
    </dgm:pt>
    <dgm:pt modelId="{BC87F458-064D-5D44-8D3D-0C28B3A7AEF4}" type="pres">
      <dgm:prSet presAssocID="{7C21E58B-E411-494E-9003-1A2AEFC61358}" presName="parTxOnly" presStyleLbl="node1" presStyleIdx="1" presStyleCnt="5" custLinFactX="-7884" custLinFactNeighborX="-100000" custLinFactNeighborY="-99969">
        <dgm:presLayoutVars>
          <dgm:chMax val="0"/>
          <dgm:chPref val="0"/>
          <dgm:bulletEnabled val="1"/>
        </dgm:presLayoutVars>
      </dgm:prSet>
      <dgm:spPr/>
    </dgm:pt>
    <dgm:pt modelId="{B221488D-4FDE-9D41-B524-89748FFD46B2}" type="pres">
      <dgm:prSet presAssocID="{D047A8FC-C8E2-AD49-AF42-F475711526B5}" presName="parTxOnlySpace" presStyleCnt="0"/>
      <dgm:spPr/>
    </dgm:pt>
    <dgm:pt modelId="{D8F606CC-FF36-244E-B57B-E6AB882AB261}" type="pres">
      <dgm:prSet presAssocID="{F790AD35-1055-8D4D-9427-9A6D75A36438}" presName="parTxOnly" presStyleLbl="node1" presStyleIdx="2" presStyleCnt="5" custLinFactX="-27973" custLinFactNeighborX="-100000" custLinFactNeighborY="16549">
        <dgm:presLayoutVars>
          <dgm:chMax val="0"/>
          <dgm:chPref val="0"/>
          <dgm:bulletEnabled val="1"/>
        </dgm:presLayoutVars>
      </dgm:prSet>
      <dgm:spPr/>
    </dgm:pt>
    <dgm:pt modelId="{0226A090-4DEF-594A-B49B-6B928E357261}" type="pres">
      <dgm:prSet presAssocID="{FF69C6F7-B816-7649-951F-BBFF6180784C}" presName="parTxOnlySpace" presStyleCnt="0"/>
      <dgm:spPr/>
    </dgm:pt>
    <dgm:pt modelId="{24A320DD-5EC9-D24F-9DA0-D993C6808D24}" type="pres">
      <dgm:prSet presAssocID="{88DE1D60-175F-4745-8792-590A976A29D2}" presName="parTxOnly" presStyleLbl="node1" presStyleIdx="3" presStyleCnt="5" custScaleX="132500" custLinFactX="-48062" custLinFactY="33068" custLinFactNeighborX="-100000" custLinFactNeighborY="100000">
        <dgm:presLayoutVars>
          <dgm:chMax val="0"/>
          <dgm:chPref val="0"/>
          <dgm:bulletEnabled val="1"/>
        </dgm:presLayoutVars>
      </dgm:prSet>
      <dgm:spPr/>
    </dgm:pt>
    <dgm:pt modelId="{8E479B3B-5359-9F4A-B4C5-386E202571B7}" type="pres">
      <dgm:prSet presAssocID="{2255CC85-96AA-D740-82CD-225D986A7A39}" presName="parTxOnlySpace" presStyleCnt="0"/>
      <dgm:spPr/>
    </dgm:pt>
    <dgm:pt modelId="{EE7B8BE1-91A7-DF4D-9912-D5A7A9EF2A49}" type="pres">
      <dgm:prSet presAssocID="{61AF6A8E-6F15-A64C-87D9-E7397009C88D}" presName="parTxOnly" presStyleLbl="node1" presStyleIdx="4" presStyleCnt="5" custLinFactX="-68151" custLinFactY="100000" custLinFactNeighborX="-100000" custLinFactNeighborY="149587">
        <dgm:presLayoutVars>
          <dgm:chMax val="0"/>
          <dgm:chPref val="0"/>
          <dgm:bulletEnabled val="1"/>
        </dgm:presLayoutVars>
      </dgm:prSet>
      <dgm:spPr/>
    </dgm:pt>
  </dgm:ptLst>
  <dgm:cxnLst>
    <dgm:cxn modelId="{5DFA6621-5E27-6144-8632-4D53FAFF3ECE}" type="presOf" srcId="{4B6A5DA8-9DA8-6D47-BB68-79A9DE3F1CAC}" destId="{095B9B10-5B78-A845-8C7A-51F494F829E6}" srcOrd="0" destOrd="0" presId="urn:microsoft.com/office/officeart/2005/8/layout/chevron1"/>
    <dgm:cxn modelId="{8DD19B33-1FC7-CF49-A676-C9AFB1C52727}" srcId="{E2DBCB80-30C2-A54C-AFFB-FAE9707A8E14}" destId="{7C21E58B-E411-494E-9003-1A2AEFC61358}" srcOrd="1" destOrd="0" parTransId="{5466EA0E-CF69-DC45-AFF8-7BF9FCCBA617}" sibTransId="{D047A8FC-C8E2-AD49-AF42-F475711526B5}"/>
    <dgm:cxn modelId="{CC088F6F-5DAE-1546-B95A-7064272F8A63}" type="presOf" srcId="{F790AD35-1055-8D4D-9427-9A6D75A36438}" destId="{D8F606CC-FF36-244E-B57B-E6AB882AB261}" srcOrd="0" destOrd="0" presId="urn:microsoft.com/office/officeart/2005/8/layout/chevron1"/>
    <dgm:cxn modelId="{93CB3753-4AB6-E442-8C91-4740F290BF2D}" type="presOf" srcId="{88DE1D60-175F-4745-8792-590A976A29D2}" destId="{24A320DD-5EC9-D24F-9DA0-D993C6808D24}" srcOrd="0" destOrd="0" presId="urn:microsoft.com/office/officeart/2005/8/layout/chevron1"/>
    <dgm:cxn modelId="{1C43347A-11F1-EF48-880B-A06A960E801E}" srcId="{E2DBCB80-30C2-A54C-AFFB-FAE9707A8E14}" destId="{4B6A5DA8-9DA8-6D47-BB68-79A9DE3F1CAC}" srcOrd="0" destOrd="0" parTransId="{279104CF-3078-7344-A030-4BF721FBF83D}" sibTransId="{AFE169B4-43EC-BC44-8EED-7A989C015E9D}"/>
    <dgm:cxn modelId="{46D5E48C-6D51-864F-9DFF-DA4036CA6C18}" srcId="{E2DBCB80-30C2-A54C-AFFB-FAE9707A8E14}" destId="{F790AD35-1055-8D4D-9427-9A6D75A36438}" srcOrd="2" destOrd="0" parTransId="{46D2694A-AFF0-114E-A347-AC96AF1608DF}" sibTransId="{FF69C6F7-B816-7649-951F-BBFF6180784C}"/>
    <dgm:cxn modelId="{F1A9FFB0-FCF1-584D-9136-266791B42D51}" type="presOf" srcId="{61AF6A8E-6F15-A64C-87D9-E7397009C88D}" destId="{EE7B8BE1-91A7-DF4D-9912-D5A7A9EF2A49}" srcOrd="0" destOrd="0" presId="urn:microsoft.com/office/officeart/2005/8/layout/chevron1"/>
    <dgm:cxn modelId="{FF8416C3-4ADF-6149-AF48-91977C9A10C9}" srcId="{E2DBCB80-30C2-A54C-AFFB-FAE9707A8E14}" destId="{88DE1D60-175F-4745-8792-590A976A29D2}" srcOrd="3" destOrd="0" parTransId="{AECABA2B-2F3C-EB4C-BFD7-136275D5F913}" sibTransId="{2255CC85-96AA-D740-82CD-225D986A7A39}"/>
    <dgm:cxn modelId="{7CF9E4DC-7E69-AC49-A544-10C41F81CC43}" srcId="{E2DBCB80-30C2-A54C-AFFB-FAE9707A8E14}" destId="{61AF6A8E-6F15-A64C-87D9-E7397009C88D}" srcOrd="4" destOrd="0" parTransId="{DCB18474-02A3-8741-803E-5E86E5B8039C}" sibTransId="{5184D015-21F1-7547-B146-DCF6C00E66F0}"/>
    <dgm:cxn modelId="{F8F9C2E6-709F-1F45-991B-BD75D3CB315B}" type="presOf" srcId="{7C21E58B-E411-494E-9003-1A2AEFC61358}" destId="{BC87F458-064D-5D44-8D3D-0C28B3A7AEF4}" srcOrd="0" destOrd="0" presId="urn:microsoft.com/office/officeart/2005/8/layout/chevron1"/>
    <dgm:cxn modelId="{AF55BAF0-B84C-F942-A771-9E41BD47120D}" type="presOf" srcId="{E2DBCB80-30C2-A54C-AFFB-FAE9707A8E14}" destId="{CC192E00-39F4-6E4D-9196-51B1498292D0}" srcOrd="0" destOrd="0" presId="urn:microsoft.com/office/officeart/2005/8/layout/chevron1"/>
    <dgm:cxn modelId="{7B3EFBEE-8A37-584D-948B-D695E1F3572D}" type="presParOf" srcId="{CC192E00-39F4-6E4D-9196-51B1498292D0}" destId="{095B9B10-5B78-A845-8C7A-51F494F829E6}" srcOrd="0" destOrd="0" presId="urn:microsoft.com/office/officeart/2005/8/layout/chevron1"/>
    <dgm:cxn modelId="{69A3A9A7-B566-064E-8C9D-1E95E4EEEC69}" type="presParOf" srcId="{CC192E00-39F4-6E4D-9196-51B1498292D0}" destId="{A3F1D28E-E8C5-1744-B1FA-4FD3E2C6EF22}" srcOrd="1" destOrd="0" presId="urn:microsoft.com/office/officeart/2005/8/layout/chevron1"/>
    <dgm:cxn modelId="{16DAFFBB-A24B-FE46-9B82-02E6C05790B9}" type="presParOf" srcId="{CC192E00-39F4-6E4D-9196-51B1498292D0}" destId="{BC87F458-064D-5D44-8D3D-0C28B3A7AEF4}" srcOrd="2" destOrd="0" presId="urn:microsoft.com/office/officeart/2005/8/layout/chevron1"/>
    <dgm:cxn modelId="{D787E42B-F8C2-2C49-BEBB-551B4CEE5BAE}" type="presParOf" srcId="{CC192E00-39F4-6E4D-9196-51B1498292D0}" destId="{B221488D-4FDE-9D41-B524-89748FFD46B2}" srcOrd="3" destOrd="0" presId="urn:microsoft.com/office/officeart/2005/8/layout/chevron1"/>
    <dgm:cxn modelId="{6E7CF0BE-3E87-A643-B7A0-4A7607A184BC}" type="presParOf" srcId="{CC192E00-39F4-6E4D-9196-51B1498292D0}" destId="{D8F606CC-FF36-244E-B57B-E6AB882AB261}" srcOrd="4" destOrd="0" presId="urn:microsoft.com/office/officeart/2005/8/layout/chevron1"/>
    <dgm:cxn modelId="{85DFBCE6-D988-B64D-9680-19194C07559B}" type="presParOf" srcId="{CC192E00-39F4-6E4D-9196-51B1498292D0}" destId="{0226A090-4DEF-594A-B49B-6B928E357261}" srcOrd="5" destOrd="0" presId="urn:microsoft.com/office/officeart/2005/8/layout/chevron1"/>
    <dgm:cxn modelId="{BB60818C-5568-1B4D-BE90-83BAF6FA74E5}" type="presParOf" srcId="{CC192E00-39F4-6E4D-9196-51B1498292D0}" destId="{24A320DD-5EC9-D24F-9DA0-D993C6808D24}" srcOrd="6" destOrd="0" presId="urn:microsoft.com/office/officeart/2005/8/layout/chevron1"/>
    <dgm:cxn modelId="{826178DA-13D8-A040-8B3A-D49251BF0921}" type="presParOf" srcId="{CC192E00-39F4-6E4D-9196-51B1498292D0}" destId="{8E479B3B-5359-9F4A-B4C5-386E202571B7}" srcOrd="7" destOrd="0" presId="urn:microsoft.com/office/officeart/2005/8/layout/chevron1"/>
    <dgm:cxn modelId="{700B50AD-0739-F54A-A4D4-4C373EC7B283}" type="presParOf" srcId="{CC192E00-39F4-6E4D-9196-51B1498292D0}" destId="{EE7B8BE1-91A7-DF4D-9912-D5A7A9EF2A4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221FC-C07E-4BEC-A66E-4BF067B157EB}">
      <dsp:nvSpPr>
        <dsp:cNvPr id="0" name=""/>
        <dsp:cNvSpPr/>
      </dsp:nvSpPr>
      <dsp:spPr>
        <a:xfrm>
          <a:off x="2501874" y="946061"/>
          <a:ext cx="100564" cy="1736421"/>
        </a:xfrm>
        <a:custGeom>
          <a:avLst/>
          <a:gdLst/>
          <a:ahLst/>
          <a:cxnLst/>
          <a:rect l="0" t="0" r="0" b="0"/>
          <a:pathLst>
            <a:path>
              <a:moveTo>
                <a:pt x="0" y="0"/>
              </a:moveTo>
              <a:lnTo>
                <a:pt x="0" y="1736421"/>
              </a:lnTo>
              <a:lnTo>
                <a:pt x="100564" y="1736421"/>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E0EDA023-8BF2-4C9D-9BE8-083CC1AA27E4}">
      <dsp:nvSpPr>
        <dsp:cNvPr id="0" name=""/>
        <dsp:cNvSpPr/>
      </dsp:nvSpPr>
      <dsp:spPr>
        <a:xfrm>
          <a:off x="2501874" y="946061"/>
          <a:ext cx="100564" cy="1260414"/>
        </a:xfrm>
        <a:custGeom>
          <a:avLst/>
          <a:gdLst/>
          <a:ahLst/>
          <a:cxnLst/>
          <a:rect l="0" t="0" r="0" b="0"/>
          <a:pathLst>
            <a:path>
              <a:moveTo>
                <a:pt x="0" y="0"/>
              </a:moveTo>
              <a:lnTo>
                <a:pt x="0" y="1260414"/>
              </a:lnTo>
              <a:lnTo>
                <a:pt x="100564" y="1260414"/>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B830996B-9708-4D3F-9C56-8EB918A6F1A2}">
      <dsp:nvSpPr>
        <dsp:cNvPr id="0" name=""/>
        <dsp:cNvSpPr/>
      </dsp:nvSpPr>
      <dsp:spPr>
        <a:xfrm>
          <a:off x="2501874" y="946061"/>
          <a:ext cx="100564" cy="784406"/>
        </a:xfrm>
        <a:custGeom>
          <a:avLst/>
          <a:gdLst/>
          <a:ahLst/>
          <a:cxnLst/>
          <a:rect l="0" t="0" r="0" b="0"/>
          <a:pathLst>
            <a:path>
              <a:moveTo>
                <a:pt x="0" y="0"/>
              </a:moveTo>
              <a:lnTo>
                <a:pt x="0" y="784406"/>
              </a:lnTo>
              <a:lnTo>
                <a:pt x="100564" y="784406"/>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47763492-F58F-4C72-A50F-C1DE6839EF13}">
      <dsp:nvSpPr>
        <dsp:cNvPr id="0" name=""/>
        <dsp:cNvSpPr/>
      </dsp:nvSpPr>
      <dsp:spPr>
        <a:xfrm>
          <a:off x="2501874" y="946061"/>
          <a:ext cx="100564" cy="308399"/>
        </a:xfrm>
        <a:custGeom>
          <a:avLst/>
          <a:gdLst/>
          <a:ahLst/>
          <a:cxnLst/>
          <a:rect l="0" t="0" r="0" b="0"/>
          <a:pathLst>
            <a:path>
              <a:moveTo>
                <a:pt x="0" y="0"/>
              </a:moveTo>
              <a:lnTo>
                <a:pt x="0" y="308399"/>
              </a:lnTo>
              <a:lnTo>
                <a:pt x="100564" y="308399"/>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70EF6AD0-D804-4CEC-897F-CD0586C148AF}">
      <dsp:nvSpPr>
        <dsp:cNvPr id="0" name=""/>
        <dsp:cNvSpPr/>
      </dsp:nvSpPr>
      <dsp:spPr>
        <a:xfrm>
          <a:off x="1553211" y="470053"/>
          <a:ext cx="1216835" cy="140790"/>
        </a:xfrm>
        <a:custGeom>
          <a:avLst/>
          <a:gdLst/>
          <a:ahLst/>
          <a:cxnLst/>
          <a:rect l="0" t="0" r="0" b="0"/>
          <a:pathLst>
            <a:path>
              <a:moveTo>
                <a:pt x="0" y="0"/>
              </a:moveTo>
              <a:lnTo>
                <a:pt x="0" y="70395"/>
              </a:lnTo>
              <a:lnTo>
                <a:pt x="1216835" y="70395"/>
              </a:lnTo>
              <a:lnTo>
                <a:pt x="1216835" y="140790"/>
              </a:lnTo>
            </a:path>
          </a:pathLst>
        </a:custGeom>
        <a:noFill/>
        <a:ln w="25400" cap="flat" cmpd="sng" algn="ctr">
          <a:solidFill>
            <a:prstClr val="black"/>
          </a:solidFill>
          <a:prstDash val="solid"/>
        </a:ln>
        <a:effectLst/>
      </dsp:spPr>
      <dsp:style>
        <a:lnRef idx="2">
          <a:scrgbClr r="0" g="0" b="0"/>
        </a:lnRef>
        <a:fillRef idx="0">
          <a:scrgbClr r="0" g="0" b="0"/>
        </a:fillRef>
        <a:effectRef idx="0">
          <a:scrgbClr r="0" g="0" b="0"/>
        </a:effectRef>
        <a:fontRef idx="minor"/>
      </dsp:style>
    </dsp:sp>
    <dsp:sp modelId="{46D7C9CA-B3DD-48C6-9A2E-FA1172A2AA4D}">
      <dsp:nvSpPr>
        <dsp:cNvPr id="0" name=""/>
        <dsp:cNvSpPr/>
      </dsp:nvSpPr>
      <dsp:spPr>
        <a:xfrm>
          <a:off x="1690650" y="946061"/>
          <a:ext cx="100564" cy="1260414"/>
        </a:xfrm>
        <a:custGeom>
          <a:avLst/>
          <a:gdLst/>
          <a:ahLst/>
          <a:cxnLst/>
          <a:rect l="0" t="0" r="0" b="0"/>
          <a:pathLst>
            <a:path>
              <a:moveTo>
                <a:pt x="0" y="0"/>
              </a:moveTo>
              <a:lnTo>
                <a:pt x="0" y="1260414"/>
              </a:lnTo>
              <a:lnTo>
                <a:pt x="100564" y="126041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9B116360-5EC9-47CA-8BBE-04BB80C1156F}">
      <dsp:nvSpPr>
        <dsp:cNvPr id="0" name=""/>
        <dsp:cNvSpPr/>
      </dsp:nvSpPr>
      <dsp:spPr>
        <a:xfrm>
          <a:off x="1690650" y="946061"/>
          <a:ext cx="100564" cy="784406"/>
        </a:xfrm>
        <a:custGeom>
          <a:avLst/>
          <a:gdLst/>
          <a:ahLst/>
          <a:cxnLst/>
          <a:rect l="0" t="0" r="0" b="0"/>
          <a:pathLst>
            <a:path>
              <a:moveTo>
                <a:pt x="0" y="0"/>
              </a:moveTo>
              <a:lnTo>
                <a:pt x="0" y="784406"/>
              </a:lnTo>
              <a:lnTo>
                <a:pt x="100564" y="7844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512C694-454A-4512-99EA-65471AB1EC33}">
      <dsp:nvSpPr>
        <dsp:cNvPr id="0" name=""/>
        <dsp:cNvSpPr/>
      </dsp:nvSpPr>
      <dsp:spPr>
        <a:xfrm>
          <a:off x="1690650" y="946061"/>
          <a:ext cx="100564" cy="308399"/>
        </a:xfrm>
        <a:custGeom>
          <a:avLst/>
          <a:gdLst/>
          <a:ahLst/>
          <a:cxnLst/>
          <a:rect l="0" t="0" r="0" b="0"/>
          <a:pathLst>
            <a:path>
              <a:moveTo>
                <a:pt x="0" y="0"/>
              </a:moveTo>
              <a:lnTo>
                <a:pt x="0" y="308399"/>
              </a:lnTo>
              <a:lnTo>
                <a:pt x="100564" y="3083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F8F798F-0C1A-4737-8EAC-2A7D8B6E4D14}">
      <dsp:nvSpPr>
        <dsp:cNvPr id="0" name=""/>
        <dsp:cNvSpPr/>
      </dsp:nvSpPr>
      <dsp:spPr>
        <a:xfrm>
          <a:off x="1553211" y="470053"/>
          <a:ext cx="405611" cy="140790"/>
        </a:xfrm>
        <a:custGeom>
          <a:avLst/>
          <a:gdLst/>
          <a:ahLst/>
          <a:cxnLst/>
          <a:rect l="0" t="0" r="0" b="0"/>
          <a:pathLst>
            <a:path>
              <a:moveTo>
                <a:pt x="0" y="0"/>
              </a:moveTo>
              <a:lnTo>
                <a:pt x="0" y="70395"/>
              </a:lnTo>
              <a:lnTo>
                <a:pt x="405611" y="70395"/>
              </a:lnTo>
              <a:lnTo>
                <a:pt x="405611" y="14079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ACABBDB-9F89-49E1-864F-A95AA54A585A}">
      <dsp:nvSpPr>
        <dsp:cNvPr id="0" name=""/>
        <dsp:cNvSpPr/>
      </dsp:nvSpPr>
      <dsp:spPr>
        <a:xfrm>
          <a:off x="879426" y="946061"/>
          <a:ext cx="100564" cy="1736421"/>
        </a:xfrm>
        <a:custGeom>
          <a:avLst/>
          <a:gdLst/>
          <a:ahLst/>
          <a:cxnLst/>
          <a:rect l="0" t="0" r="0" b="0"/>
          <a:pathLst>
            <a:path>
              <a:moveTo>
                <a:pt x="0" y="0"/>
              </a:moveTo>
              <a:lnTo>
                <a:pt x="0" y="1736421"/>
              </a:lnTo>
              <a:lnTo>
                <a:pt x="100564" y="17364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901A3729-D7B6-4632-BB5F-3F8E80ADB404}">
      <dsp:nvSpPr>
        <dsp:cNvPr id="0" name=""/>
        <dsp:cNvSpPr/>
      </dsp:nvSpPr>
      <dsp:spPr>
        <a:xfrm>
          <a:off x="879426" y="946061"/>
          <a:ext cx="100564" cy="1260414"/>
        </a:xfrm>
        <a:custGeom>
          <a:avLst/>
          <a:gdLst/>
          <a:ahLst/>
          <a:cxnLst/>
          <a:rect l="0" t="0" r="0" b="0"/>
          <a:pathLst>
            <a:path>
              <a:moveTo>
                <a:pt x="0" y="0"/>
              </a:moveTo>
              <a:lnTo>
                <a:pt x="0" y="1260414"/>
              </a:lnTo>
              <a:lnTo>
                <a:pt x="100564" y="126041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ED89957-8355-48DD-9008-B88888E6AF44}">
      <dsp:nvSpPr>
        <dsp:cNvPr id="0" name=""/>
        <dsp:cNvSpPr/>
      </dsp:nvSpPr>
      <dsp:spPr>
        <a:xfrm>
          <a:off x="879426" y="946061"/>
          <a:ext cx="100564" cy="784406"/>
        </a:xfrm>
        <a:custGeom>
          <a:avLst/>
          <a:gdLst/>
          <a:ahLst/>
          <a:cxnLst/>
          <a:rect l="0" t="0" r="0" b="0"/>
          <a:pathLst>
            <a:path>
              <a:moveTo>
                <a:pt x="0" y="0"/>
              </a:moveTo>
              <a:lnTo>
                <a:pt x="0" y="784406"/>
              </a:lnTo>
              <a:lnTo>
                <a:pt x="100564" y="7844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BA6902B-9D23-41AA-BA0B-57D4B1EE9467}">
      <dsp:nvSpPr>
        <dsp:cNvPr id="0" name=""/>
        <dsp:cNvSpPr/>
      </dsp:nvSpPr>
      <dsp:spPr>
        <a:xfrm>
          <a:off x="879426" y="946061"/>
          <a:ext cx="100564" cy="308399"/>
        </a:xfrm>
        <a:custGeom>
          <a:avLst/>
          <a:gdLst/>
          <a:ahLst/>
          <a:cxnLst/>
          <a:rect l="0" t="0" r="0" b="0"/>
          <a:pathLst>
            <a:path>
              <a:moveTo>
                <a:pt x="0" y="0"/>
              </a:moveTo>
              <a:lnTo>
                <a:pt x="0" y="308399"/>
              </a:lnTo>
              <a:lnTo>
                <a:pt x="100564" y="3083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06FDB8-35C4-4E4A-869F-1CED7EA6EDA6}">
      <dsp:nvSpPr>
        <dsp:cNvPr id="0" name=""/>
        <dsp:cNvSpPr/>
      </dsp:nvSpPr>
      <dsp:spPr>
        <a:xfrm>
          <a:off x="1147599" y="470053"/>
          <a:ext cx="405611" cy="140790"/>
        </a:xfrm>
        <a:custGeom>
          <a:avLst/>
          <a:gdLst/>
          <a:ahLst/>
          <a:cxnLst/>
          <a:rect l="0" t="0" r="0" b="0"/>
          <a:pathLst>
            <a:path>
              <a:moveTo>
                <a:pt x="405611" y="0"/>
              </a:moveTo>
              <a:lnTo>
                <a:pt x="405611" y="70395"/>
              </a:lnTo>
              <a:lnTo>
                <a:pt x="0" y="70395"/>
              </a:lnTo>
              <a:lnTo>
                <a:pt x="0" y="14079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A817EA-D994-41F0-978D-85BE9B78DCC3}">
      <dsp:nvSpPr>
        <dsp:cNvPr id="0" name=""/>
        <dsp:cNvSpPr/>
      </dsp:nvSpPr>
      <dsp:spPr>
        <a:xfrm>
          <a:off x="68202" y="946061"/>
          <a:ext cx="100564" cy="1736421"/>
        </a:xfrm>
        <a:custGeom>
          <a:avLst/>
          <a:gdLst/>
          <a:ahLst/>
          <a:cxnLst/>
          <a:rect l="0" t="0" r="0" b="0"/>
          <a:pathLst>
            <a:path>
              <a:moveTo>
                <a:pt x="0" y="0"/>
              </a:moveTo>
              <a:lnTo>
                <a:pt x="0" y="1736421"/>
              </a:lnTo>
              <a:lnTo>
                <a:pt x="100564" y="17364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C4E6D47-6A9F-4046-9CF4-A03B36E3DFFC}">
      <dsp:nvSpPr>
        <dsp:cNvPr id="0" name=""/>
        <dsp:cNvSpPr/>
      </dsp:nvSpPr>
      <dsp:spPr>
        <a:xfrm>
          <a:off x="68202" y="946061"/>
          <a:ext cx="100564" cy="1260414"/>
        </a:xfrm>
        <a:custGeom>
          <a:avLst/>
          <a:gdLst/>
          <a:ahLst/>
          <a:cxnLst/>
          <a:rect l="0" t="0" r="0" b="0"/>
          <a:pathLst>
            <a:path>
              <a:moveTo>
                <a:pt x="0" y="0"/>
              </a:moveTo>
              <a:lnTo>
                <a:pt x="0" y="1260414"/>
              </a:lnTo>
              <a:lnTo>
                <a:pt x="100564" y="126041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3B9481-BB97-4C47-B445-113CEC5FC85F}">
      <dsp:nvSpPr>
        <dsp:cNvPr id="0" name=""/>
        <dsp:cNvSpPr/>
      </dsp:nvSpPr>
      <dsp:spPr>
        <a:xfrm>
          <a:off x="68202" y="946061"/>
          <a:ext cx="100564" cy="784406"/>
        </a:xfrm>
        <a:custGeom>
          <a:avLst/>
          <a:gdLst/>
          <a:ahLst/>
          <a:cxnLst/>
          <a:rect l="0" t="0" r="0" b="0"/>
          <a:pathLst>
            <a:path>
              <a:moveTo>
                <a:pt x="0" y="0"/>
              </a:moveTo>
              <a:lnTo>
                <a:pt x="0" y="784406"/>
              </a:lnTo>
              <a:lnTo>
                <a:pt x="100564" y="7844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F9A80A4-5958-4136-B94A-C36BD62DF6AD}">
      <dsp:nvSpPr>
        <dsp:cNvPr id="0" name=""/>
        <dsp:cNvSpPr/>
      </dsp:nvSpPr>
      <dsp:spPr>
        <a:xfrm>
          <a:off x="68202" y="946061"/>
          <a:ext cx="100564" cy="308399"/>
        </a:xfrm>
        <a:custGeom>
          <a:avLst/>
          <a:gdLst/>
          <a:ahLst/>
          <a:cxnLst/>
          <a:rect l="0" t="0" r="0" b="0"/>
          <a:pathLst>
            <a:path>
              <a:moveTo>
                <a:pt x="0" y="0"/>
              </a:moveTo>
              <a:lnTo>
                <a:pt x="0" y="308399"/>
              </a:lnTo>
              <a:lnTo>
                <a:pt x="100564" y="3083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8A792C-1EE9-4830-A4AA-6FD1B1065FA3}">
      <dsp:nvSpPr>
        <dsp:cNvPr id="0" name=""/>
        <dsp:cNvSpPr/>
      </dsp:nvSpPr>
      <dsp:spPr>
        <a:xfrm>
          <a:off x="336375" y="470053"/>
          <a:ext cx="1216835" cy="140790"/>
        </a:xfrm>
        <a:custGeom>
          <a:avLst/>
          <a:gdLst/>
          <a:ahLst/>
          <a:cxnLst/>
          <a:rect l="0" t="0" r="0" b="0"/>
          <a:pathLst>
            <a:path>
              <a:moveTo>
                <a:pt x="1216835" y="0"/>
              </a:moveTo>
              <a:lnTo>
                <a:pt x="1216835" y="70395"/>
              </a:lnTo>
              <a:lnTo>
                <a:pt x="0" y="70395"/>
              </a:lnTo>
              <a:lnTo>
                <a:pt x="0" y="14079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0792B13-1485-41B3-9A04-E9897F3D9C16}">
      <dsp:nvSpPr>
        <dsp:cNvPr id="0" name=""/>
        <dsp:cNvSpPr/>
      </dsp:nvSpPr>
      <dsp:spPr>
        <a:xfrm>
          <a:off x="1217994" y="134837"/>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Voldoende halen</a:t>
          </a:r>
        </a:p>
      </dsp:txBody>
      <dsp:txXfrm>
        <a:off x="1217994" y="134837"/>
        <a:ext cx="670432" cy="335216"/>
      </dsp:txXfrm>
    </dsp:sp>
    <dsp:sp modelId="{9156107E-68C2-4B08-8C3C-FD8309878B0D}">
      <dsp:nvSpPr>
        <dsp:cNvPr id="0" name=""/>
        <dsp:cNvSpPr/>
      </dsp:nvSpPr>
      <dsp:spPr>
        <a:xfrm>
          <a:off x="1159" y="61084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err="1"/>
            <a:t>Usecase</a:t>
          </a:r>
          <a:r>
            <a:rPr lang="nl-NL" sz="1000" kern="1200" dirty="0"/>
            <a:t> rapport</a:t>
          </a:r>
        </a:p>
      </dsp:txBody>
      <dsp:txXfrm>
        <a:off x="1159" y="610844"/>
        <a:ext cx="670432" cy="335216"/>
      </dsp:txXfrm>
    </dsp:sp>
    <dsp:sp modelId="{8C4E1D68-0CA1-4C24-BB5F-4D169EDFD833}">
      <dsp:nvSpPr>
        <dsp:cNvPr id="0" name=""/>
        <dsp:cNvSpPr/>
      </dsp:nvSpPr>
      <dsp:spPr>
        <a:xfrm>
          <a:off x="168767" y="1086852"/>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168767" y="1086852"/>
        <a:ext cx="670432" cy="335216"/>
      </dsp:txXfrm>
    </dsp:sp>
    <dsp:sp modelId="{06A0ED68-20CE-4932-BDD6-7F000D0FB274}">
      <dsp:nvSpPr>
        <dsp:cNvPr id="0" name=""/>
        <dsp:cNvSpPr/>
      </dsp:nvSpPr>
      <dsp:spPr>
        <a:xfrm>
          <a:off x="168767" y="1562859"/>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Boek lezen</a:t>
          </a:r>
        </a:p>
      </dsp:txBody>
      <dsp:txXfrm>
        <a:off x="168767" y="1562859"/>
        <a:ext cx="670432" cy="335216"/>
      </dsp:txXfrm>
    </dsp:sp>
    <dsp:sp modelId="{0448125F-9BC0-41EF-BAF1-7CFF9F3AEE35}">
      <dsp:nvSpPr>
        <dsp:cNvPr id="0" name=""/>
        <dsp:cNvSpPr/>
      </dsp:nvSpPr>
      <dsp:spPr>
        <a:xfrm>
          <a:off x="168767" y="2038866"/>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Opdrachten maken</a:t>
          </a:r>
        </a:p>
      </dsp:txBody>
      <dsp:txXfrm>
        <a:off x="168767" y="2038866"/>
        <a:ext cx="670432" cy="335216"/>
      </dsp:txXfrm>
    </dsp:sp>
    <dsp:sp modelId="{6BA64120-BDCC-4736-889B-515BCC217D50}">
      <dsp:nvSpPr>
        <dsp:cNvPr id="0" name=""/>
        <dsp:cNvSpPr/>
      </dsp:nvSpPr>
      <dsp:spPr>
        <a:xfrm>
          <a:off x="168767" y="251487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Op tijd inleveren</a:t>
          </a:r>
        </a:p>
      </dsp:txBody>
      <dsp:txXfrm>
        <a:off x="168767" y="2514874"/>
        <a:ext cx="670432" cy="335216"/>
      </dsp:txXfrm>
    </dsp:sp>
    <dsp:sp modelId="{2FB3FD06-4DA5-48A5-87D1-3EF88092C3CF}">
      <dsp:nvSpPr>
        <dsp:cNvPr id="0" name=""/>
        <dsp:cNvSpPr/>
      </dsp:nvSpPr>
      <dsp:spPr>
        <a:xfrm>
          <a:off x="812382" y="61084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Testrapport</a:t>
          </a:r>
        </a:p>
      </dsp:txBody>
      <dsp:txXfrm>
        <a:off x="812382" y="610844"/>
        <a:ext cx="670432" cy="335216"/>
      </dsp:txXfrm>
    </dsp:sp>
    <dsp:sp modelId="{75715D98-FB05-4CCF-806B-CB07A11547AD}">
      <dsp:nvSpPr>
        <dsp:cNvPr id="0" name=""/>
        <dsp:cNvSpPr/>
      </dsp:nvSpPr>
      <dsp:spPr>
        <a:xfrm>
          <a:off x="979991" y="1086852"/>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979991" y="1086852"/>
        <a:ext cx="670432" cy="335216"/>
      </dsp:txXfrm>
    </dsp:sp>
    <dsp:sp modelId="{94B63DAB-E17D-4AF7-B9FA-E0DBD1394463}">
      <dsp:nvSpPr>
        <dsp:cNvPr id="0" name=""/>
        <dsp:cNvSpPr/>
      </dsp:nvSpPr>
      <dsp:spPr>
        <a:xfrm>
          <a:off x="979991" y="1562859"/>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Syllabus lezen</a:t>
          </a:r>
        </a:p>
      </dsp:txBody>
      <dsp:txXfrm>
        <a:off x="979991" y="1562859"/>
        <a:ext cx="670432" cy="335216"/>
      </dsp:txXfrm>
    </dsp:sp>
    <dsp:sp modelId="{C0DD6B59-7E3E-45A5-A889-34C89153BFC4}">
      <dsp:nvSpPr>
        <dsp:cNvPr id="0" name=""/>
        <dsp:cNvSpPr/>
      </dsp:nvSpPr>
      <dsp:spPr>
        <a:xfrm>
          <a:off x="979991" y="2038866"/>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Opdrachten maken</a:t>
          </a:r>
        </a:p>
      </dsp:txBody>
      <dsp:txXfrm>
        <a:off x="979991" y="2038866"/>
        <a:ext cx="670432" cy="335216"/>
      </dsp:txXfrm>
    </dsp:sp>
    <dsp:sp modelId="{FE0035D5-AA42-4289-89B3-152ECCF0C382}">
      <dsp:nvSpPr>
        <dsp:cNvPr id="0" name=""/>
        <dsp:cNvSpPr/>
      </dsp:nvSpPr>
      <dsp:spPr>
        <a:xfrm>
          <a:off x="979991" y="251487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Op tijd inleveren</a:t>
          </a:r>
        </a:p>
      </dsp:txBody>
      <dsp:txXfrm>
        <a:off x="979991" y="2514874"/>
        <a:ext cx="670432" cy="335216"/>
      </dsp:txXfrm>
    </dsp:sp>
    <dsp:sp modelId="{E9351F94-8254-49E8-86DC-5E66004F878F}">
      <dsp:nvSpPr>
        <dsp:cNvPr id="0" name=""/>
        <dsp:cNvSpPr/>
      </dsp:nvSpPr>
      <dsp:spPr>
        <a:xfrm>
          <a:off x="1623606" y="61084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Tentamen</a:t>
          </a:r>
        </a:p>
      </dsp:txBody>
      <dsp:txXfrm>
        <a:off x="1623606" y="610844"/>
        <a:ext cx="670432" cy="335216"/>
      </dsp:txXfrm>
    </dsp:sp>
    <dsp:sp modelId="{4602267F-2912-480C-8D2A-A271E34B39F3}">
      <dsp:nvSpPr>
        <dsp:cNvPr id="0" name=""/>
        <dsp:cNvSpPr/>
      </dsp:nvSpPr>
      <dsp:spPr>
        <a:xfrm>
          <a:off x="1791215" y="1086852"/>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1791215" y="1086852"/>
        <a:ext cx="670432" cy="335216"/>
      </dsp:txXfrm>
    </dsp:sp>
    <dsp:sp modelId="{F0F295B5-84D8-4302-8364-2FA0BF404D58}">
      <dsp:nvSpPr>
        <dsp:cNvPr id="0" name=""/>
        <dsp:cNvSpPr/>
      </dsp:nvSpPr>
      <dsp:spPr>
        <a:xfrm>
          <a:off x="1791215" y="1562859"/>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Alles leren</a:t>
          </a:r>
        </a:p>
      </dsp:txBody>
      <dsp:txXfrm>
        <a:off x="1791215" y="1562859"/>
        <a:ext cx="670432" cy="335216"/>
      </dsp:txXfrm>
    </dsp:sp>
    <dsp:sp modelId="{E75AC29E-04B5-4FB2-8C5A-633689D596E8}">
      <dsp:nvSpPr>
        <dsp:cNvPr id="0" name=""/>
        <dsp:cNvSpPr/>
      </dsp:nvSpPr>
      <dsp:spPr>
        <a:xfrm>
          <a:off x="1791215" y="2038866"/>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Tentamen maken</a:t>
          </a:r>
        </a:p>
      </dsp:txBody>
      <dsp:txXfrm>
        <a:off x="1791215" y="2038866"/>
        <a:ext cx="670432" cy="335216"/>
      </dsp:txXfrm>
    </dsp:sp>
    <dsp:sp modelId="{93405F59-FE7F-4FE0-89E3-106A3115B427}">
      <dsp:nvSpPr>
        <dsp:cNvPr id="0" name=""/>
        <dsp:cNvSpPr/>
      </dsp:nvSpPr>
      <dsp:spPr>
        <a:xfrm>
          <a:off x="2434830" y="61084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Taaltoets</a:t>
          </a:r>
        </a:p>
      </dsp:txBody>
      <dsp:txXfrm>
        <a:off x="2434830" y="610844"/>
        <a:ext cx="670432" cy="335216"/>
      </dsp:txXfrm>
    </dsp:sp>
    <dsp:sp modelId="{037BD13F-2C3F-4799-AFF6-AA6B014E7553}">
      <dsp:nvSpPr>
        <dsp:cNvPr id="0" name=""/>
        <dsp:cNvSpPr/>
      </dsp:nvSpPr>
      <dsp:spPr>
        <a:xfrm>
          <a:off x="2602438" y="1086852"/>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Lessen volgen</a:t>
          </a:r>
        </a:p>
      </dsp:txBody>
      <dsp:txXfrm>
        <a:off x="2602438" y="1086852"/>
        <a:ext cx="670432" cy="335216"/>
      </dsp:txXfrm>
    </dsp:sp>
    <dsp:sp modelId="{31E207B4-4C60-4782-89DB-B276471E93EA}">
      <dsp:nvSpPr>
        <dsp:cNvPr id="0" name=""/>
        <dsp:cNvSpPr/>
      </dsp:nvSpPr>
      <dsp:spPr>
        <a:xfrm>
          <a:off x="2602438" y="1562859"/>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Theorie lezen</a:t>
          </a:r>
        </a:p>
      </dsp:txBody>
      <dsp:txXfrm>
        <a:off x="2602438" y="1562859"/>
        <a:ext cx="670432" cy="335216"/>
      </dsp:txXfrm>
    </dsp:sp>
    <dsp:sp modelId="{6CA3E6F1-AEDC-4DDE-B53F-ADDE51CAA6B8}">
      <dsp:nvSpPr>
        <dsp:cNvPr id="0" name=""/>
        <dsp:cNvSpPr/>
      </dsp:nvSpPr>
      <dsp:spPr>
        <a:xfrm>
          <a:off x="2602438" y="2038866"/>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Oefeningen maken</a:t>
          </a:r>
        </a:p>
      </dsp:txBody>
      <dsp:txXfrm>
        <a:off x="2602438" y="2038866"/>
        <a:ext cx="670432" cy="335216"/>
      </dsp:txXfrm>
    </dsp:sp>
    <dsp:sp modelId="{E4ADF206-6E01-4261-BC79-4964BAA32538}">
      <dsp:nvSpPr>
        <dsp:cNvPr id="0" name=""/>
        <dsp:cNvSpPr/>
      </dsp:nvSpPr>
      <dsp:spPr>
        <a:xfrm>
          <a:off x="2602438" y="2514874"/>
          <a:ext cx="670432" cy="335216"/>
        </a:xfrm>
        <a:prstGeom prst="rect">
          <a:avLst/>
        </a:prstGeom>
        <a:solidFill>
          <a:schemeClr val="bg2">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NL" sz="1000" kern="1200" dirty="0"/>
            <a:t>Tentamen maken</a:t>
          </a:r>
        </a:p>
      </dsp:txBody>
      <dsp:txXfrm>
        <a:off x="2602438" y="2514874"/>
        <a:ext cx="670432" cy="335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B9B10-5B78-A845-8C7A-51F494F829E6}">
      <dsp:nvSpPr>
        <dsp:cNvPr id="0" name=""/>
        <dsp:cNvSpPr/>
      </dsp:nvSpPr>
      <dsp:spPr>
        <a:xfrm>
          <a:off x="0" y="296239"/>
          <a:ext cx="722445"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nl-NL" sz="800" kern="1200" dirty="0"/>
            <a:t>Eisen</a:t>
          </a:r>
        </a:p>
      </dsp:txBody>
      <dsp:txXfrm>
        <a:off x="120951" y="296239"/>
        <a:ext cx="480544" cy="241901"/>
      </dsp:txXfrm>
    </dsp:sp>
    <dsp:sp modelId="{BC87F458-064D-5D44-8D3D-0C28B3A7AEF4}">
      <dsp:nvSpPr>
        <dsp:cNvPr id="0" name=""/>
        <dsp:cNvSpPr/>
      </dsp:nvSpPr>
      <dsp:spPr>
        <a:xfrm>
          <a:off x="553934" y="578101"/>
          <a:ext cx="604754"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03" tIns="6668" rIns="6668" bIns="6668" numCol="1" spcCol="1270" anchor="ctr" anchorCtr="0">
          <a:noAutofit/>
        </a:bodyPr>
        <a:lstStyle/>
        <a:p>
          <a:pPr marL="0" lvl="0" indent="0" algn="ctr" defTabSz="222250">
            <a:lnSpc>
              <a:spcPct val="90000"/>
            </a:lnSpc>
            <a:spcBef>
              <a:spcPct val="0"/>
            </a:spcBef>
            <a:spcAft>
              <a:spcPct val="35000"/>
            </a:spcAft>
            <a:buNone/>
          </a:pPr>
          <a:r>
            <a:rPr lang="nl-NL" sz="500" kern="1200" dirty="0"/>
            <a:t>Hoe gaan we het maken</a:t>
          </a:r>
        </a:p>
      </dsp:txBody>
      <dsp:txXfrm>
        <a:off x="674885" y="578101"/>
        <a:ext cx="362853" cy="241901"/>
      </dsp:txXfrm>
    </dsp:sp>
    <dsp:sp modelId="{D8F606CC-FF36-244E-B57B-E6AB882AB261}">
      <dsp:nvSpPr>
        <dsp:cNvPr id="0" name=""/>
        <dsp:cNvSpPr/>
      </dsp:nvSpPr>
      <dsp:spPr>
        <a:xfrm>
          <a:off x="976724" y="859960"/>
          <a:ext cx="604754"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03" tIns="6668" rIns="6668" bIns="6668" numCol="1" spcCol="1270" anchor="ctr" anchorCtr="0">
          <a:noAutofit/>
        </a:bodyPr>
        <a:lstStyle/>
        <a:p>
          <a:pPr marL="0" lvl="0" indent="0" algn="ctr" defTabSz="222250">
            <a:lnSpc>
              <a:spcPct val="90000"/>
            </a:lnSpc>
            <a:spcBef>
              <a:spcPct val="0"/>
            </a:spcBef>
            <a:spcAft>
              <a:spcPct val="35000"/>
            </a:spcAft>
            <a:buNone/>
          </a:pPr>
          <a:r>
            <a:rPr lang="nl-NL" sz="500" kern="1200" dirty="0"/>
            <a:t>Laten we het maken</a:t>
          </a:r>
        </a:p>
      </dsp:txBody>
      <dsp:txXfrm>
        <a:off x="1097675" y="859960"/>
        <a:ext cx="362853" cy="241901"/>
      </dsp:txXfrm>
    </dsp:sp>
    <dsp:sp modelId="{24A320DD-5EC9-D24F-9DA0-D993C6808D24}">
      <dsp:nvSpPr>
        <dsp:cNvPr id="0" name=""/>
        <dsp:cNvSpPr/>
      </dsp:nvSpPr>
      <dsp:spPr>
        <a:xfrm>
          <a:off x="1399514" y="1141822"/>
          <a:ext cx="801299"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nl-NL" sz="800" kern="1200" dirty="0"/>
            <a:t>Testen</a:t>
          </a:r>
        </a:p>
      </dsp:txBody>
      <dsp:txXfrm>
        <a:off x="1520465" y="1141822"/>
        <a:ext cx="559398" cy="241901"/>
      </dsp:txXfrm>
    </dsp:sp>
    <dsp:sp modelId="{EE7B8BE1-91A7-DF4D-9912-D5A7A9EF2A49}">
      <dsp:nvSpPr>
        <dsp:cNvPr id="0" name=""/>
        <dsp:cNvSpPr/>
      </dsp:nvSpPr>
      <dsp:spPr>
        <a:xfrm>
          <a:off x="2018849" y="1423683"/>
          <a:ext cx="604754"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03" tIns="6668" rIns="6668" bIns="6668" numCol="1" spcCol="1270" anchor="ctr" anchorCtr="0">
          <a:noAutofit/>
        </a:bodyPr>
        <a:lstStyle/>
        <a:p>
          <a:pPr marL="0" lvl="0" indent="0" algn="ctr" defTabSz="222250">
            <a:lnSpc>
              <a:spcPct val="90000"/>
            </a:lnSpc>
            <a:spcBef>
              <a:spcPct val="0"/>
            </a:spcBef>
            <a:spcAft>
              <a:spcPct val="35000"/>
            </a:spcAft>
            <a:buNone/>
          </a:pPr>
          <a:r>
            <a:rPr lang="nl-NL" sz="500" kern="1200" dirty="0"/>
            <a:t>Ze gebruiken het</a:t>
          </a:r>
        </a:p>
      </dsp:txBody>
      <dsp:txXfrm>
        <a:off x="2139800" y="1423683"/>
        <a:ext cx="362853" cy="2419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184561-CDC9-A544-BCCF-C8DE4A8B5FF0}" type="datetimeFigureOut">
              <a:rPr lang="nl-NL" smtClean="0"/>
              <a:t>5-9-2017</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B53E6B-7E03-7C45-8C90-C5CECC2D07B3}" type="slidenum">
              <a:rPr lang="nl-NL" smtClean="0"/>
              <a:t>‹nr.›</a:t>
            </a:fld>
            <a:endParaRPr lang="nl-NL"/>
          </a:p>
        </p:txBody>
      </p:sp>
    </p:spTree>
    <p:extLst>
      <p:ext uri="{BB962C8B-B14F-4D97-AF65-F5344CB8AC3E}">
        <p14:creationId xmlns:p14="http://schemas.microsoft.com/office/powerpoint/2010/main" val="1534740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infopuntveiligheid.nl/Publicatie/Faq/67/37/wat-is-het-verschil-tussen-informatie-en-gegeven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Even zelf</a:t>
            </a:r>
            <a:r>
              <a:rPr lang="nl-NL" baseline="0" dirty="0"/>
              <a:t> je naam invullen ;-))</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a:t>
            </a:fld>
            <a:endParaRPr lang="nl-NL">
              <a:solidFill>
                <a:prstClr val="black"/>
              </a:solidFill>
              <a:latin typeface="Calibri"/>
            </a:endParaRPr>
          </a:p>
        </p:txBody>
      </p:sp>
    </p:spTree>
    <p:extLst>
      <p:ext uri="{BB962C8B-B14F-4D97-AF65-F5344CB8AC3E}">
        <p14:creationId xmlns:p14="http://schemas.microsoft.com/office/powerpoint/2010/main" val="133225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DOCENT: BELANGRIJK IS DAT ACHTERAF BIJ DE BESPREKING (RESULTAAT</a:t>
            </a:r>
            <a:r>
              <a:rPr lang="nl-NL" baseline="0" dirty="0"/>
              <a:t> STAAT OP VOLGENDE SHEET) DUIDELIJK WORDT DAT HET ZOEKEN NAAR TAKEN MAKKELIJKER GAAT ALS JE NIET “WILD” GAAT BRAINSTORMEN MAAR PER GEBRUIKERSGROEP (ZIE VORIGE SHEET) KIJKT WAT ZE DOEN.</a:t>
            </a:r>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t>12</a:t>
            </a:fld>
            <a:endParaRPr lang="nl-NL"/>
          </a:p>
        </p:txBody>
      </p:sp>
    </p:spTree>
    <p:extLst>
      <p:ext uri="{BB962C8B-B14F-4D97-AF65-F5344CB8AC3E}">
        <p14:creationId xmlns:p14="http://schemas.microsoft.com/office/powerpoint/2010/main" val="1323576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Ok en welke gegevens</a:t>
            </a:r>
            <a:r>
              <a:rPr lang="nl-NL" baseline="0" dirty="0"/>
              <a:t> heb je nodig om deze activiteiten te doen…..</a:t>
            </a:r>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13</a:t>
            </a:fld>
            <a:endParaRPr lang="nl-NL">
              <a:solidFill>
                <a:prstClr val="black"/>
              </a:solidFill>
              <a:latin typeface="Calibri"/>
            </a:endParaRPr>
          </a:p>
        </p:txBody>
      </p:sp>
    </p:spTree>
    <p:extLst>
      <p:ext uri="{BB962C8B-B14F-4D97-AF65-F5344CB8AC3E}">
        <p14:creationId xmlns:p14="http://schemas.microsoft.com/office/powerpoint/2010/main" val="101241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15</a:t>
            </a:fld>
            <a:endParaRPr lang="nl-NL">
              <a:solidFill>
                <a:prstClr val="black"/>
              </a:solidFill>
              <a:latin typeface="Calibri"/>
            </a:endParaRPr>
          </a:p>
        </p:txBody>
      </p:sp>
    </p:spTree>
    <p:extLst>
      <p:ext uri="{BB962C8B-B14F-4D97-AF65-F5344CB8AC3E}">
        <p14:creationId xmlns:p14="http://schemas.microsoft.com/office/powerpoint/2010/main" val="170744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t>17</a:t>
            </a:fld>
            <a:endParaRPr lang="nl-NL"/>
          </a:p>
        </p:txBody>
      </p:sp>
    </p:spTree>
    <p:extLst>
      <p:ext uri="{BB962C8B-B14F-4D97-AF65-F5344CB8AC3E}">
        <p14:creationId xmlns:p14="http://schemas.microsoft.com/office/powerpoint/2010/main" val="132357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nl-NL" sz="1200" b="0" kern="1200" dirty="0">
                <a:solidFill>
                  <a:schemeClr val="tx1"/>
                </a:solidFill>
                <a:effectLst/>
                <a:latin typeface="+mn-lt"/>
                <a:ea typeface="+mn-ea"/>
                <a:cs typeface="+mn-cs"/>
              </a:rPr>
              <a:t>Wat maken we eigenlijk? (opdracht systemen opzoeken)</a:t>
            </a:r>
            <a:br>
              <a:rPr lang="nl-NL" sz="1200" b="0" kern="1200" dirty="0">
                <a:solidFill>
                  <a:schemeClr val="tx1"/>
                </a:solidFill>
                <a:effectLst/>
                <a:latin typeface="+mn-lt"/>
                <a:ea typeface="+mn-ea"/>
                <a:cs typeface="+mn-cs"/>
              </a:rPr>
            </a:br>
            <a:r>
              <a:rPr lang="nl-NL" sz="1200" b="0" kern="1200" dirty="0">
                <a:solidFill>
                  <a:schemeClr val="tx1"/>
                </a:solidFill>
                <a:effectLst/>
                <a:latin typeface="+mn-lt"/>
                <a:ea typeface="+mn-ea"/>
                <a:cs typeface="+mn-cs"/>
              </a:rPr>
              <a:t> (soorten systemen)</a:t>
            </a:r>
          </a:p>
          <a:p>
            <a:pPr fontAlgn="base"/>
            <a:r>
              <a:rPr lang="nl-NL" sz="1200" b="0" kern="1200" dirty="0" err="1">
                <a:solidFill>
                  <a:schemeClr val="tx1"/>
                </a:solidFill>
                <a:effectLst/>
                <a:latin typeface="+mn-lt"/>
                <a:ea typeface="+mn-ea"/>
                <a:cs typeface="+mn-cs"/>
              </a:rPr>
              <a:t>lRelatie</a:t>
            </a:r>
            <a:r>
              <a:rPr lang="nl-NL" sz="1200" b="0" kern="1200" dirty="0">
                <a:solidFill>
                  <a:schemeClr val="tx1"/>
                </a:solidFill>
                <a:effectLst/>
                <a:latin typeface="+mn-lt"/>
                <a:ea typeface="+mn-ea"/>
                <a:cs typeface="+mn-cs"/>
              </a:rPr>
              <a:t> met courses  (en hoofdfase profielen? -&gt; worden soms elders besproken. Ik leg soms wel wat verbanden met de profielen!)</a:t>
            </a:r>
          </a:p>
          <a:p>
            <a:pPr fontAlgn="base"/>
            <a:r>
              <a:rPr lang="nl-NL" sz="1200" b="0" kern="1200" dirty="0" err="1">
                <a:solidFill>
                  <a:schemeClr val="tx1"/>
                </a:solidFill>
                <a:effectLst/>
                <a:latin typeface="+mn-lt"/>
                <a:ea typeface="+mn-ea"/>
                <a:cs typeface="+mn-cs"/>
              </a:rPr>
              <a:t>lWat</a:t>
            </a:r>
            <a:r>
              <a:rPr lang="nl-NL" sz="1200" b="0" kern="1200" dirty="0">
                <a:solidFill>
                  <a:schemeClr val="tx1"/>
                </a:solidFill>
                <a:effectLst/>
                <a:latin typeface="+mn-lt"/>
                <a:ea typeface="+mn-ea"/>
                <a:cs typeface="+mn-cs"/>
              </a:rPr>
              <a:t> doen we allemaal? (opdracht vacatures)</a:t>
            </a:r>
          </a:p>
          <a:p>
            <a:endParaRPr lang="nl-NL" b="0"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18</a:t>
            </a:fld>
            <a:endParaRPr lang="nl-NL">
              <a:solidFill>
                <a:prstClr val="black"/>
              </a:solidFill>
              <a:latin typeface="Calibri"/>
            </a:endParaRPr>
          </a:p>
        </p:txBody>
      </p:sp>
    </p:spTree>
    <p:extLst>
      <p:ext uri="{BB962C8B-B14F-4D97-AF65-F5344CB8AC3E}">
        <p14:creationId xmlns:p14="http://schemas.microsoft.com/office/powerpoint/2010/main" val="1430084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“Goed” -&gt; volgens functionele</a:t>
            </a:r>
            <a:r>
              <a:rPr lang="nl-NL" baseline="0" dirty="0"/>
              <a:t> specificaties.</a:t>
            </a:r>
          </a:p>
          <a:p>
            <a:r>
              <a:rPr lang="nl-NL" baseline="0" dirty="0"/>
              <a:t>SPD: </a:t>
            </a:r>
            <a:r>
              <a:rPr lang="nl-NL" baseline="0" dirty="0" err="1"/>
              <a:t>Structured</a:t>
            </a:r>
            <a:r>
              <a:rPr lang="nl-NL" baseline="0" dirty="0"/>
              <a:t> Program Development</a:t>
            </a:r>
          </a:p>
          <a:p>
            <a:r>
              <a:rPr lang="nl-NL" baseline="0" dirty="0"/>
              <a:t>ESD: Embedded System Development</a:t>
            </a:r>
          </a:p>
          <a:p>
            <a:r>
              <a:rPr lang="nl-NL" baseline="0" dirty="0"/>
              <a:t>OOPD: Object </a:t>
            </a:r>
            <a:r>
              <a:rPr lang="nl-NL" baseline="0" dirty="0" err="1"/>
              <a:t>Oriented</a:t>
            </a:r>
            <a:r>
              <a:rPr lang="nl-NL" baseline="0" dirty="0"/>
              <a:t> Program Development</a:t>
            </a:r>
          </a:p>
          <a:p>
            <a:endParaRPr lang="nl-NL" baseline="0" dirty="0"/>
          </a:p>
          <a:p>
            <a:r>
              <a:rPr lang="nl-NL" baseline="0" dirty="0" err="1"/>
              <a:t>DbAp</a:t>
            </a:r>
            <a:r>
              <a:rPr lang="nl-NL" baseline="0" dirty="0"/>
              <a:t>: Databases en Applications</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19</a:t>
            </a:fld>
            <a:endParaRPr lang="nl-NL">
              <a:solidFill>
                <a:prstClr val="black"/>
              </a:solidFill>
              <a:latin typeface="Calibri"/>
            </a:endParaRPr>
          </a:p>
        </p:txBody>
      </p:sp>
    </p:spTree>
    <p:extLst>
      <p:ext uri="{BB962C8B-B14F-4D97-AF65-F5344CB8AC3E}">
        <p14:creationId xmlns:p14="http://schemas.microsoft.com/office/powerpoint/2010/main" val="198700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Vraag de klas welke stappen ze hebben gevonden in het huiswerk</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20</a:t>
            </a:fld>
            <a:endParaRPr lang="nl-NL">
              <a:solidFill>
                <a:prstClr val="black"/>
              </a:solidFill>
              <a:latin typeface="Calibri"/>
            </a:endParaRPr>
          </a:p>
        </p:txBody>
      </p:sp>
    </p:spTree>
    <p:extLst>
      <p:ext uri="{BB962C8B-B14F-4D97-AF65-F5344CB8AC3E}">
        <p14:creationId xmlns:p14="http://schemas.microsoft.com/office/powerpoint/2010/main" val="2106063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Doel is het opstellen van een specificatie die het toekomstige systeem beschrijft.</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21</a:t>
            </a:fld>
            <a:endParaRPr lang="nl-NL">
              <a:solidFill>
                <a:prstClr val="black"/>
              </a:solidFill>
              <a:latin typeface="Calibri"/>
            </a:endParaRPr>
          </a:p>
        </p:txBody>
      </p:sp>
    </p:spTree>
    <p:extLst>
      <p:ext uri="{BB962C8B-B14F-4D97-AF65-F5344CB8AC3E}">
        <p14:creationId xmlns:p14="http://schemas.microsoft.com/office/powerpoint/2010/main" val="264835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t>
            </a:r>
            <a:r>
              <a:rPr lang="nl-NL" sz="1200" b="1" i="0" kern="1200" dirty="0">
                <a:solidFill>
                  <a:schemeClr val="tx1"/>
                </a:solidFill>
                <a:effectLst/>
                <a:latin typeface="+mn-lt"/>
                <a:ea typeface="+mn-ea"/>
                <a:cs typeface="+mn-cs"/>
              </a:rPr>
              <a:t>Wat is het verschil tussen informatie en gegevens?</a:t>
            </a:r>
          </a:p>
          <a:p>
            <a:r>
              <a:rPr lang="nl-NL" sz="1200" b="0" i="0" kern="1200" dirty="0">
                <a:solidFill>
                  <a:schemeClr val="tx1"/>
                </a:solidFill>
                <a:effectLst/>
                <a:latin typeface="+mn-lt"/>
                <a:ea typeface="+mn-ea"/>
                <a:cs typeface="+mn-cs"/>
              </a:rPr>
              <a:t>Informatie bestaat uit gegevens (synoniem: </a:t>
            </a:r>
            <a:r>
              <a:rPr lang="nl-NL" sz="1200" b="0" i="1" kern="1200" dirty="0">
                <a:solidFill>
                  <a:schemeClr val="tx1"/>
                </a:solidFill>
                <a:effectLst/>
                <a:latin typeface="+mn-lt"/>
                <a:ea typeface="+mn-ea"/>
                <a:cs typeface="+mn-cs"/>
              </a:rPr>
              <a:t>data</a:t>
            </a:r>
            <a:r>
              <a:rPr lang="nl-NL" sz="1200" b="0" i="0" kern="1200" dirty="0">
                <a:solidFill>
                  <a:schemeClr val="tx1"/>
                </a:solidFill>
                <a:effectLst/>
                <a:latin typeface="+mn-lt"/>
                <a:ea typeface="+mn-ea"/>
                <a:cs typeface="+mn-cs"/>
              </a:rPr>
              <a:t>) waar een betekenis aan is toegekend. Strikt genomen staat in een boekwerk dan ook nooit informatie, maar slechts gegevens. De betekenis die een lezer aan de gegevens toekent, vormen informatie voor die persoon. Voorbeeld: “Maastricht” en “Limburg” zijn gegevens, waar op zichzelf geen betekenis in zit. De betekenis die daar in wordt gelegd als in “Maastricht is de provinciehoofdstad van Limburg” is informatie die gebaseerd is op die gegevens. Informatie leidt tot kennis, wat het vermogen is om op basis van informatie een bepaalde taak uit te voeren.</a:t>
            </a:r>
          </a:p>
          <a:p>
            <a:r>
              <a:rPr lang="nl-NL" sz="1200" b="0" i="0" kern="1200" dirty="0">
                <a:solidFill>
                  <a:schemeClr val="tx1"/>
                </a:solidFill>
                <a:effectLst/>
                <a:latin typeface="+mn-lt"/>
                <a:ea typeface="+mn-ea"/>
                <a:cs typeface="+mn-cs"/>
              </a:rPr>
              <a:t>(Deze definities van informatie en gegevens komen uit de school van prof. </a:t>
            </a:r>
            <a:r>
              <a:rPr lang="nl-NL" sz="1200" b="0" i="0" kern="1200" dirty="0" err="1">
                <a:solidFill>
                  <a:schemeClr val="tx1"/>
                </a:solidFill>
                <a:effectLst/>
                <a:latin typeface="+mn-lt"/>
                <a:ea typeface="+mn-ea"/>
                <a:cs typeface="+mn-cs"/>
              </a:rPr>
              <a:t>Weggeman</a:t>
            </a:r>
            <a:r>
              <a:rPr lang="nl-NL" sz="1200" b="0" i="0" kern="1200" dirty="0">
                <a:solidFill>
                  <a:schemeClr val="tx1"/>
                </a:solidFill>
                <a:effectLst/>
                <a:latin typeface="+mn-lt"/>
                <a:ea typeface="+mn-ea"/>
                <a:cs typeface="+mn-cs"/>
              </a:rPr>
              <a:t>; andere definities zijn ook in omloop. In praktische zin is het onderscheid niet altijd relevant).</a:t>
            </a:r>
          </a:p>
          <a:p>
            <a:endParaRPr lang="nl-NL" dirty="0"/>
          </a:p>
          <a:p>
            <a:r>
              <a:rPr lang="nl-NL" dirty="0"/>
              <a:t>“</a:t>
            </a:r>
          </a:p>
          <a:p>
            <a:r>
              <a:rPr lang="nl-NL" dirty="0">
                <a:hlinkClick r:id="rId3"/>
              </a:rPr>
              <a:t>http://www.infopuntveiligheid.nl/Publicatie/</a:t>
            </a:r>
            <a:r>
              <a:rPr lang="nl-NL" dirty="0" err="1">
                <a:hlinkClick r:id="rId3"/>
              </a:rPr>
              <a:t>Faq</a:t>
            </a:r>
            <a:r>
              <a:rPr lang="nl-NL" dirty="0">
                <a:hlinkClick r:id="rId3"/>
              </a:rPr>
              <a:t>/67/37/wat-is-het-verschil-tussen-informatie-en-gegevens.html</a:t>
            </a:r>
            <a:r>
              <a:rPr lang="nl-NL" dirty="0"/>
              <a:t>, geraadpleegd 27-8-2013</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23</a:t>
            </a:fld>
            <a:endParaRPr lang="nl-NL">
              <a:solidFill>
                <a:prstClr val="black"/>
              </a:solidFill>
              <a:latin typeface="Calibri"/>
            </a:endParaRPr>
          </a:p>
        </p:txBody>
      </p:sp>
    </p:spTree>
    <p:extLst>
      <p:ext uri="{BB962C8B-B14F-4D97-AF65-F5344CB8AC3E}">
        <p14:creationId xmlns:p14="http://schemas.microsoft.com/office/powerpoint/2010/main" val="4224182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Vraag de klas welke stappen ze hebben gevonden in het huiswerk</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25</a:t>
            </a:fld>
            <a:endParaRPr lang="nl-NL">
              <a:solidFill>
                <a:prstClr val="black"/>
              </a:solidFill>
              <a:latin typeface="Calibri"/>
            </a:endParaRPr>
          </a:p>
        </p:txBody>
      </p:sp>
    </p:spTree>
    <p:extLst>
      <p:ext uri="{BB962C8B-B14F-4D97-AF65-F5344CB8AC3E}">
        <p14:creationId xmlns:p14="http://schemas.microsoft.com/office/powerpoint/2010/main" val="341591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B53E6B-7E03-7C45-8C90-C5CECC2D07B3}" type="slidenum">
              <a:rPr lang="nl-NL" smtClean="0"/>
              <a:t>2</a:t>
            </a:fld>
            <a:endParaRPr lang="nl-NL"/>
          </a:p>
        </p:txBody>
      </p:sp>
    </p:spTree>
    <p:extLst>
      <p:ext uri="{BB962C8B-B14F-4D97-AF65-F5344CB8AC3E}">
        <p14:creationId xmlns:p14="http://schemas.microsoft.com/office/powerpoint/2010/main" val="3680311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26</a:t>
            </a:fld>
            <a:endParaRPr lang="nl-NL">
              <a:solidFill>
                <a:prstClr val="black"/>
              </a:solidFill>
              <a:latin typeface="Calibri"/>
            </a:endParaRPr>
          </a:p>
        </p:txBody>
      </p:sp>
    </p:spTree>
    <p:extLst>
      <p:ext uri="{BB962C8B-B14F-4D97-AF65-F5344CB8AC3E}">
        <p14:creationId xmlns:p14="http://schemas.microsoft.com/office/powerpoint/2010/main" val="398903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Opm</a:t>
            </a:r>
            <a:r>
              <a:rPr lang="nl-NL"/>
              <a:t>: Let</a:t>
            </a:r>
            <a:r>
              <a:rPr lang="nl-NL" baseline="0"/>
              <a:t> </a:t>
            </a:r>
            <a:r>
              <a:rPr lang="nl-NL" baseline="0" dirty="0"/>
              <a:t>op concreetheid -&gt; Deze sheets in een paar minuten doorgesproken…</a:t>
            </a:r>
            <a:endParaRPr lang="nl-NL" dirty="0"/>
          </a:p>
        </p:txBody>
      </p:sp>
      <p:sp>
        <p:nvSpPr>
          <p:cNvPr id="4" name="Tijdelijke aanduiding voor dianummer 3"/>
          <p:cNvSpPr>
            <a:spLocks noGrp="1"/>
          </p:cNvSpPr>
          <p:nvPr>
            <p:ph type="sldNum" sz="quarter" idx="10"/>
          </p:nvPr>
        </p:nvSpPr>
        <p:spPr/>
        <p:txBody>
          <a:bodyPr/>
          <a:lstStyle/>
          <a:p>
            <a:fld id="{5D8CDB07-A69B-4232-BF7C-740A1084F225}" type="slidenum">
              <a:rPr lang="nl-NL" smtClean="0">
                <a:solidFill>
                  <a:prstClr val="black"/>
                </a:solidFill>
                <a:latin typeface="Calibri"/>
              </a:rPr>
              <a:pPr/>
              <a:t>27</a:t>
            </a:fld>
            <a:endParaRPr lang="nl-NL">
              <a:solidFill>
                <a:prstClr val="black"/>
              </a:solidFill>
              <a:latin typeface="Calibri"/>
            </a:endParaRPr>
          </a:p>
        </p:txBody>
      </p:sp>
    </p:spTree>
    <p:extLst>
      <p:ext uri="{BB962C8B-B14F-4D97-AF65-F5344CB8AC3E}">
        <p14:creationId xmlns:p14="http://schemas.microsoft.com/office/powerpoint/2010/main" val="1536055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Vooral bedoeld om het</a:t>
            </a:r>
            <a:r>
              <a:rPr lang="nl-NL" baseline="0" dirty="0"/>
              <a:t> overall plaatje helder te krijgen. Gaat uit van de (nog </a:t>
            </a:r>
            <a:r>
              <a:rPr lang="nl-NL" baseline="0" dirty="0" err="1"/>
              <a:t>beta</a:t>
            </a:r>
            <a:r>
              <a:rPr lang="nl-NL" baseline="0" dirty="0"/>
              <a:t>) UML 2.5 definities…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Wat</a:t>
            </a:r>
            <a:r>
              <a:rPr lang="nl-NL" baseline="0" dirty="0"/>
              <a:t> we willen communiceren over UML:</a:t>
            </a:r>
            <a:endParaRPr lang="nl-NL" dirty="0"/>
          </a:p>
          <a:p>
            <a:pPr marL="171450" indent="-171450">
              <a:buFontTx/>
              <a:buChar char="-"/>
            </a:pPr>
            <a:r>
              <a:rPr lang="nl-NL" sz="1200" kern="1200" dirty="0">
                <a:solidFill>
                  <a:schemeClr val="tx1"/>
                </a:solidFill>
                <a:effectLst/>
                <a:latin typeface="+mn-lt"/>
                <a:ea typeface="+mn-ea"/>
                <a:cs typeface="+mn-cs"/>
              </a:rPr>
              <a:t>het bestaat uit verschillende tekentechnieken</a:t>
            </a:r>
          </a:p>
          <a:p>
            <a:pPr marL="171450" indent="-171450">
              <a:buFontTx/>
              <a:buChar char="-"/>
            </a:pPr>
            <a:r>
              <a:rPr lang="nl-NL" sz="1200" kern="1200" dirty="0">
                <a:solidFill>
                  <a:schemeClr val="tx1"/>
                </a:solidFill>
                <a:effectLst/>
                <a:latin typeface="+mn-lt"/>
                <a:ea typeface="+mn-ea"/>
                <a:cs typeface="+mn-cs"/>
              </a:rPr>
              <a:t>elke tekentechniek wordt gebruikt in een bepaalde fase van de ontwikkeling van software en kan gericht zijn op verschillende doelgroepen</a:t>
            </a:r>
          </a:p>
          <a:p>
            <a:pPr marL="171450" indent="-171450">
              <a:buFontTx/>
              <a:buChar char="-"/>
            </a:pPr>
            <a:r>
              <a:rPr lang="nl-NL" sz="1200" kern="1200" dirty="0">
                <a:solidFill>
                  <a:schemeClr val="tx1"/>
                </a:solidFill>
                <a:effectLst/>
                <a:latin typeface="+mn-lt"/>
                <a:ea typeface="+mn-ea"/>
                <a:cs typeface="+mn-cs"/>
              </a:rPr>
              <a:t>er is een relatie tussen de tekentechnieken</a:t>
            </a:r>
          </a:p>
          <a:p>
            <a:pPr marL="171450" indent="-171450">
              <a:buFontTx/>
              <a:buChar char="-"/>
            </a:pPr>
            <a:r>
              <a:rPr lang="nl-NL" sz="1200" kern="1200" dirty="0">
                <a:solidFill>
                  <a:schemeClr val="tx1"/>
                </a:solidFill>
                <a:effectLst/>
                <a:latin typeface="+mn-lt"/>
                <a:ea typeface="+mn-ea"/>
                <a:cs typeface="+mn-cs"/>
              </a:rPr>
              <a:t>er zijn verschillende manieren om hetzelfde te communiceren in een UML diagram, er is dus niet 1 ultieme waarheid</a:t>
            </a:r>
          </a:p>
          <a:p>
            <a:pPr marL="171450" indent="-171450">
              <a:buFontTx/>
              <a:buChar char="-"/>
            </a:pPr>
            <a:endParaRPr lang="nl-NL" sz="1200" kern="1200" dirty="0">
              <a:solidFill>
                <a:schemeClr val="tx1"/>
              </a:solidFill>
              <a:effectLst/>
              <a:latin typeface="+mn-lt"/>
              <a:ea typeface="+mn-ea"/>
              <a:cs typeface="+mn-cs"/>
            </a:endParaRPr>
          </a:p>
          <a:p>
            <a:pPr marL="171450" indent="-171450">
              <a:buFontTx/>
              <a:buChar char="-"/>
            </a:pPr>
            <a:r>
              <a:rPr lang="nl-NL" sz="1200" kern="1200" dirty="0">
                <a:solidFill>
                  <a:schemeClr val="tx1"/>
                </a:solidFill>
                <a:effectLst/>
                <a:latin typeface="+mn-lt"/>
                <a:ea typeface="+mn-ea"/>
                <a:cs typeface="+mn-cs"/>
              </a:rPr>
              <a:t>Voor relaties met courses/semesters zie volgende dia</a:t>
            </a:r>
          </a:p>
          <a:p>
            <a:pPr marL="171450" indent="-171450">
              <a:buFontTx/>
              <a:buChar char="-"/>
            </a:pPr>
            <a:endParaRPr lang="nl-N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29</a:t>
            </a:fld>
            <a:endParaRPr lang="nl-NL">
              <a:solidFill>
                <a:prstClr val="black"/>
              </a:solidFill>
              <a:latin typeface="Calibri"/>
            </a:endParaRPr>
          </a:p>
        </p:txBody>
      </p:sp>
    </p:spTree>
    <p:extLst>
      <p:ext uri="{BB962C8B-B14F-4D97-AF65-F5344CB8AC3E}">
        <p14:creationId xmlns:p14="http://schemas.microsoft.com/office/powerpoint/2010/main" val="676777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30</a:t>
            </a:fld>
            <a:endParaRPr lang="nl-NL">
              <a:solidFill>
                <a:prstClr val="black"/>
              </a:solidFill>
              <a:latin typeface="Calibri"/>
            </a:endParaRPr>
          </a:p>
        </p:txBody>
      </p:sp>
    </p:spTree>
    <p:extLst>
      <p:ext uri="{BB962C8B-B14F-4D97-AF65-F5344CB8AC3E}">
        <p14:creationId xmlns:p14="http://schemas.microsoft.com/office/powerpoint/2010/main" val="80086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B53E6B-7E03-7C45-8C90-C5CECC2D07B3}" type="slidenum">
              <a:rPr lang="nl-NL" smtClean="0"/>
              <a:t>4</a:t>
            </a:fld>
            <a:endParaRPr lang="nl-NL"/>
          </a:p>
        </p:txBody>
      </p:sp>
    </p:spTree>
    <p:extLst>
      <p:ext uri="{BB962C8B-B14F-4D97-AF65-F5344CB8AC3E}">
        <p14:creationId xmlns:p14="http://schemas.microsoft.com/office/powerpoint/2010/main" val="92181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DMS=document management system</a:t>
            </a:r>
          </a:p>
          <a:p>
            <a:endParaRPr lang="nl-NL" dirty="0"/>
          </a:p>
          <a:p>
            <a:endParaRPr lang="nl-NL"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5</a:t>
            </a:fld>
            <a:endParaRPr lang="nl-NL">
              <a:solidFill>
                <a:prstClr val="black"/>
              </a:solidFill>
              <a:latin typeface="Calibri"/>
            </a:endParaRPr>
          </a:p>
        </p:txBody>
      </p:sp>
    </p:spTree>
    <p:extLst>
      <p:ext uri="{BB962C8B-B14F-4D97-AF65-F5344CB8AC3E}">
        <p14:creationId xmlns:p14="http://schemas.microsoft.com/office/powerpoint/2010/main" val="1987008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14:13 is dit de tijd, speeltijd, speelstand??? Wat</a:t>
            </a:r>
            <a:r>
              <a:rPr lang="nl-NL" baseline="0" dirty="0"/>
              <a:t> maakt het verschil -&gt; context!</a:t>
            </a:r>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6</a:t>
            </a:fld>
            <a:endParaRPr lang="nl-NL">
              <a:solidFill>
                <a:prstClr val="black"/>
              </a:solidFill>
              <a:latin typeface="Calibri"/>
            </a:endParaRPr>
          </a:p>
        </p:txBody>
      </p:sp>
    </p:spTree>
    <p:extLst>
      <p:ext uri="{BB962C8B-B14F-4D97-AF65-F5344CB8AC3E}">
        <p14:creationId xmlns:p14="http://schemas.microsoft.com/office/powerpoint/2010/main" val="59326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Bij</a:t>
            </a:r>
            <a:r>
              <a:rPr lang="nl-NL" baseline="0" dirty="0"/>
              <a:t> het uitvoeren van een taak heb je deze context (nodig/krijg je) -&gt; volgende sheet</a:t>
            </a:r>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7</a:t>
            </a:fld>
            <a:endParaRPr lang="nl-NL">
              <a:solidFill>
                <a:prstClr val="black"/>
              </a:solidFill>
              <a:latin typeface="Calibri"/>
            </a:endParaRPr>
          </a:p>
        </p:txBody>
      </p:sp>
    </p:spTree>
    <p:extLst>
      <p:ext uri="{BB962C8B-B14F-4D97-AF65-F5344CB8AC3E}">
        <p14:creationId xmlns:p14="http://schemas.microsoft.com/office/powerpoint/2010/main" val="1558017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Wat zijn</a:t>
            </a:r>
            <a:r>
              <a:rPr lang="nl-NL" baseline="0" dirty="0"/>
              <a:t> nu de systemen die wij maken. Refereer aan de casus (bv automatisering van een apotheek, het maken van een studentinformatiesysteem)</a:t>
            </a:r>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8</a:t>
            </a:fld>
            <a:endParaRPr lang="nl-NL">
              <a:solidFill>
                <a:prstClr val="black"/>
              </a:solidFill>
              <a:latin typeface="Calibri"/>
            </a:endParaRPr>
          </a:p>
        </p:txBody>
      </p:sp>
    </p:spTree>
    <p:extLst>
      <p:ext uri="{BB962C8B-B14F-4D97-AF65-F5344CB8AC3E}">
        <p14:creationId xmlns:p14="http://schemas.microsoft.com/office/powerpoint/2010/main" val="2678109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Laat de studenten zelf de activiteiten</a:t>
            </a:r>
            <a:r>
              <a:rPr lang="nl-NL" baseline="0" dirty="0"/>
              <a:t> zoeken -&gt; let op dat ze dit ook dusdanig beschrijven “Teams” is geen activiteit, Teams samenstellen is dit wel. Laat ze 15 minuten activiteiten beschrijven -&gt; vraag daarna hoe ze dit gestructureerd hebben aangepakt… dus pak bv een van de “afdelingen” -&gt; gebruikersgroepen en kijk wat ze doen (sluit aan bij de volgende sheet)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10</a:t>
            </a:fld>
            <a:endParaRPr lang="nl-NL">
              <a:solidFill>
                <a:prstClr val="black"/>
              </a:solidFill>
              <a:latin typeface="Calibri"/>
            </a:endParaRPr>
          </a:p>
        </p:txBody>
      </p:sp>
    </p:spTree>
    <p:extLst>
      <p:ext uri="{BB962C8B-B14F-4D97-AF65-F5344CB8AC3E}">
        <p14:creationId xmlns:p14="http://schemas.microsoft.com/office/powerpoint/2010/main" val="2779326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Ok en welke gegevens</a:t>
            </a:r>
            <a:r>
              <a:rPr lang="nl-NL" baseline="0" dirty="0"/>
              <a:t> heb je nodig om </a:t>
            </a:r>
            <a:r>
              <a:rPr lang="nl-NL" baseline="0"/>
              <a:t>deze activiteiten te doen…..</a:t>
            </a:r>
            <a:endParaRPr lang="nl-NL"/>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11</a:t>
            </a:fld>
            <a:endParaRPr lang="nl-NL">
              <a:solidFill>
                <a:prstClr val="black"/>
              </a:solidFill>
              <a:latin typeface="Calibri"/>
            </a:endParaRPr>
          </a:p>
        </p:txBody>
      </p:sp>
    </p:spTree>
    <p:extLst>
      <p:ext uri="{BB962C8B-B14F-4D97-AF65-F5344CB8AC3E}">
        <p14:creationId xmlns:p14="http://schemas.microsoft.com/office/powerpoint/2010/main" val="405405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423069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28615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pic>
        <p:nvPicPr>
          <p:cNvPr id="4" name="Afbeelding 8" descr="titeldia MET FOTO SMAL NL.jp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Rechte verbindingslijn 10"/>
          <p:cNvCxnSpPr>
            <a:cxnSpLocks noChangeShapeType="1"/>
          </p:cNvCxnSpPr>
          <p:nvPr/>
        </p:nvCxnSpPr>
        <p:spPr bwMode="auto">
          <a:xfrm>
            <a:off x="0" y="836613"/>
            <a:ext cx="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Rechthoek 11"/>
          <p:cNvSpPr>
            <a:spLocks noChangeArrowheads="1"/>
          </p:cNvSpPr>
          <p:nvPr userDrawn="1"/>
        </p:nvSpPr>
        <p:spPr bwMode="auto">
          <a:xfrm>
            <a:off x="6102350" y="279400"/>
            <a:ext cx="2474913" cy="35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lvl1pPr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0"/>
              </a:spcBef>
              <a:buFontTx/>
              <a:buNone/>
              <a:defRPr/>
            </a:pPr>
            <a:endParaRPr lang="nl-NL" sz="3600" b="1">
              <a:solidFill>
                <a:srgbClr val="000000"/>
              </a:solidFill>
              <a:ea typeface="+mn-ea"/>
            </a:endParaRPr>
          </a:p>
        </p:txBody>
      </p:sp>
      <p:pic>
        <p:nvPicPr>
          <p:cNvPr id="7" name="Afbeelding 12" descr="logoNLl-transparant.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nl-NL" noProof="0"/>
              <a:t>Klik om de stijl te bewerken</a:t>
            </a:r>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nl-NL"/>
              <a:t>Klik om de ondertitelstijl van het model te bewerken</a:t>
            </a:r>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fontAlgn="base">
              <a:spcBef>
                <a:spcPct val="25000"/>
              </a:spcBef>
              <a:spcAft>
                <a:spcPct val="0"/>
              </a:spcAft>
              <a:buFont typeface="Wingdings" panose="05000000000000000000" pitchFamily="2" charset="2"/>
              <a:buNone/>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118351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Afbeelding 11" descr="logoNLl-transparant.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nl-NL"/>
              <a:t>Klik om de stijl te bewerken</a:t>
            </a:r>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3"/>
          <p:cNvSpPr>
            <a:spLocks noGrp="1"/>
          </p:cNvSpPr>
          <p:nvPr>
            <p:ph type="ftr" sz="quarter" idx="10"/>
          </p:nvPr>
        </p:nvSpPr>
        <p:spPr>
          <a:xfrm>
            <a:off x="2001838" y="6359525"/>
            <a:ext cx="2895600" cy="338138"/>
          </a:xfrm>
          <a:prstGeom prst="rect">
            <a:avLst/>
          </a:prstGeom>
        </p:spPr>
        <p:txBody>
          <a:bodyPr/>
          <a:lstStyle>
            <a:lvl1pPr algn="l" fontAlgn="base">
              <a:spcBef>
                <a:spcPct val="25000"/>
              </a:spcBef>
              <a:spcAft>
                <a:spcPct val="0"/>
              </a:spcAft>
              <a:buFont typeface="Wingdings" panose="05000000000000000000" pitchFamily="2" charset="2"/>
              <a:buNone/>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41450" y="6359525"/>
            <a:ext cx="458788" cy="338138"/>
          </a:xfrm>
          <a:prstGeom prst="rect">
            <a:avLst/>
          </a:prstGeom>
        </p:spPr>
        <p:txBody>
          <a:bodyPr/>
          <a:lstStyle>
            <a:lvl1pPr>
              <a:spcBef>
                <a:spcPct val="25000"/>
              </a:spcBef>
              <a:buFont typeface="Wingdings" charset="0"/>
              <a:buNone/>
              <a:defRPr smtClean="0"/>
            </a:lvl1pPr>
          </a:lstStyle>
          <a:p>
            <a:pPr>
              <a:defRPr/>
            </a:pPr>
            <a:fld id="{42A90D9E-9510-0E46-ADEA-A4DD8EC8D5E3}" type="slidenum">
              <a:rPr lang="nl-NL"/>
              <a:pPr>
                <a:defRPr/>
              </a:pPr>
              <a:t>‹nr.›</a:t>
            </a:fld>
            <a:endParaRPr lang="nl-NL"/>
          </a:p>
        </p:txBody>
      </p:sp>
    </p:spTree>
    <p:extLst>
      <p:ext uri="{BB962C8B-B14F-4D97-AF65-F5344CB8AC3E}">
        <p14:creationId xmlns:p14="http://schemas.microsoft.com/office/powerpoint/2010/main" val="119808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454700" y="900000"/>
            <a:ext cx="7122745" cy="643932"/>
          </a:xfrm>
        </p:spPr>
        <p:txBody>
          <a:bodyPr/>
          <a:lstStyle>
            <a:lvl1pPr>
              <a:defRPr sz="2800"/>
            </a:lvl1pPr>
          </a:lstStyle>
          <a:p>
            <a:r>
              <a:rPr lang="nl-NL"/>
              <a:t>Klik om de stijl te bewerken</a:t>
            </a:r>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6"/>
          <p:cNvSpPr>
            <a:spLocks noGrp="1"/>
          </p:cNvSpPr>
          <p:nvPr>
            <p:ph type="ftr" sz="quarter" idx="10"/>
          </p:nvPr>
        </p:nvSpPr>
        <p:spPr>
          <a:xfrm>
            <a:off x="1935163" y="6381750"/>
            <a:ext cx="3492500" cy="339725"/>
          </a:xfrm>
          <a:prstGeom prst="rect">
            <a:avLst/>
          </a:prstGeom>
        </p:spPr>
        <p:txBody>
          <a:bodyPr/>
          <a:lstStyle>
            <a:lvl1pPr fontAlgn="base">
              <a:spcBef>
                <a:spcPct val="25000"/>
              </a:spcBef>
              <a:spcAft>
                <a:spcPct val="0"/>
              </a:spcAft>
              <a:buFont typeface="Wingdings" panose="05000000000000000000" pitchFamily="2" charset="2"/>
              <a:buNone/>
              <a:defRPr sz="1400">
                <a:latin typeface="+mn-lt"/>
              </a:defRPr>
            </a:lvl1pPr>
          </a:lstStyle>
          <a:p>
            <a:pPr>
              <a:defRPr/>
            </a:pPr>
            <a:endParaRPr lang="nl-NL"/>
          </a:p>
        </p:txBody>
      </p:sp>
      <p:sp>
        <p:nvSpPr>
          <p:cNvPr id="9" name="Tijdelijke aanduiding voor dianummer 7"/>
          <p:cNvSpPr>
            <a:spLocks noGrp="1"/>
          </p:cNvSpPr>
          <p:nvPr>
            <p:ph type="sldNum" sz="quarter" idx="11"/>
          </p:nvPr>
        </p:nvSpPr>
        <p:spPr>
          <a:xfrm>
            <a:off x="1404938" y="6381750"/>
            <a:ext cx="557212" cy="339725"/>
          </a:xfrm>
          <a:prstGeom prst="rect">
            <a:avLst/>
          </a:prstGeom>
        </p:spPr>
        <p:txBody>
          <a:bodyPr/>
          <a:lstStyle>
            <a:lvl1pPr>
              <a:spcBef>
                <a:spcPct val="25000"/>
              </a:spcBef>
              <a:buFont typeface="Wingdings" charset="0"/>
              <a:buNone/>
              <a:defRPr smtClean="0"/>
            </a:lvl1pPr>
          </a:lstStyle>
          <a:p>
            <a:pPr>
              <a:defRPr/>
            </a:pPr>
            <a:fld id="{A0C72C1C-28C5-B34A-9CE2-EB297BDA35B0}" type="slidenum">
              <a:rPr lang="nl-NL"/>
              <a:pPr>
                <a:defRPr/>
              </a:pPr>
              <a:t>‹nr.›</a:t>
            </a:fld>
            <a:endParaRPr lang="nl-NL"/>
          </a:p>
        </p:txBody>
      </p:sp>
    </p:spTree>
    <p:extLst>
      <p:ext uri="{BB962C8B-B14F-4D97-AF65-F5344CB8AC3E}">
        <p14:creationId xmlns:p14="http://schemas.microsoft.com/office/powerpoint/2010/main" val="31984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8813" y="1143000"/>
            <a:ext cx="7411915" cy="1143000"/>
          </a:xfrm>
        </p:spPr>
        <p:txBody>
          <a:bodyPr/>
          <a:lstStyle/>
          <a:p>
            <a:r>
              <a:rPr lang="nl-NL"/>
              <a:t>Klik om de stijl te bewerken</a:t>
            </a:r>
            <a:endParaRPr lang="en-US"/>
          </a:p>
        </p:txBody>
      </p:sp>
      <p:sp>
        <p:nvSpPr>
          <p:cNvPr id="3" name="Tijdelijke aanduiding voor tekst 2"/>
          <p:cNvSpPr>
            <a:spLocks noGrp="1"/>
          </p:cNvSpPr>
          <p:nvPr>
            <p:ph type="body" sz="half" idx="1"/>
          </p:nvPr>
        </p:nvSpPr>
        <p:spPr>
          <a:xfrm>
            <a:off x="748812" y="2273300"/>
            <a:ext cx="3635619"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4525108" y="2273300"/>
            <a:ext cx="363562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nl-NL"/>
          </a:p>
        </p:txBody>
      </p:sp>
      <p:sp>
        <p:nvSpPr>
          <p:cNvPr id="6" name="Tijdelijke aanduiding voor dianummer 5"/>
          <p:cNvSpPr>
            <a:spLocks noGrp="1"/>
          </p:cNvSpPr>
          <p:nvPr>
            <p:ph type="sldNum" sz="quarter" idx="11"/>
          </p:nvPr>
        </p:nvSpPr>
        <p:spPr>
          <a:xfrm>
            <a:off x="6553200" y="6248400"/>
            <a:ext cx="1905000" cy="457200"/>
          </a:xfrm>
          <a:prstGeom prst="rect">
            <a:avLst/>
          </a:prstGeom>
        </p:spPr>
        <p:txBody>
          <a:bodyPr/>
          <a:lstStyle>
            <a:lvl1pPr>
              <a:defRPr/>
            </a:lvl1pPr>
          </a:lstStyle>
          <a:p>
            <a:fld id="{B9A5A536-992E-4B07-AF26-7363209B47A3}" type="slidenum">
              <a:rPr lang="en-US" altLang="en-US"/>
              <a:pPr/>
              <a:t>‹nr.›</a:t>
            </a:fld>
            <a:endParaRPr lang="en-US" altLang="en-US"/>
          </a:p>
        </p:txBody>
      </p:sp>
    </p:spTree>
    <p:extLst>
      <p:ext uri="{BB962C8B-B14F-4D97-AF65-F5344CB8AC3E}">
        <p14:creationId xmlns:p14="http://schemas.microsoft.com/office/powerpoint/2010/main" val="423946305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29090777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sourcemaking.com/uml/modeling-business-systems/external-view/use-case-diagrams" TargetMode="External"/><Relationship Id="rId4" Type="http://schemas.openxmlformats.org/officeDocument/2006/relationships/hyperlink" Target="https://app.pluralsight.com/player?course=uml-introduction&amp;author=mike-erickson&amp;name=uml-introduction-m4-behavioral-diagrams&amp;clip=4&amp;mode=liv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han.nl/opleidingen/bachelor/hbo-ict/vt/profiele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trotsvanhetnoorden.nl/specials/stadionsoslo32.jpg" TargetMode="External"/><Relationship Id="rId3" Type="http://schemas.openxmlformats.org/officeDocument/2006/relationships/image" Target="../media/image9.png"/><Relationship Id="rId7" Type="http://schemas.openxmlformats.org/officeDocument/2006/relationships/hyperlink" Target="http://www.weespernieuws.nl/lees/22657/geen-treinen-naar-almere-dit-weeke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zorginbeeld.nl/wp-content/gallery/zorginbeeld/COW%2068-11.jpg" TargetMode="External"/><Relationship Id="rId5" Type="http://schemas.openxmlformats.org/officeDocument/2006/relationships/hyperlink" Target="http://www.refdag.nl/nieuws/binnenland/politie_begint_groot_offensief_tegen_smartphone_in_auto_1_752402" TargetMode="External"/><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frankwatching.com/archive/2011/04/09/sociale-media-maken-manipulatie-beurskoersen-mogelij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afbeelding 9"/>
          <p:cNvSpPr>
            <a:spLocks noGrp="1"/>
          </p:cNvSpPr>
          <p:nvPr>
            <p:ph type="pic" sz="quarter" idx="10"/>
          </p:nvPr>
        </p:nvSpPr>
        <p:spPr/>
      </p:sp>
      <p:sp>
        <p:nvSpPr>
          <p:cNvPr id="7" name="Titel 6"/>
          <p:cNvSpPr>
            <a:spLocks noGrp="1"/>
          </p:cNvSpPr>
          <p:nvPr>
            <p:ph type="title"/>
          </p:nvPr>
        </p:nvSpPr>
        <p:spPr>
          <a:xfrm>
            <a:off x="2766705" y="2859513"/>
            <a:ext cx="6102660" cy="650375"/>
          </a:xfrm>
        </p:spPr>
        <p:txBody>
          <a:bodyPr/>
          <a:lstStyle/>
          <a:p>
            <a:r>
              <a:rPr lang="nl-NL" dirty="0"/>
              <a:t>System Analysis &amp; Quality</a:t>
            </a:r>
            <a:br>
              <a:rPr lang="nl-NL" dirty="0"/>
            </a:br>
            <a:r>
              <a:rPr lang="nl-NL" dirty="0"/>
              <a:t>week 1 les 2</a:t>
            </a:r>
          </a:p>
        </p:txBody>
      </p:sp>
      <p:sp>
        <p:nvSpPr>
          <p:cNvPr id="2" name="Tekstvak 1"/>
          <p:cNvSpPr txBox="1"/>
          <p:nvPr/>
        </p:nvSpPr>
        <p:spPr>
          <a:xfrm>
            <a:off x="1115616" y="6246604"/>
            <a:ext cx="5035353" cy="369332"/>
          </a:xfrm>
          <a:prstGeom prst="rect">
            <a:avLst/>
          </a:prstGeom>
          <a:noFill/>
        </p:spPr>
        <p:txBody>
          <a:bodyPr wrap="none" rtlCol="0">
            <a:spAutoFit/>
          </a:bodyPr>
          <a:lstStyle/>
          <a:p>
            <a:pPr defTabSz="914400"/>
            <a:r>
              <a:rPr lang="nl-NL" dirty="0">
                <a:solidFill>
                  <a:prstClr val="black"/>
                </a:solidFill>
                <a:latin typeface="Arial"/>
              </a:rPr>
              <a:t>© HAN, behalve daar waar anders aangegeven</a:t>
            </a:r>
          </a:p>
        </p:txBody>
      </p:sp>
      <p:pic>
        <p:nvPicPr>
          <p:cNvPr id="6" name="Afbeelding 5"/>
          <p:cNvPicPr/>
          <p:nvPr/>
        </p:nvPicPr>
        <p:blipFill>
          <a:blip r:embed="rId3">
            <a:extLst>
              <a:ext uri="{28A0092B-C50C-407E-A947-70E740481C1C}">
                <a14:useLocalDpi xmlns:a14="http://schemas.microsoft.com/office/drawing/2010/main" val="0"/>
              </a:ext>
            </a:extLst>
          </a:blip>
          <a:stretch>
            <a:fillRect/>
          </a:stretch>
        </p:blipFill>
        <p:spPr>
          <a:xfrm>
            <a:off x="515089" y="4138273"/>
            <a:ext cx="1633591" cy="1500917"/>
          </a:xfrm>
          <a:prstGeom prst="rect">
            <a:avLst/>
          </a:prstGeom>
          <a:solidFill>
            <a:srgbClr val="FFC000"/>
          </a:solidFill>
        </p:spPr>
      </p:pic>
      <p:sp>
        <p:nvSpPr>
          <p:cNvPr id="11" name="Tijdelijke aanduiding voor inhoud 10"/>
          <p:cNvSpPr>
            <a:spLocks noGrp="1"/>
          </p:cNvSpPr>
          <p:nvPr>
            <p:ph idx="16"/>
          </p:nvPr>
        </p:nvSpPr>
        <p:spPr/>
        <p:txBody>
          <a:bodyPr>
            <a:normAutofit lnSpcReduction="10000"/>
          </a:bodyPr>
          <a:lstStyle/>
          <a:p>
            <a:r>
              <a:rPr lang="nl-NL" dirty="0"/>
              <a:t>SAQ I-Propedeuse</a:t>
            </a:r>
            <a:endParaRPr lang="en-GB" dirty="0"/>
          </a:p>
        </p:txBody>
      </p:sp>
    </p:spTree>
    <p:extLst>
      <p:ext uri="{BB962C8B-B14F-4D97-AF65-F5344CB8AC3E}">
        <p14:creationId xmlns:p14="http://schemas.microsoft.com/office/powerpoint/2010/main" val="12964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Ok, een voorbeeld..</a:t>
            </a:r>
          </a:p>
        </p:txBody>
      </p:sp>
      <p:sp>
        <p:nvSpPr>
          <p:cNvPr id="3" name="Tijdelijke aanduiding voor inhoud 2"/>
          <p:cNvSpPr>
            <a:spLocks noGrp="1"/>
          </p:cNvSpPr>
          <p:nvPr>
            <p:ph idx="13"/>
          </p:nvPr>
        </p:nvSpPr>
        <p:spPr/>
        <p:txBody>
          <a:bodyPr>
            <a:normAutofit lnSpcReduction="10000"/>
          </a:bodyPr>
          <a:lstStyle/>
          <a:p>
            <a:pPr marL="342900" indent="-342900">
              <a:buFont typeface="Arial" panose="020B0604020202020204" pitchFamily="34" charset="0"/>
              <a:buChar char="•"/>
            </a:pPr>
            <a:r>
              <a:rPr lang="nl-NL" sz="2400" dirty="0"/>
              <a:t>400 leden</a:t>
            </a:r>
          </a:p>
          <a:p>
            <a:pPr marL="342900" indent="-342900">
              <a:buFont typeface="Arial" panose="020B0604020202020204" pitchFamily="34" charset="0"/>
              <a:buChar char="•"/>
            </a:pPr>
            <a:r>
              <a:rPr lang="nl-NL" sz="2400" dirty="0"/>
              <a:t>14 teams en 20 jeugdteams</a:t>
            </a:r>
          </a:p>
          <a:p>
            <a:pPr marL="342900" indent="-342900">
              <a:buFont typeface="Arial" panose="020B0604020202020204" pitchFamily="34" charset="0"/>
              <a:buChar char="•"/>
            </a:pPr>
            <a:r>
              <a:rPr lang="nl-NL" sz="2400" dirty="0"/>
              <a:t>Alle weekdagen trainingen</a:t>
            </a:r>
          </a:p>
          <a:p>
            <a:pPr marL="342900" indent="-342900">
              <a:buFont typeface="Arial" panose="020B0604020202020204" pitchFamily="34" charset="0"/>
              <a:buChar char="•"/>
            </a:pPr>
            <a:r>
              <a:rPr lang="nl-NL" sz="2400" dirty="0"/>
              <a:t>Weekendtoernooien en -wedstrijden </a:t>
            </a:r>
          </a:p>
          <a:p>
            <a:pPr marL="342900" indent="-342900">
              <a:buFont typeface="Arial" panose="020B0604020202020204" pitchFamily="34" charset="0"/>
              <a:buChar char="•"/>
            </a:pPr>
            <a:r>
              <a:rPr lang="nl-NL" sz="2400" dirty="0"/>
              <a:t>Ook recreatieve afdeling:</a:t>
            </a:r>
          </a:p>
          <a:p>
            <a:pPr marL="1085850" lvl="1" indent="-342900">
              <a:buFont typeface="Arial" panose="020B0604020202020204" pitchFamily="34" charset="0"/>
              <a:buChar char="•"/>
            </a:pPr>
            <a:r>
              <a:rPr lang="nl-NL" sz="2400" dirty="0"/>
              <a:t>“Afdelingen”: Bestuur, Leden adm. , Technische commissie, Trainers, Coaches, Accommodatie en velden, Kantine, Wedstrijdsecretariaat,….</a:t>
            </a:r>
          </a:p>
          <a:p>
            <a:pPr marL="342900" indent="-342900">
              <a:buFont typeface="Arial" panose="020B0604020202020204" pitchFamily="34" charset="0"/>
              <a:buChar char="•"/>
            </a:pPr>
            <a:endParaRPr lang="nl-NL" sz="2400" dirty="0"/>
          </a:p>
          <a:p>
            <a:pPr marL="342900" indent="-342900">
              <a:buFont typeface="Arial" panose="020B0604020202020204" pitchFamily="34" charset="0"/>
              <a:buChar char="•"/>
            </a:pPr>
            <a:endParaRPr lang="nl-NL" sz="2400" dirty="0"/>
          </a:p>
        </p:txBody>
      </p:sp>
      <p:sp>
        <p:nvSpPr>
          <p:cNvPr id="4" name="Tijdelijke aanduiding voor inhoud 3"/>
          <p:cNvSpPr>
            <a:spLocks noGrp="1"/>
          </p:cNvSpPr>
          <p:nvPr>
            <p:ph idx="16"/>
          </p:nvPr>
        </p:nvSpPr>
        <p:spPr/>
        <p:txBody>
          <a:bodyPr>
            <a:normAutofit lnSpcReduction="10000"/>
          </a:bodyPr>
          <a:lstStyle/>
          <a:p>
            <a:r>
              <a:rPr lang="nl-NL" dirty="0"/>
              <a:t>Hockeyclub MHC Enigma</a:t>
            </a:r>
            <a:endParaRPr lang="en-GB"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r>
              <a:rPr lang="nl-NL" dirty="0"/>
              <a:t>INFORMATIE over de context / omvang / situatie is </a:t>
            </a:r>
            <a:r>
              <a:rPr lang="nl-NL" u="sng" dirty="0"/>
              <a:t>noodzakelijk</a:t>
            </a:r>
            <a:endParaRPr lang="en-GB" u="sng" dirty="0"/>
          </a:p>
        </p:txBody>
      </p:sp>
    </p:spTree>
    <p:extLst>
      <p:ext uri="{BB962C8B-B14F-4D97-AF65-F5344CB8AC3E}">
        <p14:creationId xmlns:p14="http://schemas.microsoft.com/office/powerpoint/2010/main" val="284278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En wat doen ze?</a:t>
            </a:r>
          </a:p>
        </p:txBody>
      </p:sp>
      <p:sp>
        <p:nvSpPr>
          <p:cNvPr id="7" name="Tijdelijke aanduiding voor tekst 6"/>
          <p:cNvSpPr>
            <a:spLocks noGrp="1"/>
          </p:cNvSpPr>
          <p:nvPr>
            <p:ph type="body" idx="1"/>
          </p:nvPr>
        </p:nvSpPr>
        <p:spPr/>
        <p:txBody>
          <a:bodyPr/>
          <a:lstStyle/>
          <a:p>
            <a:pPr algn="r"/>
            <a:r>
              <a:rPr lang="nl-NL" dirty="0"/>
              <a:t>Wie</a:t>
            </a:r>
            <a:endParaRPr lang="en-GB" dirty="0"/>
          </a:p>
        </p:txBody>
      </p:sp>
      <p:sp>
        <p:nvSpPr>
          <p:cNvPr id="3" name="Tijdelijke aanduiding voor inhoud 2"/>
          <p:cNvSpPr>
            <a:spLocks noGrp="1"/>
          </p:cNvSpPr>
          <p:nvPr>
            <p:ph sz="half" idx="2"/>
          </p:nvPr>
        </p:nvSpPr>
        <p:spPr/>
        <p:txBody>
          <a:bodyPr>
            <a:noAutofit/>
          </a:bodyPr>
          <a:lstStyle/>
          <a:p>
            <a:pPr algn="r"/>
            <a:r>
              <a:rPr lang="nl-NL" dirty="0"/>
              <a:t>Bestuur</a:t>
            </a:r>
          </a:p>
          <a:p>
            <a:pPr algn="r"/>
            <a:r>
              <a:rPr lang="nl-NL" dirty="0"/>
              <a:t>Fin. en Ledenadm.  </a:t>
            </a:r>
            <a:br>
              <a:rPr lang="nl-NL" dirty="0"/>
            </a:br>
            <a:r>
              <a:rPr lang="nl-NL" dirty="0"/>
              <a:t>     	</a:t>
            </a:r>
          </a:p>
          <a:p>
            <a:pPr algn="r"/>
            <a:r>
              <a:rPr lang="nl-NL" dirty="0"/>
              <a:t>Technische Commissie</a:t>
            </a:r>
          </a:p>
          <a:p>
            <a:pPr algn="r"/>
            <a:r>
              <a:rPr lang="nl-NL" dirty="0"/>
              <a:t>Trainers</a:t>
            </a:r>
          </a:p>
          <a:p>
            <a:pPr algn="r"/>
            <a:r>
              <a:rPr lang="nl-NL" dirty="0"/>
              <a:t>Coaches</a:t>
            </a:r>
          </a:p>
          <a:p>
            <a:pPr algn="r"/>
            <a:r>
              <a:rPr lang="nl-NL" dirty="0"/>
              <a:t>Acc. en velden</a:t>
            </a:r>
          </a:p>
          <a:p>
            <a:pPr algn="r"/>
            <a:r>
              <a:rPr lang="nl-NL" dirty="0"/>
              <a:t>Kantine</a:t>
            </a:r>
          </a:p>
          <a:p>
            <a:pPr algn="r"/>
            <a:r>
              <a:rPr lang="nl-NL" dirty="0"/>
              <a:t>Wedstrijdsecretariaat</a:t>
            </a:r>
          </a:p>
          <a:p>
            <a:pPr algn="r"/>
            <a:endParaRPr lang="nl-NL" sz="1800" dirty="0"/>
          </a:p>
        </p:txBody>
      </p:sp>
      <p:sp>
        <p:nvSpPr>
          <p:cNvPr id="8" name="Tijdelijke aanduiding voor tekst 7"/>
          <p:cNvSpPr>
            <a:spLocks noGrp="1"/>
          </p:cNvSpPr>
          <p:nvPr>
            <p:ph type="body" sz="quarter" idx="3"/>
          </p:nvPr>
        </p:nvSpPr>
        <p:spPr/>
        <p:txBody>
          <a:bodyPr/>
          <a:lstStyle/>
          <a:p>
            <a:r>
              <a:rPr lang="nl-NL" dirty="0"/>
              <a:t>Wat</a:t>
            </a:r>
            <a:endParaRPr lang="en-GB" dirty="0"/>
          </a:p>
        </p:txBody>
      </p:sp>
      <p:sp>
        <p:nvSpPr>
          <p:cNvPr id="9" name="Tijdelijke aanduiding voor inhoud 8"/>
          <p:cNvSpPr>
            <a:spLocks noGrp="1"/>
          </p:cNvSpPr>
          <p:nvPr>
            <p:ph sz="quarter" idx="4"/>
          </p:nvPr>
        </p:nvSpPr>
        <p:spPr/>
        <p:txBody>
          <a:bodyPr/>
          <a:lstStyle/>
          <a:p>
            <a:r>
              <a:rPr lang="nl-NL" dirty="0"/>
              <a:t>Bepalen strategie, koers</a:t>
            </a:r>
          </a:p>
          <a:p>
            <a:r>
              <a:rPr lang="nl-NL" dirty="0"/>
              <a:t>Afhandelen inschrijvingen, verwerken contributie</a:t>
            </a:r>
          </a:p>
          <a:p>
            <a:r>
              <a:rPr lang="nl-NL" dirty="0"/>
              <a:t>Indelen teams</a:t>
            </a:r>
          </a:p>
          <a:p>
            <a:r>
              <a:rPr lang="nl-NL" dirty="0"/>
              <a:t>Opzetten trainingen</a:t>
            </a:r>
          </a:p>
          <a:p>
            <a:r>
              <a:rPr lang="nl-NL" dirty="0"/>
              <a:t>Maken opstellingen, tactiek</a:t>
            </a:r>
          </a:p>
          <a:p>
            <a:r>
              <a:rPr lang="nl-NL" dirty="0"/>
              <a:t>Indelen velden</a:t>
            </a:r>
          </a:p>
          <a:p>
            <a:r>
              <a:rPr lang="nl-NL" dirty="0"/>
              <a:t>In-/verkopen eten &amp; drank</a:t>
            </a:r>
          </a:p>
          <a:p>
            <a:r>
              <a:rPr lang="nl-NL" dirty="0"/>
              <a:t>Plannen wedstrijden &amp; </a:t>
            </a:r>
            <a:br>
              <a:rPr lang="nl-NL" dirty="0"/>
            </a:br>
            <a:r>
              <a:rPr lang="nl-NL" dirty="0"/>
              <a:t>verwerken uitslagen</a:t>
            </a:r>
            <a:endParaRPr lang="en-GB" dirty="0"/>
          </a:p>
        </p:txBody>
      </p:sp>
      <p:sp>
        <p:nvSpPr>
          <p:cNvPr id="4" name="Tekstvak 3"/>
          <p:cNvSpPr txBox="1"/>
          <p:nvPr/>
        </p:nvSpPr>
        <p:spPr>
          <a:xfrm>
            <a:off x="2747639" y="5943600"/>
            <a:ext cx="2263312" cy="646331"/>
          </a:xfrm>
          <a:prstGeom prst="rect">
            <a:avLst/>
          </a:prstGeom>
          <a:noFill/>
        </p:spPr>
        <p:txBody>
          <a:bodyPr wrap="none" rtlCol="0">
            <a:spAutoFit/>
          </a:bodyPr>
          <a:lstStyle/>
          <a:p>
            <a:pPr algn="ctr"/>
            <a:r>
              <a:rPr lang="nl-NL" dirty="0"/>
              <a:t>Personen / Afdelingen</a:t>
            </a:r>
          </a:p>
          <a:p>
            <a:pPr algn="ctr"/>
            <a:endParaRPr lang="nl-NL" dirty="0"/>
          </a:p>
        </p:txBody>
      </p:sp>
      <p:sp>
        <p:nvSpPr>
          <p:cNvPr id="10" name="Tekstvak 9"/>
          <p:cNvSpPr txBox="1"/>
          <p:nvPr/>
        </p:nvSpPr>
        <p:spPr>
          <a:xfrm>
            <a:off x="5100170" y="5943600"/>
            <a:ext cx="3527441" cy="646331"/>
          </a:xfrm>
          <a:prstGeom prst="rect">
            <a:avLst/>
          </a:prstGeom>
          <a:noFill/>
        </p:spPr>
        <p:txBody>
          <a:bodyPr wrap="none" rtlCol="0">
            <a:spAutoFit/>
          </a:bodyPr>
          <a:lstStyle/>
          <a:p>
            <a:pPr algn="ctr"/>
            <a:r>
              <a:rPr lang="nl-NL" dirty="0"/>
              <a:t>Activiteiten (hebben werkwoorden)</a:t>
            </a:r>
          </a:p>
          <a:p>
            <a:pPr algn="ctr"/>
            <a:endParaRPr lang="nl-NL" dirty="0"/>
          </a:p>
        </p:txBody>
      </p:sp>
      <p:sp>
        <p:nvSpPr>
          <p:cNvPr id="5" name="Pijl: omhoog 4"/>
          <p:cNvSpPr/>
          <p:nvPr/>
        </p:nvSpPr>
        <p:spPr>
          <a:xfrm>
            <a:off x="3741938" y="5073588"/>
            <a:ext cx="470516" cy="772358"/>
          </a:xfrm>
          <a:prstGeom prst="upArrow">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Pijl: omhoog 10"/>
          <p:cNvSpPr/>
          <p:nvPr/>
        </p:nvSpPr>
        <p:spPr>
          <a:xfrm>
            <a:off x="6521886" y="5073588"/>
            <a:ext cx="470516" cy="772358"/>
          </a:xfrm>
          <a:prstGeom prst="upArrow">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90367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P spid="4" grpId="0"/>
      <p:bldP spid="10" grpId="0"/>
      <p:bldP spid="5"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Welke gegevens hebben ze nodig?</a:t>
            </a:r>
          </a:p>
        </p:txBody>
      </p:sp>
      <p:sp>
        <p:nvSpPr>
          <p:cNvPr id="3" name="Tijdelijke aanduiding voor inhoud 2"/>
          <p:cNvSpPr>
            <a:spLocks noGrp="1"/>
          </p:cNvSpPr>
          <p:nvPr>
            <p:ph idx="13"/>
          </p:nvPr>
        </p:nvSpPr>
        <p:spPr/>
        <p:txBody>
          <a:bodyPr/>
          <a:lstStyle/>
          <a:p>
            <a:r>
              <a:rPr lang="nl-NL" sz="2000" dirty="0"/>
              <a:t>Werk in tweetallen</a:t>
            </a:r>
          </a:p>
          <a:p>
            <a:r>
              <a:rPr lang="nl-NL" sz="2000" dirty="0"/>
              <a:t>Bekijk welke gegevens nodig zijn om een taak uit te voeren.</a:t>
            </a:r>
          </a:p>
          <a:p>
            <a:r>
              <a:rPr lang="nl-NL" sz="2000" dirty="0"/>
              <a:t>(tijd 15 minuten)</a:t>
            </a:r>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13491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4701" y="975649"/>
            <a:ext cx="7122745" cy="643932"/>
          </a:xfrm>
        </p:spPr>
        <p:txBody>
          <a:bodyPr/>
          <a:lstStyle/>
          <a:p>
            <a:r>
              <a:rPr lang="nl-NL" dirty="0"/>
              <a:t>En wat doen ze?</a:t>
            </a:r>
          </a:p>
        </p:txBody>
      </p:sp>
      <p:sp>
        <p:nvSpPr>
          <p:cNvPr id="7" name="Tijdelijke aanduiding voor tekst 6"/>
          <p:cNvSpPr>
            <a:spLocks noGrp="1"/>
          </p:cNvSpPr>
          <p:nvPr>
            <p:ph type="body" idx="1"/>
          </p:nvPr>
        </p:nvSpPr>
        <p:spPr/>
        <p:txBody>
          <a:bodyPr/>
          <a:lstStyle/>
          <a:p>
            <a:pPr algn="r"/>
            <a:r>
              <a:rPr lang="nl-NL" dirty="0"/>
              <a:t>Wie</a:t>
            </a:r>
            <a:endParaRPr lang="en-GB" dirty="0"/>
          </a:p>
        </p:txBody>
      </p:sp>
      <p:sp>
        <p:nvSpPr>
          <p:cNvPr id="8" name="Tijdelijke aanduiding voor tekst 7"/>
          <p:cNvSpPr>
            <a:spLocks noGrp="1"/>
          </p:cNvSpPr>
          <p:nvPr>
            <p:ph type="body" sz="quarter" idx="3"/>
          </p:nvPr>
        </p:nvSpPr>
        <p:spPr/>
        <p:txBody>
          <a:bodyPr/>
          <a:lstStyle/>
          <a:p>
            <a:r>
              <a:rPr lang="nl-NL" dirty="0"/>
              <a:t>Wat</a:t>
            </a:r>
            <a:endParaRPr lang="en-GB" dirty="0"/>
          </a:p>
        </p:txBody>
      </p:sp>
      <p:sp>
        <p:nvSpPr>
          <p:cNvPr id="10" name="Ovale toelichting 3"/>
          <p:cNvSpPr/>
          <p:nvPr/>
        </p:nvSpPr>
        <p:spPr>
          <a:xfrm>
            <a:off x="6731842" y="967868"/>
            <a:ext cx="2483768" cy="1152128"/>
          </a:xfrm>
          <a:prstGeom prst="wedgeEllipseCallou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Lid </a:t>
            </a:r>
            <a:r>
              <a:rPr lang="nl-NL" dirty="0" err="1">
                <a:solidFill>
                  <a:prstClr val="white"/>
                </a:solidFill>
                <a:latin typeface="Arial"/>
              </a:rPr>
              <a:t>n.a.w</a:t>
            </a:r>
            <a:r>
              <a:rPr lang="nl-NL" dirty="0">
                <a:solidFill>
                  <a:prstClr val="white"/>
                </a:solidFill>
                <a:latin typeface="Arial"/>
              </a:rPr>
              <a:t>. gegevens betalingen…</a:t>
            </a:r>
          </a:p>
        </p:txBody>
      </p:sp>
      <p:sp>
        <p:nvSpPr>
          <p:cNvPr id="11" name="Ovale toelichting 4"/>
          <p:cNvSpPr/>
          <p:nvPr/>
        </p:nvSpPr>
        <p:spPr>
          <a:xfrm>
            <a:off x="424548" y="2713563"/>
            <a:ext cx="2232248" cy="936104"/>
          </a:xfrm>
          <a:prstGeom prst="wedgeEllipseCallout">
            <a:avLst>
              <a:gd name="adj1" fmla="val 70717"/>
              <a:gd name="adj2" fmla="val 16601"/>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Leden met niveau, positie,…</a:t>
            </a:r>
          </a:p>
        </p:txBody>
      </p:sp>
      <p:sp>
        <p:nvSpPr>
          <p:cNvPr id="12" name="Ovale toelichting 5"/>
          <p:cNvSpPr/>
          <p:nvPr/>
        </p:nvSpPr>
        <p:spPr>
          <a:xfrm>
            <a:off x="7583259" y="4050986"/>
            <a:ext cx="1763688" cy="864096"/>
          </a:xfrm>
          <a:prstGeom prst="wedgeEllipseCallout">
            <a:avLst>
              <a:gd name="adj1" fmla="val -47068"/>
              <a:gd name="adj2" fmla="val -41409"/>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err="1">
                <a:solidFill>
                  <a:prstClr val="white"/>
                </a:solidFill>
                <a:latin typeface="Arial"/>
              </a:rPr>
              <a:t>Trainings</a:t>
            </a:r>
            <a:r>
              <a:rPr lang="nl-NL" dirty="0">
                <a:solidFill>
                  <a:prstClr val="white"/>
                </a:solidFill>
                <a:latin typeface="Arial"/>
              </a:rPr>
              <a:t> Schema’s</a:t>
            </a:r>
          </a:p>
        </p:txBody>
      </p:sp>
      <p:sp>
        <p:nvSpPr>
          <p:cNvPr id="13" name="Ovale toelichting 6"/>
          <p:cNvSpPr/>
          <p:nvPr/>
        </p:nvSpPr>
        <p:spPr>
          <a:xfrm>
            <a:off x="918218" y="3978978"/>
            <a:ext cx="1440160" cy="1008112"/>
          </a:xfrm>
          <a:prstGeom prst="wedgeEllipseCallout">
            <a:avLst>
              <a:gd name="adj1" fmla="val 92001"/>
              <a:gd name="adj2" fmla="val -9626"/>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Omzet, inkoop order</a:t>
            </a:r>
          </a:p>
        </p:txBody>
      </p:sp>
      <p:sp>
        <p:nvSpPr>
          <p:cNvPr id="14" name="Ovale toelichting 7"/>
          <p:cNvSpPr/>
          <p:nvPr/>
        </p:nvSpPr>
        <p:spPr>
          <a:xfrm>
            <a:off x="5399584" y="5216920"/>
            <a:ext cx="1728192" cy="1152128"/>
          </a:xfrm>
          <a:prstGeom prst="wedgeEllipseCallout">
            <a:avLst>
              <a:gd name="adj1" fmla="val -20833"/>
              <a:gd name="adj2" fmla="val -6180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Wedstrijd schema, uitslagen, kaarten.</a:t>
            </a:r>
          </a:p>
        </p:txBody>
      </p:sp>
      <p:sp>
        <p:nvSpPr>
          <p:cNvPr id="5" name="Tijdelijke aanduiding voor inhoud 4"/>
          <p:cNvSpPr>
            <a:spLocks noGrp="1"/>
          </p:cNvSpPr>
          <p:nvPr>
            <p:ph sz="half" idx="2"/>
          </p:nvPr>
        </p:nvSpPr>
        <p:spPr/>
        <p:txBody>
          <a:bodyPr/>
          <a:lstStyle/>
          <a:p>
            <a:endParaRPr lang="nl-NL"/>
          </a:p>
        </p:txBody>
      </p:sp>
      <p:sp>
        <p:nvSpPr>
          <p:cNvPr id="15" name="Tijdelijke aanduiding voor inhoud 14"/>
          <p:cNvSpPr>
            <a:spLocks noGrp="1"/>
          </p:cNvSpPr>
          <p:nvPr>
            <p:ph sz="quarter" idx="4"/>
          </p:nvPr>
        </p:nvSpPr>
        <p:spPr/>
        <p:txBody>
          <a:bodyPr/>
          <a:lstStyle/>
          <a:p>
            <a:endParaRPr lang="nl-NL"/>
          </a:p>
        </p:txBody>
      </p:sp>
      <p:sp>
        <p:nvSpPr>
          <p:cNvPr id="16" name="Tijdelijke aanduiding voor inhoud 2"/>
          <p:cNvSpPr txBox="1">
            <a:spLocks/>
          </p:cNvSpPr>
          <p:nvPr/>
        </p:nvSpPr>
        <p:spPr>
          <a:xfrm>
            <a:off x="1386973" y="2160000"/>
            <a:ext cx="3420000" cy="3157146"/>
          </a:xfrm>
          <a:prstGeom prst="rect">
            <a:avLst/>
          </a:prstGeom>
        </p:spPr>
        <p:txBody>
          <a:bodyPr vert="horz" lIns="91440" tIns="45720" rIns="91440" bIns="45720" rtlCol="0">
            <a:noAutofit/>
          </a:bodyPr>
          <a:lstStyle>
            <a:lvl1pPr marL="177800" indent="-177800" algn="l" defTabSz="457200" rtl="0" eaLnBrk="1" latinLnBrk="0" hangingPunct="1">
              <a:spcBef>
                <a:spcPct val="20000"/>
              </a:spcBef>
              <a:buFont typeface="Arial"/>
              <a:buNone/>
              <a:defRPr sz="1600" b="0" i="0" kern="1200">
                <a:solidFill>
                  <a:schemeClr val="tx1"/>
                </a:solidFill>
                <a:latin typeface="Helvetica Neue"/>
                <a:ea typeface="+mn-ea"/>
                <a:cs typeface="Helvetica Neue"/>
              </a:defRPr>
            </a:lvl1pPr>
            <a:lvl2pPr marL="355600" indent="-177800" algn="l" defTabSz="457200" rtl="0" eaLnBrk="1" latinLnBrk="0" hangingPunct="1">
              <a:spcBef>
                <a:spcPct val="20000"/>
              </a:spcBef>
              <a:buFont typeface="Arial"/>
              <a:buChar char="–"/>
              <a:defRPr sz="1400" b="0" i="0" kern="1200">
                <a:solidFill>
                  <a:schemeClr val="tx1"/>
                </a:solidFill>
                <a:latin typeface="Helvetica Neue"/>
                <a:ea typeface="+mn-ea"/>
                <a:cs typeface="Helvetica Neue"/>
              </a:defRPr>
            </a:lvl2pPr>
            <a:lvl3pPr marL="534988" indent="-179388" algn="l" defTabSz="457200" rtl="0" eaLnBrk="1" latinLnBrk="0" hangingPunct="1">
              <a:spcBef>
                <a:spcPct val="20000"/>
              </a:spcBef>
              <a:buFont typeface="Arial"/>
              <a:buChar char="•"/>
              <a:defRPr sz="1200" b="0" i="0" kern="1200">
                <a:solidFill>
                  <a:schemeClr val="tx1"/>
                </a:solidFill>
                <a:latin typeface="Helvetica Neue"/>
                <a:ea typeface="+mn-ea"/>
                <a:cs typeface="Helvetica Neue"/>
              </a:defRPr>
            </a:lvl3pPr>
            <a:lvl4pPr marL="712788" indent="-177800" algn="l" defTabSz="457200" rtl="0" eaLnBrk="1" latinLnBrk="0" hangingPunct="1">
              <a:spcBef>
                <a:spcPct val="20000"/>
              </a:spcBef>
              <a:buFont typeface="Arial"/>
              <a:buChar char="–"/>
              <a:defRPr sz="1000" b="0" i="1" kern="1200">
                <a:solidFill>
                  <a:schemeClr val="tx1"/>
                </a:solidFill>
                <a:latin typeface="Helvetica Neue Light"/>
                <a:ea typeface="+mn-ea"/>
                <a:cs typeface="Helvetica Neue Light"/>
              </a:defRPr>
            </a:lvl4pPr>
            <a:lvl5pPr marL="903288" indent="-190500" algn="l" defTabSz="457200" rtl="0" eaLnBrk="1" latinLnBrk="0" hangingPunct="1">
              <a:spcBef>
                <a:spcPct val="20000"/>
              </a:spcBef>
              <a:buFont typeface="Arial"/>
              <a:buChar char="»"/>
              <a:defRPr sz="800" b="0"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algn="r"/>
            <a:r>
              <a:rPr lang="nl-NL"/>
              <a:t>Bestuur</a:t>
            </a:r>
          </a:p>
          <a:p>
            <a:pPr algn="r"/>
            <a:r>
              <a:rPr lang="nl-NL"/>
              <a:t>Fin. en Ledenadm.  </a:t>
            </a:r>
            <a:br>
              <a:rPr lang="nl-NL"/>
            </a:br>
            <a:r>
              <a:rPr lang="nl-NL"/>
              <a:t>     	</a:t>
            </a:r>
          </a:p>
          <a:p>
            <a:pPr algn="r"/>
            <a:r>
              <a:rPr lang="nl-NL"/>
              <a:t>Technische Commissie</a:t>
            </a:r>
          </a:p>
          <a:p>
            <a:pPr algn="r"/>
            <a:r>
              <a:rPr lang="nl-NL"/>
              <a:t>Trainers</a:t>
            </a:r>
          </a:p>
          <a:p>
            <a:pPr algn="r"/>
            <a:r>
              <a:rPr lang="nl-NL"/>
              <a:t>Coaches</a:t>
            </a:r>
          </a:p>
          <a:p>
            <a:pPr algn="r"/>
            <a:r>
              <a:rPr lang="nl-NL"/>
              <a:t>Acc. en velden</a:t>
            </a:r>
          </a:p>
          <a:p>
            <a:pPr algn="r"/>
            <a:r>
              <a:rPr lang="nl-NL"/>
              <a:t>Kantine</a:t>
            </a:r>
          </a:p>
          <a:p>
            <a:pPr algn="r"/>
            <a:r>
              <a:rPr lang="nl-NL"/>
              <a:t>Wedstrijdsecretariaat</a:t>
            </a:r>
          </a:p>
          <a:p>
            <a:pPr algn="r"/>
            <a:endParaRPr lang="nl-NL" sz="1800" dirty="0"/>
          </a:p>
        </p:txBody>
      </p:sp>
      <p:sp>
        <p:nvSpPr>
          <p:cNvPr id="17" name="Tijdelijke aanduiding voor inhoud 8"/>
          <p:cNvSpPr txBox="1">
            <a:spLocks/>
          </p:cNvSpPr>
          <p:nvPr/>
        </p:nvSpPr>
        <p:spPr>
          <a:xfrm>
            <a:off x="5086164" y="2160000"/>
            <a:ext cx="3420000" cy="3157146"/>
          </a:xfrm>
          <a:prstGeom prst="rect">
            <a:avLst/>
          </a:prstGeom>
        </p:spPr>
        <p:txBody>
          <a:bodyPr vert="horz" lIns="91440" tIns="45720" rIns="91440" bIns="45720" rtlCol="0">
            <a:normAutofit/>
          </a:bodyPr>
          <a:lstStyle>
            <a:lvl1pPr marL="177800" indent="-177800" algn="l" defTabSz="457200" rtl="0" eaLnBrk="1" latinLnBrk="0" hangingPunct="1">
              <a:spcBef>
                <a:spcPct val="20000"/>
              </a:spcBef>
              <a:buFont typeface="Arial"/>
              <a:buNone/>
              <a:defRPr sz="1600" b="0" i="0" kern="1200">
                <a:solidFill>
                  <a:schemeClr val="tx1"/>
                </a:solidFill>
                <a:latin typeface="Helvetica Neue"/>
                <a:ea typeface="+mn-ea"/>
                <a:cs typeface="Helvetica Neue"/>
              </a:defRPr>
            </a:lvl1pPr>
            <a:lvl2pPr marL="355600" indent="-177800" algn="l" defTabSz="457200" rtl="0" eaLnBrk="1" latinLnBrk="0" hangingPunct="1">
              <a:spcBef>
                <a:spcPct val="20000"/>
              </a:spcBef>
              <a:buFont typeface="Arial"/>
              <a:buChar char="–"/>
              <a:defRPr sz="1400" b="0" i="0" kern="1200">
                <a:solidFill>
                  <a:schemeClr val="tx1"/>
                </a:solidFill>
                <a:latin typeface="Helvetica Neue"/>
                <a:ea typeface="+mn-ea"/>
                <a:cs typeface="Helvetica Neue"/>
              </a:defRPr>
            </a:lvl2pPr>
            <a:lvl3pPr marL="534988" indent="-179388" algn="l" defTabSz="457200" rtl="0" eaLnBrk="1" latinLnBrk="0" hangingPunct="1">
              <a:spcBef>
                <a:spcPct val="20000"/>
              </a:spcBef>
              <a:buFont typeface="Arial"/>
              <a:buChar char="•"/>
              <a:defRPr sz="1200" b="0" i="0" kern="1200">
                <a:solidFill>
                  <a:schemeClr val="tx1"/>
                </a:solidFill>
                <a:latin typeface="Helvetica Neue"/>
                <a:ea typeface="+mn-ea"/>
                <a:cs typeface="Helvetica Neue"/>
              </a:defRPr>
            </a:lvl3pPr>
            <a:lvl4pPr marL="712788" indent="-177800" algn="l" defTabSz="457200" rtl="0" eaLnBrk="1" latinLnBrk="0" hangingPunct="1">
              <a:spcBef>
                <a:spcPct val="20000"/>
              </a:spcBef>
              <a:buFont typeface="Arial"/>
              <a:buChar char="–"/>
              <a:defRPr sz="1000" b="0" i="1" kern="1200">
                <a:solidFill>
                  <a:schemeClr val="tx1"/>
                </a:solidFill>
                <a:latin typeface="Helvetica Neue Light"/>
                <a:ea typeface="+mn-ea"/>
                <a:cs typeface="Helvetica Neue Light"/>
              </a:defRPr>
            </a:lvl4pPr>
            <a:lvl5pPr marL="903288" indent="-190500" algn="l" defTabSz="457200" rtl="0" eaLnBrk="1" latinLnBrk="0" hangingPunct="1">
              <a:spcBef>
                <a:spcPct val="20000"/>
              </a:spcBef>
              <a:buFont typeface="Arial"/>
              <a:buChar char="»"/>
              <a:defRPr sz="800" b="0"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r>
              <a:rPr lang="nl-NL"/>
              <a:t>Bepalen strategie, koers</a:t>
            </a:r>
          </a:p>
          <a:p>
            <a:r>
              <a:rPr lang="nl-NL"/>
              <a:t>Afhandelen inschrijvingen, verwerken contributie</a:t>
            </a:r>
          </a:p>
          <a:p>
            <a:r>
              <a:rPr lang="nl-NL"/>
              <a:t>Indelen teams</a:t>
            </a:r>
          </a:p>
          <a:p>
            <a:r>
              <a:rPr lang="nl-NL"/>
              <a:t>Opzetten trainingen</a:t>
            </a:r>
          </a:p>
          <a:p>
            <a:r>
              <a:rPr lang="nl-NL"/>
              <a:t>Maken opstellingen, tactiek</a:t>
            </a:r>
          </a:p>
          <a:p>
            <a:r>
              <a:rPr lang="nl-NL"/>
              <a:t>Indelen velden</a:t>
            </a:r>
          </a:p>
          <a:p>
            <a:r>
              <a:rPr lang="nl-NL"/>
              <a:t>In-/verkopen eten &amp; drank</a:t>
            </a:r>
          </a:p>
          <a:p>
            <a:r>
              <a:rPr lang="nl-NL"/>
              <a:t>Plannen wedstrijden &amp; </a:t>
            </a:r>
            <a:br>
              <a:rPr lang="nl-NL"/>
            </a:br>
            <a:r>
              <a:rPr lang="nl-NL"/>
              <a:t>verwerken uitslagen</a:t>
            </a:r>
            <a:endParaRPr lang="en-GB" dirty="0"/>
          </a:p>
        </p:txBody>
      </p:sp>
    </p:spTree>
    <p:extLst>
      <p:ext uri="{BB962C8B-B14F-4D97-AF65-F5344CB8AC3E}">
        <p14:creationId xmlns:p14="http://schemas.microsoft.com/office/powerpoint/2010/main" val="348351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Informatie is van groot belang </a:t>
            </a:r>
            <a:br>
              <a:rPr lang="nl-NL" dirty="0"/>
            </a:br>
            <a:r>
              <a:rPr lang="nl-NL" dirty="0"/>
              <a:t>         voor ALLE bedrijven / verenigingen / etc..</a:t>
            </a:r>
          </a:p>
        </p:txBody>
      </p:sp>
      <p:sp>
        <p:nvSpPr>
          <p:cNvPr id="3" name="Tijdelijke aanduiding voor inhoud 2"/>
          <p:cNvSpPr>
            <a:spLocks noGrp="1"/>
          </p:cNvSpPr>
          <p:nvPr>
            <p:ph idx="13"/>
          </p:nvPr>
        </p:nvSpPr>
        <p:spPr/>
        <p:txBody>
          <a:bodyPr/>
          <a:lstStyle/>
          <a:p>
            <a:endParaRPr lang="nl-NL" sz="2000" dirty="0"/>
          </a:p>
          <a:p>
            <a:endParaRPr lang="nl-NL" sz="2000" dirty="0"/>
          </a:p>
          <a:p>
            <a:pPr marL="0" indent="0">
              <a:buNone/>
            </a:pPr>
            <a:endParaRPr lang="nl-NL" sz="2000" dirty="0"/>
          </a:p>
          <a:p>
            <a:pPr marL="0" indent="0">
              <a:buNone/>
            </a:pPr>
            <a:r>
              <a:rPr lang="nl-NL" sz="2000" dirty="0"/>
              <a:t>Voor de club (=organisatie en hun medewerkers) is </a:t>
            </a:r>
          </a:p>
          <a:p>
            <a:pPr marL="0" indent="0">
              <a:buNone/>
            </a:pPr>
            <a:endParaRPr lang="nl-NL" sz="2000" u="sng" dirty="0"/>
          </a:p>
          <a:p>
            <a:pPr marL="0" indent="0">
              <a:buNone/>
            </a:pPr>
            <a:r>
              <a:rPr lang="nl-NL" sz="2000" u="sng" dirty="0"/>
              <a:t>INFORMATIE</a:t>
            </a:r>
          </a:p>
          <a:p>
            <a:pPr marL="0" indent="0">
              <a:buNone/>
            </a:pPr>
            <a:endParaRPr lang="nl-NL" sz="2000" u="sng" dirty="0"/>
          </a:p>
          <a:p>
            <a:pPr marL="0" indent="0">
              <a:buNone/>
            </a:pPr>
            <a:r>
              <a:rPr lang="nl-NL" sz="2000" dirty="0"/>
              <a:t>nodig om binnen de club</a:t>
            </a:r>
          </a:p>
          <a:p>
            <a:pPr marL="0" indent="0">
              <a:buNone/>
            </a:pPr>
            <a:r>
              <a:rPr lang="nl-NL" sz="2000" dirty="0"/>
              <a:t>alle taken goed uit te kunnen voeren !!!</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dirty="0"/>
          </a:p>
        </p:txBody>
      </p:sp>
    </p:spTree>
    <p:extLst>
      <p:ext uri="{BB962C8B-B14F-4D97-AF65-F5344CB8AC3E}">
        <p14:creationId xmlns:p14="http://schemas.microsoft.com/office/powerpoint/2010/main" val="139286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				Dus….</a:t>
            </a:r>
          </a:p>
        </p:txBody>
      </p:sp>
      <p:sp>
        <p:nvSpPr>
          <p:cNvPr id="17" name="Tijdelijke aanduiding voor inhoud 16"/>
          <p:cNvSpPr>
            <a:spLocks noGrp="1"/>
          </p:cNvSpPr>
          <p:nvPr>
            <p:ph idx="17"/>
          </p:nvPr>
        </p:nvSpPr>
        <p:spPr/>
        <p:txBody>
          <a:bodyPr/>
          <a:lstStyle/>
          <a:p>
            <a:endParaRPr lang="en-GB"/>
          </a:p>
        </p:txBody>
      </p:sp>
      <p:grpSp>
        <p:nvGrpSpPr>
          <p:cNvPr id="3" name="Groep 2"/>
          <p:cNvGrpSpPr/>
          <p:nvPr/>
        </p:nvGrpSpPr>
        <p:grpSpPr>
          <a:xfrm>
            <a:off x="1454601" y="908720"/>
            <a:ext cx="2880320" cy="5256584"/>
            <a:chOff x="323528" y="692696"/>
            <a:chExt cx="2880320" cy="5256584"/>
          </a:xfrm>
          <a:solidFill>
            <a:schemeClr val="bg2">
              <a:lumMod val="50000"/>
            </a:schemeClr>
          </a:solidFill>
        </p:grpSpPr>
        <p:sp>
          <p:nvSpPr>
            <p:cNvPr id="4" name="Afgeronde rechthoek 3"/>
            <p:cNvSpPr/>
            <p:nvPr/>
          </p:nvSpPr>
          <p:spPr>
            <a:xfrm>
              <a:off x="323528" y="692696"/>
              <a:ext cx="2160240" cy="93610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Gegevens</a:t>
              </a:r>
            </a:p>
          </p:txBody>
        </p:sp>
        <p:sp>
          <p:nvSpPr>
            <p:cNvPr id="5" name="Afgeronde rechthoek 4"/>
            <p:cNvSpPr/>
            <p:nvPr/>
          </p:nvSpPr>
          <p:spPr>
            <a:xfrm>
              <a:off x="323528" y="2204864"/>
              <a:ext cx="2160240" cy="93610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Informatie</a:t>
              </a:r>
            </a:p>
          </p:txBody>
        </p:sp>
        <p:sp>
          <p:nvSpPr>
            <p:cNvPr id="6" name="Afgeronde rechthoek 5"/>
            <p:cNvSpPr/>
            <p:nvPr/>
          </p:nvSpPr>
          <p:spPr>
            <a:xfrm>
              <a:off x="323528" y="3645024"/>
              <a:ext cx="2160240" cy="93610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Taken uit te voeren</a:t>
              </a:r>
            </a:p>
          </p:txBody>
        </p:sp>
        <p:sp>
          <p:nvSpPr>
            <p:cNvPr id="7" name="Afgeronde rechthoek 6"/>
            <p:cNvSpPr/>
            <p:nvPr/>
          </p:nvSpPr>
          <p:spPr>
            <a:xfrm>
              <a:off x="323528" y="5013176"/>
              <a:ext cx="2160240" cy="93610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Hun doel te bereiken</a:t>
              </a:r>
            </a:p>
          </p:txBody>
        </p:sp>
        <p:sp>
          <p:nvSpPr>
            <p:cNvPr id="8" name="Gekromde pijl links 7"/>
            <p:cNvSpPr/>
            <p:nvPr/>
          </p:nvSpPr>
          <p:spPr>
            <a:xfrm>
              <a:off x="2627784" y="1268760"/>
              <a:ext cx="576064" cy="1080120"/>
            </a:xfrm>
            <a:prstGeom prst="curved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nl-NL">
                <a:solidFill>
                  <a:prstClr val="black"/>
                </a:solidFill>
                <a:latin typeface="Arial"/>
              </a:endParaRPr>
            </a:p>
          </p:txBody>
        </p:sp>
        <p:sp>
          <p:nvSpPr>
            <p:cNvPr id="9" name="Gekromde pijl links 8"/>
            <p:cNvSpPr/>
            <p:nvPr/>
          </p:nvSpPr>
          <p:spPr>
            <a:xfrm>
              <a:off x="2627784" y="2780928"/>
              <a:ext cx="576064" cy="1080120"/>
            </a:xfrm>
            <a:prstGeom prst="curved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nl-NL">
                <a:solidFill>
                  <a:prstClr val="black"/>
                </a:solidFill>
                <a:latin typeface="Arial"/>
              </a:endParaRPr>
            </a:p>
          </p:txBody>
        </p:sp>
        <p:sp>
          <p:nvSpPr>
            <p:cNvPr id="10" name="Gekromde pijl links 9"/>
            <p:cNvSpPr/>
            <p:nvPr/>
          </p:nvSpPr>
          <p:spPr>
            <a:xfrm>
              <a:off x="2627784" y="4437112"/>
              <a:ext cx="576064" cy="1080120"/>
            </a:xfrm>
            <a:prstGeom prst="curved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nl-NL">
                <a:solidFill>
                  <a:prstClr val="black"/>
                </a:solidFill>
                <a:latin typeface="Arial"/>
              </a:endParaRPr>
            </a:p>
          </p:txBody>
        </p:sp>
      </p:grpSp>
      <p:sp>
        <p:nvSpPr>
          <p:cNvPr id="11" name="Tekstvak 10"/>
          <p:cNvSpPr txBox="1"/>
          <p:nvPr/>
        </p:nvSpPr>
        <p:spPr>
          <a:xfrm>
            <a:off x="4334921" y="1701678"/>
            <a:ext cx="2685351" cy="646331"/>
          </a:xfrm>
          <a:prstGeom prst="rect">
            <a:avLst/>
          </a:prstGeom>
          <a:noFill/>
        </p:spPr>
        <p:txBody>
          <a:bodyPr wrap="none" rtlCol="0">
            <a:spAutoFit/>
          </a:bodyPr>
          <a:lstStyle/>
          <a:p>
            <a:pPr defTabSz="914400"/>
            <a:r>
              <a:rPr lang="nl-NL" dirty="0">
                <a:solidFill>
                  <a:prstClr val="black"/>
                </a:solidFill>
                <a:latin typeface="Arial"/>
              </a:rPr>
              <a:t>Leveren in</a:t>
            </a:r>
          </a:p>
          <a:p>
            <a:pPr defTabSz="914400"/>
            <a:r>
              <a:rPr lang="nl-NL" dirty="0">
                <a:solidFill>
                  <a:prstClr val="black"/>
                </a:solidFill>
                <a:latin typeface="Arial"/>
              </a:rPr>
              <a:t>een bepaalde </a:t>
            </a:r>
            <a:r>
              <a:rPr lang="nl-NL" i="1" dirty="0">
                <a:solidFill>
                  <a:prstClr val="black"/>
                </a:solidFill>
                <a:latin typeface="Arial"/>
              </a:rPr>
              <a:t>context….</a:t>
            </a:r>
            <a:endParaRPr lang="nl-NL" dirty="0">
              <a:solidFill>
                <a:prstClr val="black"/>
              </a:solidFill>
              <a:latin typeface="Arial"/>
            </a:endParaRPr>
          </a:p>
        </p:txBody>
      </p:sp>
      <p:sp>
        <p:nvSpPr>
          <p:cNvPr id="12" name="Tekstvak 11"/>
          <p:cNvSpPr txBox="1"/>
          <p:nvPr/>
        </p:nvSpPr>
        <p:spPr>
          <a:xfrm>
            <a:off x="4326219" y="3214717"/>
            <a:ext cx="2765471" cy="646331"/>
          </a:xfrm>
          <a:prstGeom prst="rect">
            <a:avLst/>
          </a:prstGeom>
          <a:noFill/>
        </p:spPr>
        <p:txBody>
          <a:bodyPr wrap="square" rtlCol="0">
            <a:spAutoFit/>
          </a:bodyPr>
          <a:lstStyle/>
          <a:p>
            <a:pPr defTabSz="914400"/>
            <a:r>
              <a:rPr lang="nl-NL" dirty="0">
                <a:solidFill>
                  <a:prstClr val="black"/>
                </a:solidFill>
                <a:latin typeface="Arial"/>
              </a:rPr>
              <a:t>zodat de medewerkers </a:t>
            </a:r>
          </a:p>
          <a:p>
            <a:pPr defTabSz="914400"/>
            <a:r>
              <a:rPr lang="nl-NL" i="1" dirty="0">
                <a:solidFill>
                  <a:prstClr val="black"/>
                </a:solidFill>
                <a:latin typeface="Arial"/>
              </a:rPr>
              <a:t>in staat zijn om </a:t>
            </a:r>
            <a:r>
              <a:rPr lang="nl-NL" dirty="0">
                <a:solidFill>
                  <a:prstClr val="black"/>
                </a:solidFill>
                <a:latin typeface="Arial"/>
              </a:rPr>
              <a:t>..	</a:t>
            </a:r>
          </a:p>
        </p:txBody>
      </p:sp>
      <p:sp>
        <p:nvSpPr>
          <p:cNvPr id="13" name="Tekstvak 12"/>
          <p:cNvSpPr txBox="1"/>
          <p:nvPr/>
        </p:nvSpPr>
        <p:spPr>
          <a:xfrm>
            <a:off x="4303047" y="4633504"/>
            <a:ext cx="2741711" cy="923330"/>
          </a:xfrm>
          <a:prstGeom prst="rect">
            <a:avLst/>
          </a:prstGeom>
          <a:noFill/>
        </p:spPr>
        <p:txBody>
          <a:bodyPr wrap="square" rtlCol="0">
            <a:spAutoFit/>
          </a:bodyPr>
          <a:lstStyle/>
          <a:p>
            <a:pPr defTabSz="914400"/>
            <a:r>
              <a:rPr lang="nl-NL" dirty="0">
                <a:solidFill>
                  <a:prstClr val="black"/>
                </a:solidFill>
                <a:latin typeface="Arial"/>
              </a:rPr>
              <a:t>zodat ze samen in de </a:t>
            </a:r>
          </a:p>
          <a:p>
            <a:pPr defTabSz="914400"/>
            <a:r>
              <a:rPr lang="nl-NL" dirty="0">
                <a:solidFill>
                  <a:prstClr val="black"/>
                </a:solidFill>
                <a:latin typeface="Arial"/>
              </a:rPr>
              <a:t>organisatie in staat zijn om …..	</a:t>
            </a:r>
          </a:p>
        </p:txBody>
      </p:sp>
      <p:sp>
        <p:nvSpPr>
          <p:cNvPr id="14" name="Tekstvak 13"/>
          <p:cNvSpPr txBox="1"/>
          <p:nvPr/>
        </p:nvSpPr>
        <p:spPr>
          <a:xfrm>
            <a:off x="7024961" y="1607493"/>
            <a:ext cx="2016224" cy="4801314"/>
          </a:xfrm>
          <a:prstGeom prst="rect">
            <a:avLst/>
          </a:prstGeom>
          <a:noFill/>
        </p:spPr>
        <p:txBody>
          <a:bodyPr wrap="square" rtlCol="0">
            <a:spAutoFit/>
          </a:bodyPr>
          <a:lstStyle/>
          <a:p>
            <a:pPr defTabSz="914400"/>
            <a:r>
              <a:rPr lang="nl-NL" i="1" dirty="0">
                <a:solidFill>
                  <a:prstClr val="black"/>
                </a:solidFill>
                <a:latin typeface="Arial"/>
              </a:rPr>
              <a:t>Bijv. binnen de hockeyclub</a:t>
            </a: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r>
              <a:rPr lang="nl-NL" i="1" dirty="0">
                <a:solidFill>
                  <a:prstClr val="black"/>
                </a:solidFill>
                <a:latin typeface="Arial"/>
              </a:rPr>
              <a:t>Bijv. de leden van de hockeyclub</a:t>
            </a: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r>
              <a:rPr lang="nl-NL" i="1" dirty="0">
                <a:solidFill>
                  <a:prstClr val="black"/>
                </a:solidFill>
                <a:latin typeface="Arial"/>
              </a:rPr>
              <a:t>Bijv. de beste hockeyclub van Nederland worden….</a:t>
            </a:r>
          </a:p>
        </p:txBody>
      </p:sp>
    </p:spTree>
    <p:extLst>
      <p:ext uri="{BB962C8B-B14F-4D97-AF65-F5344CB8AC3E}">
        <p14:creationId xmlns:p14="http://schemas.microsoft.com/office/powerpoint/2010/main" val="1226163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Een oefening…..</a:t>
            </a:r>
            <a:br>
              <a:rPr lang="nl-NL" dirty="0"/>
            </a:br>
            <a:r>
              <a:rPr lang="nl-NL" dirty="0"/>
              <a:t>de apotheek…	</a:t>
            </a:r>
          </a:p>
        </p:txBody>
      </p:sp>
      <p:sp>
        <p:nvSpPr>
          <p:cNvPr id="3" name="Tijdelijke aanduiding voor inhoud 2"/>
          <p:cNvSpPr>
            <a:spLocks noGrp="1"/>
          </p:cNvSpPr>
          <p:nvPr>
            <p:ph idx="13"/>
          </p:nvPr>
        </p:nvSpPr>
        <p:spPr/>
        <p:txBody>
          <a:bodyPr/>
          <a:lstStyle/>
          <a:p>
            <a:r>
              <a:rPr lang="nl-NL" dirty="0"/>
              <a:t>Eerst wat vragen over de context van de apotheek:</a:t>
            </a:r>
            <a:br>
              <a:rPr lang="nl-NL" dirty="0"/>
            </a:br>
            <a:endParaRPr lang="nl-NL" dirty="0"/>
          </a:p>
          <a:p>
            <a:pPr marL="342900" indent="-342900">
              <a:buFont typeface="Arial" panose="020B0604020202020204" pitchFamily="34" charset="0"/>
              <a:buChar char="•"/>
            </a:pPr>
            <a:r>
              <a:rPr lang="nl-NL" i="1" dirty="0"/>
              <a:t>Welke activiteiten worden er uitgevoerd?</a:t>
            </a:r>
          </a:p>
          <a:p>
            <a:pPr marL="342900" indent="-342900">
              <a:buFont typeface="Arial" panose="020B0604020202020204" pitchFamily="34" charset="0"/>
              <a:buChar char="•"/>
            </a:pPr>
            <a:endParaRPr lang="nl-NL" i="1" dirty="0"/>
          </a:p>
          <a:p>
            <a:pPr marL="342900" indent="-342900">
              <a:buFont typeface="Arial" panose="020B0604020202020204" pitchFamily="34" charset="0"/>
              <a:buChar char="•"/>
            </a:pPr>
            <a:r>
              <a:rPr lang="nl-NL" i="1" dirty="0"/>
              <a:t>Welke informatie is daar voor nodig?</a:t>
            </a:r>
            <a:br>
              <a:rPr lang="nl-NL" i="1" dirty="0"/>
            </a:br>
            <a:endParaRPr lang="nl-NL" i="1" dirty="0"/>
          </a:p>
          <a:p>
            <a:pPr marL="342900" indent="-342900">
              <a:buFont typeface="Arial" panose="020B0604020202020204" pitchFamily="34" charset="0"/>
              <a:buChar char="•"/>
            </a:pPr>
            <a:r>
              <a:rPr lang="nl-NL" i="1" dirty="0"/>
              <a:t>Wie heeft dat allemaal nodig?</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73200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Apotheek</a:t>
            </a:r>
          </a:p>
        </p:txBody>
      </p:sp>
      <p:sp>
        <p:nvSpPr>
          <p:cNvPr id="3" name="Tijdelijke aanduiding voor inhoud 2"/>
          <p:cNvSpPr>
            <a:spLocks noGrp="1"/>
          </p:cNvSpPr>
          <p:nvPr>
            <p:ph idx="13"/>
          </p:nvPr>
        </p:nvSpPr>
        <p:spPr/>
        <p:txBody>
          <a:bodyPr/>
          <a:lstStyle/>
          <a:p>
            <a:r>
              <a:rPr lang="nl-NL" sz="2000" dirty="0"/>
              <a:t>Werk in tweetallen</a:t>
            </a:r>
          </a:p>
          <a:p>
            <a:r>
              <a:rPr lang="nl-NL" sz="2000" dirty="0"/>
              <a:t>Bekijk de vorige sheet, neem de oefencasus erbij en beschrijf welke taken er in de apotheek worden uitgevoerd</a:t>
            </a:r>
          </a:p>
          <a:p>
            <a:r>
              <a:rPr lang="nl-NL" sz="2000" dirty="0"/>
              <a:t>(tijd 30 minuten)</a:t>
            </a:r>
          </a:p>
          <a:p>
            <a:pPr marL="0" indent="0">
              <a:buNone/>
            </a:pPr>
            <a:r>
              <a:rPr lang="nl-NL" sz="2000" dirty="0"/>
              <a:t>(dus doe voor “Het Pilletje” hetzelfde als voor “Enigma”)</a:t>
            </a:r>
          </a:p>
          <a:p>
            <a:endParaRPr lang="nl-NL" dirty="0"/>
          </a:p>
        </p:txBody>
      </p:sp>
      <p:sp>
        <p:nvSpPr>
          <p:cNvPr id="4" name="Tijdelijke aanduiding voor inhoud 3"/>
          <p:cNvSpPr>
            <a:spLocks noGrp="1"/>
          </p:cNvSpPr>
          <p:nvPr>
            <p:ph idx="16"/>
          </p:nvPr>
        </p:nvSpPr>
        <p:spPr/>
        <p:txBody>
          <a:bodyPr>
            <a:normAutofit lnSpcReduction="10000"/>
          </a:bodyPr>
          <a:lstStyle/>
          <a:p>
            <a:r>
              <a:rPr lang="en-GB" dirty="0" err="1"/>
              <a:t>Oefencasus</a:t>
            </a:r>
            <a:endParaRPr lang="en-GB"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900853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Inleiding systeemontwikkeling</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Wat maken we eigenlijk?</a:t>
            </a:r>
            <a:br>
              <a:rPr lang="nl-NL" dirty="0"/>
            </a:br>
            <a:r>
              <a:rPr lang="nl-NL" dirty="0"/>
              <a:t> (soorten systemen)</a:t>
            </a:r>
          </a:p>
          <a:p>
            <a:pPr marL="342900" indent="-342900">
              <a:buFont typeface="Arial" panose="020B0604020202020204" pitchFamily="34" charset="0"/>
              <a:buChar char="•"/>
            </a:pPr>
            <a:r>
              <a:rPr lang="nl-NL" dirty="0"/>
              <a:t>Relatie met courses </a:t>
            </a:r>
            <a:br>
              <a:rPr lang="nl-NL" dirty="0"/>
            </a:br>
            <a:r>
              <a:rPr lang="nl-NL" dirty="0"/>
              <a:t> (en hoofdfase profielen?)</a:t>
            </a:r>
          </a:p>
          <a:p>
            <a:pPr marL="342900" indent="-342900">
              <a:buFont typeface="Arial" panose="020B0604020202020204" pitchFamily="34" charset="0"/>
              <a:buChar char="•"/>
            </a:pPr>
            <a:r>
              <a:rPr lang="nl-NL" dirty="0"/>
              <a:t>Wat doen we allemaal?</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452413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Relatie met courses?</a:t>
            </a:r>
            <a:endParaRPr lang="nl-NL" dirty="0"/>
          </a:p>
        </p:txBody>
      </p:sp>
      <p:sp>
        <p:nvSpPr>
          <p:cNvPr id="3" name="Tijdelijke aanduiding voor inhoud 2"/>
          <p:cNvSpPr>
            <a:spLocks noGrp="1"/>
          </p:cNvSpPr>
          <p:nvPr>
            <p:ph idx="13"/>
          </p:nvPr>
        </p:nvSpPr>
        <p:spPr/>
        <p:txBody>
          <a:bodyPr>
            <a:normAutofit fontScale="85000" lnSpcReduction="20000"/>
          </a:bodyPr>
          <a:lstStyle/>
          <a:p>
            <a:r>
              <a:rPr lang="nl-NL" sz="2400" i="1" u="sng" dirty="0"/>
              <a:t>WAT</a:t>
            </a:r>
            <a:r>
              <a:rPr lang="nl-NL" sz="2400" i="1" dirty="0"/>
              <a:t> </a:t>
            </a:r>
            <a:r>
              <a:rPr lang="nl-NL" sz="2400" dirty="0"/>
              <a:t>gaan we maken </a:t>
            </a:r>
          </a:p>
          <a:p>
            <a:r>
              <a:rPr lang="nl-NL" sz="2400" u="sng" dirty="0"/>
              <a:t>HOE</a:t>
            </a:r>
            <a:r>
              <a:rPr lang="nl-NL" sz="2400" dirty="0"/>
              <a:t> doen we dit, in…</a:t>
            </a:r>
            <a:endParaRPr lang="nl-NL" sz="2000" dirty="0"/>
          </a:p>
          <a:p>
            <a:pPr lvl="1"/>
            <a:r>
              <a:rPr lang="nl-NL" sz="2000" dirty="0"/>
              <a:t>Programmeren (zelf maken):</a:t>
            </a:r>
          </a:p>
          <a:p>
            <a:pPr lvl="2"/>
            <a:r>
              <a:rPr lang="nl-NL" sz="1600" dirty="0"/>
              <a:t>SPD (blok 1)</a:t>
            </a:r>
          </a:p>
          <a:p>
            <a:pPr lvl="2"/>
            <a:r>
              <a:rPr lang="nl-NL" dirty="0" err="1"/>
              <a:t>WebDevs</a:t>
            </a:r>
            <a:r>
              <a:rPr lang="nl-NL" dirty="0"/>
              <a:t> (blok 2)</a:t>
            </a:r>
          </a:p>
          <a:p>
            <a:pPr lvl="2"/>
            <a:r>
              <a:rPr lang="nl-NL" sz="1600" dirty="0"/>
              <a:t>ESD (blok 3, alleen I/TI)</a:t>
            </a:r>
          </a:p>
          <a:p>
            <a:pPr lvl="2"/>
            <a:r>
              <a:rPr lang="nl-NL" sz="1600" dirty="0"/>
              <a:t>OOPD (blok 3, alleen I/TI)</a:t>
            </a:r>
          </a:p>
          <a:p>
            <a:pPr lvl="1"/>
            <a:r>
              <a:rPr lang="nl-NL" sz="2000" dirty="0"/>
              <a:t>Beschrijven en beheren</a:t>
            </a:r>
          </a:p>
          <a:p>
            <a:pPr lvl="2"/>
            <a:r>
              <a:rPr lang="nl-NL" sz="1600" dirty="0"/>
              <a:t>BISM en BPA (blok 3, alleen BIM/ISM)</a:t>
            </a:r>
          </a:p>
          <a:p>
            <a:pPr lvl="1"/>
            <a:r>
              <a:rPr lang="nl-NL" sz="2000" dirty="0" err="1"/>
              <a:t>Datalaag</a:t>
            </a:r>
            <a:r>
              <a:rPr lang="nl-NL" sz="2000" dirty="0"/>
              <a:t> (opslag gegevens/data)</a:t>
            </a:r>
          </a:p>
          <a:p>
            <a:pPr lvl="2"/>
            <a:r>
              <a:rPr lang="nl-NL" sz="1600" dirty="0"/>
              <a:t>DB (blok 2)</a:t>
            </a:r>
          </a:p>
          <a:p>
            <a:r>
              <a:rPr lang="nl-NL" sz="2400" dirty="0"/>
              <a:t>Aan het einde controle of het “goed” gemaakt is</a:t>
            </a:r>
          </a:p>
          <a:p>
            <a:pPr lvl="1"/>
            <a:endParaRPr lang="nl-NL" dirty="0"/>
          </a:p>
          <a:p>
            <a:pPr marL="0" indent="0">
              <a:buNone/>
            </a:pPr>
            <a:endParaRPr lang="nl-NL" dirty="0"/>
          </a:p>
          <a:p>
            <a:pPr marL="355600" lvl="1" indent="0">
              <a:buNone/>
            </a:pPr>
            <a:r>
              <a:rPr lang="nl-NL" sz="2000" dirty="0"/>
              <a:t>	</a:t>
            </a:r>
          </a:p>
          <a:p>
            <a:endParaRPr lang="nl-NL" sz="2400" dirty="0"/>
          </a:p>
        </p:txBody>
      </p:sp>
      <p:sp>
        <p:nvSpPr>
          <p:cNvPr id="4" name="Tijdelijke aanduiding voor inhoud 3"/>
          <p:cNvSpPr>
            <a:spLocks noGrp="1"/>
          </p:cNvSpPr>
          <p:nvPr>
            <p:ph idx="16"/>
          </p:nvPr>
        </p:nvSpPr>
        <p:spPr/>
        <p:txBody>
          <a:bodyPr>
            <a:normAutofit lnSpcReduction="10000"/>
          </a:bodyPr>
          <a:lstStyle/>
          <a:p>
            <a:endParaRPr lang="en-GB" dirty="0"/>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a:xfrm>
            <a:off x="145143" y="2384425"/>
            <a:ext cx="2747784" cy="3952875"/>
          </a:xfrm>
        </p:spPr>
        <p:txBody>
          <a:bodyPr>
            <a:normAutofit fontScale="85000" lnSpcReduction="10000"/>
          </a:bodyPr>
          <a:lstStyle/>
          <a:p>
            <a:r>
              <a:rPr lang="en-GB" dirty="0"/>
              <a:t>Hoe SAQ </a:t>
            </a:r>
            <a:r>
              <a:rPr lang="en-GB" dirty="0" err="1"/>
              <a:t>kennis</a:t>
            </a:r>
            <a:r>
              <a:rPr lang="en-GB" dirty="0"/>
              <a:t> (her)</a:t>
            </a:r>
            <a:r>
              <a:rPr lang="en-GB" dirty="0" err="1"/>
              <a:t>gebruiken</a:t>
            </a:r>
            <a:r>
              <a:rPr lang="en-GB" dirty="0"/>
              <a:t> </a:t>
            </a:r>
            <a:br>
              <a:rPr lang="en-GB" dirty="0"/>
            </a:br>
            <a:r>
              <a:rPr lang="en-GB" dirty="0"/>
              <a:t>in </a:t>
            </a:r>
            <a:r>
              <a:rPr lang="en-GB" dirty="0" err="1"/>
              <a:t>je</a:t>
            </a:r>
            <a:r>
              <a:rPr lang="en-GB" dirty="0"/>
              <a:t> </a:t>
            </a:r>
            <a:r>
              <a:rPr lang="en-GB" dirty="0" err="1"/>
              <a:t>latere</a:t>
            </a:r>
            <a:r>
              <a:rPr lang="en-GB" dirty="0"/>
              <a:t> </a:t>
            </a:r>
            <a:r>
              <a:rPr lang="en-GB" dirty="0" err="1"/>
              <a:t>beroep</a:t>
            </a:r>
            <a:r>
              <a:rPr lang="en-GB" dirty="0"/>
              <a:t>?</a:t>
            </a:r>
          </a:p>
          <a:p>
            <a:endParaRPr lang="en-GB" dirty="0"/>
          </a:p>
          <a:p>
            <a:r>
              <a:rPr lang="en-GB" dirty="0"/>
              <a:t>In het 2e </a:t>
            </a:r>
            <a:r>
              <a:rPr lang="en-GB" dirty="0" err="1"/>
              <a:t>jaar</a:t>
            </a:r>
            <a:r>
              <a:rPr lang="en-GB" dirty="0"/>
              <a:t> </a:t>
            </a:r>
            <a:r>
              <a:rPr lang="en-GB" dirty="0" err="1"/>
              <a:t>maak</a:t>
            </a:r>
            <a:r>
              <a:rPr lang="en-GB" dirty="0"/>
              <a:t> </a:t>
            </a:r>
            <a:r>
              <a:rPr lang="en-GB" dirty="0" err="1"/>
              <a:t>je</a:t>
            </a:r>
            <a:r>
              <a:rPr lang="en-GB" dirty="0"/>
              <a:t> de </a:t>
            </a:r>
            <a:r>
              <a:rPr lang="en-GB" dirty="0" err="1"/>
              <a:t>keus</a:t>
            </a:r>
            <a:r>
              <a:rPr lang="en-GB" dirty="0"/>
              <a:t> </a:t>
            </a:r>
            <a:r>
              <a:rPr lang="en-GB" dirty="0" err="1"/>
              <a:t>voor</a:t>
            </a:r>
            <a:r>
              <a:rPr lang="en-GB" dirty="0"/>
              <a:t> </a:t>
            </a:r>
            <a:r>
              <a:rPr lang="en-GB" dirty="0" err="1"/>
              <a:t>één</a:t>
            </a:r>
            <a:r>
              <a:rPr lang="en-GB" dirty="0"/>
              <a:t> van de </a:t>
            </a:r>
            <a:r>
              <a:rPr lang="en-GB" dirty="0" err="1"/>
              <a:t>volgende</a:t>
            </a:r>
            <a:r>
              <a:rPr lang="en-GB" dirty="0"/>
              <a:t> </a:t>
            </a:r>
            <a:r>
              <a:rPr lang="en-GB" dirty="0" err="1"/>
              <a:t>profielen</a:t>
            </a:r>
            <a:r>
              <a:rPr lang="en-GB" dirty="0"/>
              <a:t>:</a:t>
            </a:r>
          </a:p>
          <a:p>
            <a:endParaRPr lang="en-GB" dirty="0"/>
          </a:p>
          <a:p>
            <a:r>
              <a:rPr lang="en-GB" dirty="0"/>
              <a:t>WAT </a:t>
            </a:r>
            <a:r>
              <a:rPr lang="en-GB" dirty="0" err="1"/>
              <a:t>gaan</a:t>
            </a:r>
            <a:r>
              <a:rPr lang="en-GB" dirty="0"/>
              <a:t> we </a:t>
            </a:r>
            <a:r>
              <a:rPr lang="en-GB" dirty="0" err="1"/>
              <a:t>maken</a:t>
            </a:r>
            <a:r>
              <a:rPr lang="en-GB" dirty="0"/>
              <a:t>: </a:t>
            </a:r>
          </a:p>
          <a:p>
            <a:pPr marL="285750" indent="-285750">
              <a:buFontTx/>
              <a:buChar char="-"/>
            </a:pPr>
            <a:r>
              <a:rPr lang="en-GB" dirty="0" err="1"/>
              <a:t>Bedrijfskundige</a:t>
            </a:r>
            <a:r>
              <a:rPr lang="en-GB" dirty="0"/>
              <a:t> </a:t>
            </a:r>
            <a:r>
              <a:rPr lang="en-GB" dirty="0" err="1"/>
              <a:t>Informatica</a:t>
            </a:r>
            <a:r>
              <a:rPr lang="en-GB"/>
              <a:t> &amp; </a:t>
            </a:r>
            <a:r>
              <a:rPr lang="en-GB" dirty="0"/>
              <a:t>Management</a:t>
            </a:r>
          </a:p>
          <a:p>
            <a:endParaRPr lang="en-GB" dirty="0"/>
          </a:p>
          <a:p>
            <a:r>
              <a:rPr lang="en-GB" dirty="0" err="1"/>
              <a:t>Programmeren</a:t>
            </a:r>
            <a:r>
              <a:rPr lang="en-GB" dirty="0"/>
              <a:t> (I/TI):</a:t>
            </a:r>
          </a:p>
          <a:p>
            <a:pPr marL="285750" indent="-285750">
              <a:buFontTx/>
              <a:buChar char="-"/>
            </a:pPr>
            <a:r>
              <a:rPr lang="en-GB" dirty="0"/>
              <a:t>Software Development</a:t>
            </a:r>
          </a:p>
          <a:p>
            <a:pPr marL="285750" indent="-285750">
              <a:buFontTx/>
              <a:buChar char="-"/>
            </a:pPr>
            <a:r>
              <a:rPr lang="en-GB" dirty="0"/>
              <a:t>Web Development</a:t>
            </a:r>
          </a:p>
          <a:p>
            <a:pPr marL="285750" indent="-285750">
              <a:buFontTx/>
              <a:buChar char="-"/>
            </a:pPr>
            <a:r>
              <a:rPr lang="en-GB" dirty="0"/>
              <a:t>Data Solution Development</a:t>
            </a:r>
          </a:p>
          <a:p>
            <a:pPr marL="285750" indent="-285750">
              <a:buFontTx/>
              <a:buChar char="-"/>
            </a:pPr>
            <a:r>
              <a:rPr lang="en-GB" dirty="0"/>
              <a:t>Embedded Software Development</a:t>
            </a:r>
          </a:p>
          <a:p>
            <a:endParaRPr lang="en-GB" dirty="0"/>
          </a:p>
          <a:p>
            <a:r>
              <a:rPr lang="en-GB" dirty="0" err="1"/>
              <a:t>Beheren</a:t>
            </a:r>
            <a:r>
              <a:rPr lang="en-GB" dirty="0"/>
              <a:t>: </a:t>
            </a:r>
          </a:p>
          <a:p>
            <a:pPr marL="285750" indent="-285750">
              <a:buFontTx/>
              <a:buChar char="-"/>
            </a:pPr>
            <a:r>
              <a:rPr lang="en-GB" dirty="0"/>
              <a:t>Infrastructure, Security Management </a:t>
            </a:r>
          </a:p>
          <a:p>
            <a:pPr marL="285750" indent="-285750">
              <a:buFontTx/>
              <a:buChar char="-"/>
            </a:pPr>
            <a:endParaRPr lang="en-GB" dirty="0"/>
          </a:p>
        </p:txBody>
      </p:sp>
      <p:graphicFrame>
        <p:nvGraphicFramePr>
          <p:cNvPr id="5" name="Tijdelijke aanduiding voor inhoud 3"/>
          <p:cNvGraphicFramePr>
            <a:graphicFrameLocks/>
          </p:cNvGraphicFramePr>
          <p:nvPr>
            <p:extLst>
              <p:ext uri="{D42A27DB-BD31-4B8C-83A1-F6EECF244321}">
                <p14:modId xmlns:p14="http://schemas.microsoft.com/office/powerpoint/2010/main" val="3996745679"/>
              </p:ext>
            </p:extLst>
          </p:nvPr>
        </p:nvGraphicFramePr>
        <p:xfrm>
          <a:off x="5724128" y="1988840"/>
          <a:ext cx="3096344" cy="1881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Rechte verbindingslijn met pijl 8"/>
          <p:cNvCxnSpPr/>
          <p:nvPr/>
        </p:nvCxnSpPr>
        <p:spPr bwMode="auto">
          <a:xfrm>
            <a:off x="4932040" y="1916832"/>
            <a:ext cx="864096" cy="28803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Rechte verbindingslijn met pijl 10"/>
          <p:cNvCxnSpPr/>
          <p:nvPr/>
        </p:nvCxnSpPr>
        <p:spPr bwMode="auto">
          <a:xfrm flipV="1">
            <a:off x="7122067" y="3429001"/>
            <a:ext cx="330254" cy="1567148"/>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Rechte verbindingslijn met pijl 13"/>
          <p:cNvCxnSpPr/>
          <p:nvPr/>
        </p:nvCxnSpPr>
        <p:spPr bwMode="auto">
          <a:xfrm flipV="1">
            <a:off x="5078776" y="2780928"/>
            <a:ext cx="1077400" cy="28803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Rechte verbindingslijn met pijl 15"/>
          <p:cNvCxnSpPr>
            <a:cxnSpLocks/>
          </p:cNvCxnSpPr>
          <p:nvPr/>
        </p:nvCxnSpPr>
        <p:spPr bwMode="auto">
          <a:xfrm flipV="1">
            <a:off x="5099918" y="3042506"/>
            <a:ext cx="1584176" cy="1656184"/>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Rechte verbindingslijn met pijl 18"/>
          <p:cNvCxnSpPr/>
          <p:nvPr/>
        </p:nvCxnSpPr>
        <p:spPr bwMode="auto">
          <a:xfrm flipV="1">
            <a:off x="4932040" y="2933328"/>
            <a:ext cx="1376536" cy="1427534"/>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Rechte verbindingslijn met pijl 14"/>
          <p:cNvCxnSpPr/>
          <p:nvPr/>
        </p:nvCxnSpPr>
        <p:spPr bwMode="auto">
          <a:xfrm flipV="1">
            <a:off x="6009701" y="3194906"/>
            <a:ext cx="826793" cy="666905"/>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ctieknop: Help 12">
            <a:hlinkClick r:id="" action="ppaction://noaction" highlightClick="1"/>
          </p:cNvPr>
          <p:cNvSpPr/>
          <p:nvPr/>
        </p:nvSpPr>
        <p:spPr>
          <a:xfrm>
            <a:off x="4583016" y="1670293"/>
            <a:ext cx="324577" cy="566111"/>
          </a:xfrm>
          <a:prstGeom prst="actionButtonHelp">
            <a:avLst/>
          </a:prstGeom>
        </p:spPr>
        <p:style>
          <a:lnRef idx="1">
            <a:schemeClr val="accent1"/>
          </a:lnRef>
          <a:fillRef idx="1002">
            <a:schemeClr val="lt2"/>
          </a:fillRef>
          <a:effectRef idx="2">
            <a:schemeClr val="accent1"/>
          </a:effectRef>
          <a:fontRef idx="minor">
            <a:schemeClr val="lt1"/>
          </a:fontRef>
        </p:style>
        <p:txBody>
          <a:bodyPr rtlCol="0" anchor="ctr">
            <a:scene3d>
              <a:camera prst="isometricLeftDown"/>
              <a:lightRig rig="threePt" dir="t"/>
            </a:scene3d>
          </a:bodyP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20" name="Actieknop: Help 19">
            <a:hlinkClick r:id="" action="ppaction://noaction" highlightClick="1"/>
          </p:cNvPr>
          <p:cNvSpPr/>
          <p:nvPr/>
        </p:nvSpPr>
        <p:spPr>
          <a:xfrm>
            <a:off x="8547462" y="3546065"/>
            <a:ext cx="297456" cy="566111"/>
          </a:xfrm>
          <a:prstGeom prst="actionButtonHelp">
            <a:avLst/>
          </a:prstGeom>
        </p:spPr>
        <p:style>
          <a:lnRef idx="1">
            <a:schemeClr val="accent1"/>
          </a:lnRef>
          <a:fillRef idx="1002">
            <a:schemeClr val="lt2"/>
          </a:fillRef>
          <a:effectRef idx="2">
            <a:schemeClr val="accent1"/>
          </a:effectRef>
          <a:fontRef idx="minor">
            <a:schemeClr val="lt1"/>
          </a:fontRef>
        </p:style>
        <p:txBody>
          <a:bodyPr rtlCol="0" anchor="ctr">
            <a:scene3d>
              <a:camera prst="isometricLeftDown"/>
              <a:lightRig rig="threePt" dir="t"/>
            </a:scene3d>
          </a:bodyP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17" name="Tekstvak 16"/>
          <p:cNvSpPr txBox="1"/>
          <p:nvPr/>
        </p:nvSpPr>
        <p:spPr>
          <a:xfrm>
            <a:off x="8571797" y="3647095"/>
            <a:ext cx="248786" cy="400110"/>
          </a:xfrm>
          <a:prstGeom prst="rect">
            <a:avLst/>
          </a:prstGeom>
          <a:solidFill>
            <a:schemeClr val="bg2">
              <a:lumMod val="90000"/>
            </a:schemeClr>
          </a:solidFill>
        </p:spPr>
        <p:txBody>
          <a:bodyPr wrap="none" rtlCol="0">
            <a:spAutoFit/>
          </a:bodyPr>
          <a:lstStyle/>
          <a:p>
            <a:r>
              <a:rPr lang="nl-NL" sz="2000" dirty="0"/>
              <a:t>I</a:t>
            </a:r>
            <a:endParaRPr lang="en-GB" dirty="0"/>
          </a:p>
        </p:txBody>
      </p:sp>
      <p:sp>
        <p:nvSpPr>
          <p:cNvPr id="21" name="Tekstvak 20"/>
          <p:cNvSpPr txBox="1"/>
          <p:nvPr/>
        </p:nvSpPr>
        <p:spPr>
          <a:xfrm>
            <a:off x="4596336" y="1760508"/>
            <a:ext cx="303288" cy="400110"/>
          </a:xfrm>
          <a:prstGeom prst="rect">
            <a:avLst/>
          </a:prstGeom>
          <a:solidFill>
            <a:schemeClr val="bg2">
              <a:lumMod val="90000"/>
            </a:schemeClr>
          </a:solidFill>
        </p:spPr>
        <p:txBody>
          <a:bodyPr wrap="none" rtlCol="0">
            <a:spAutoFit/>
          </a:bodyPr>
          <a:lstStyle/>
          <a:p>
            <a:r>
              <a:rPr lang="nl-NL" sz="2000" dirty="0"/>
              <a:t>?</a:t>
            </a:r>
            <a:endParaRPr lang="en-GB" dirty="0"/>
          </a:p>
        </p:txBody>
      </p:sp>
    </p:spTree>
    <p:extLst>
      <p:ext uri="{BB962C8B-B14F-4D97-AF65-F5344CB8AC3E}">
        <p14:creationId xmlns:p14="http://schemas.microsoft.com/office/powerpoint/2010/main" val="407965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Doel van deze les:</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Aan het einde van de les:</a:t>
            </a:r>
          </a:p>
          <a:p>
            <a:pPr marL="342900" indent="-342900">
              <a:buFont typeface="Arial" panose="020B0604020202020204" pitchFamily="34" charset="0"/>
              <a:buChar char="•"/>
            </a:pPr>
            <a:r>
              <a:rPr lang="nl-NL" dirty="0"/>
              <a:t>Ken je het belang van informatie in relatie tot informatiesystemen.</a:t>
            </a:r>
          </a:p>
          <a:p>
            <a:pPr marL="342900" indent="-342900">
              <a:buFont typeface="Arial" panose="020B0604020202020204" pitchFamily="34" charset="0"/>
              <a:buChar char="•"/>
            </a:pPr>
            <a:r>
              <a:rPr lang="nl-NL" dirty="0"/>
              <a:t>Ken je de Analyse- </a:t>
            </a:r>
            <a:r>
              <a:rPr lang="nl-NL"/>
              <a:t>en Designfase </a:t>
            </a:r>
            <a:r>
              <a:rPr lang="nl-NL" dirty="0"/>
              <a:t>uit de System Development Life </a:t>
            </a:r>
            <a:r>
              <a:rPr lang="nl-NL" dirty="0" err="1"/>
              <a:t>Cycle</a:t>
            </a:r>
            <a:r>
              <a:rPr lang="nl-NL" dirty="0"/>
              <a:t> (SDLC).</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89008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System Development Life </a:t>
            </a:r>
            <a:r>
              <a:rPr lang="nl-NL" dirty="0" err="1"/>
              <a:t>Cycle</a:t>
            </a:r>
            <a:r>
              <a:rPr lang="nl-NL" dirty="0"/>
              <a:t> (SDLC)</a:t>
            </a:r>
          </a:p>
        </p:txBody>
      </p:sp>
      <p:sp>
        <p:nvSpPr>
          <p:cNvPr id="3" name="Tijdelijke aanduiding voor inhoud 2"/>
          <p:cNvSpPr>
            <a:spLocks noGrp="1"/>
          </p:cNvSpPr>
          <p:nvPr>
            <p:ph idx="13"/>
          </p:nvPr>
        </p:nvSpPr>
        <p:spPr/>
        <p:txBody>
          <a:bodyPr/>
          <a:lstStyle/>
          <a:p>
            <a:endParaRPr lang="en-GB"/>
          </a:p>
        </p:txBody>
      </p:sp>
      <p:sp>
        <p:nvSpPr>
          <p:cNvPr id="4" name="Tijdelijke aanduiding voor inhoud 3"/>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nl-NL" dirty="0"/>
          </a:p>
          <a:p>
            <a:endParaRPr lang="nl-NL" dirty="0"/>
          </a:p>
          <a:p>
            <a:endParaRPr lang="nl-NL" dirty="0"/>
          </a:p>
          <a:p>
            <a:endParaRPr lang="nl-NL" dirty="0"/>
          </a:p>
          <a:p>
            <a:r>
              <a:rPr lang="nl-NL" dirty="0"/>
              <a:t>Les 1: Planning</a:t>
            </a:r>
          </a:p>
          <a:p>
            <a:r>
              <a:rPr lang="nl-NL" dirty="0"/>
              <a:t>Les 2: Analysis &amp; Design</a:t>
            </a:r>
          </a:p>
          <a:p>
            <a:r>
              <a:rPr lang="nl-NL" dirty="0"/>
              <a:t>Les 3: </a:t>
            </a:r>
            <a:r>
              <a:rPr lang="nl-NL" dirty="0" err="1"/>
              <a:t>Implementation</a:t>
            </a:r>
            <a:r>
              <a:rPr lang="nl-NL" dirty="0"/>
              <a:t> (inhoud vooral ook bij SPD)</a:t>
            </a:r>
            <a:endParaRPr lang="en-GB" dirty="0"/>
          </a:p>
        </p:txBody>
      </p:sp>
      <p:sp>
        <p:nvSpPr>
          <p:cNvPr id="5" name="Tekstvak 4"/>
          <p:cNvSpPr txBox="1"/>
          <p:nvPr/>
        </p:nvSpPr>
        <p:spPr>
          <a:xfrm>
            <a:off x="826070" y="2778292"/>
            <a:ext cx="1585690" cy="523220"/>
          </a:xfrm>
          <a:prstGeom prst="rect">
            <a:avLst/>
          </a:prstGeom>
          <a:noFill/>
        </p:spPr>
        <p:txBody>
          <a:bodyPr wrap="none" rtlCol="0">
            <a:spAutoFit/>
          </a:bodyPr>
          <a:lstStyle>
            <a:defPPr>
              <a:defRPr lang="nl-NL"/>
            </a:defPPr>
            <a:lvl1pPr>
              <a:defRPr sz="2800"/>
            </a:lvl1pPr>
          </a:lstStyle>
          <a:p>
            <a:pPr defTabSz="914400"/>
            <a:r>
              <a:rPr lang="nl-NL" dirty="0">
                <a:solidFill>
                  <a:prstClr val="black"/>
                </a:solidFill>
                <a:latin typeface="Arial"/>
              </a:rPr>
              <a:t>Planning</a:t>
            </a:r>
          </a:p>
        </p:txBody>
      </p:sp>
      <p:sp>
        <p:nvSpPr>
          <p:cNvPr id="7" name="Tekstvak 6"/>
          <p:cNvSpPr txBox="1"/>
          <p:nvPr/>
        </p:nvSpPr>
        <p:spPr>
          <a:xfrm>
            <a:off x="2809634" y="3175845"/>
            <a:ext cx="1523174" cy="523220"/>
          </a:xfrm>
          <a:prstGeom prst="rect">
            <a:avLst/>
          </a:prstGeom>
          <a:noFill/>
          <a:ln w="50800">
            <a:solidFill>
              <a:schemeClr val="accent2"/>
            </a:solidFill>
          </a:ln>
        </p:spPr>
        <p:txBody>
          <a:bodyPr wrap="none" rtlCol="0">
            <a:spAutoFit/>
          </a:bodyPr>
          <a:lstStyle>
            <a:defPPr>
              <a:defRPr lang="nl-NL"/>
            </a:defPPr>
            <a:lvl1pPr>
              <a:defRPr sz="2800"/>
            </a:lvl1pPr>
          </a:lstStyle>
          <a:p>
            <a:pPr defTabSz="914400"/>
            <a:r>
              <a:rPr lang="nl-NL" dirty="0">
                <a:solidFill>
                  <a:prstClr val="black"/>
                </a:solidFill>
                <a:latin typeface="Arial"/>
              </a:rPr>
              <a:t>Analysis</a:t>
            </a:r>
          </a:p>
        </p:txBody>
      </p:sp>
      <p:cxnSp>
        <p:nvCxnSpPr>
          <p:cNvPr id="11" name="Rechte verbindingslijn met pijl 10"/>
          <p:cNvCxnSpPr/>
          <p:nvPr/>
        </p:nvCxnSpPr>
        <p:spPr bwMode="auto">
          <a:xfrm>
            <a:off x="2377586" y="3023445"/>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ep 15"/>
          <p:cNvGrpSpPr/>
          <p:nvPr/>
        </p:nvGrpSpPr>
        <p:grpSpPr>
          <a:xfrm>
            <a:off x="4332808" y="3568260"/>
            <a:ext cx="1325260" cy="654025"/>
            <a:chOff x="4366982" y="4196703"/>
            <a:chExt cx="1325260" cy="654025"/>
          </a:xfrm>
        </p:grpSpPr>
        <p:sp>
          <p:nvSpPr>
            <p:cNvPr id="8" name="Tekstvak 7"/>
            <p:cNvSpPr txBox="1"/>
            <p:nvPr/>
          </p:nvSpPr>
          <p:spPr>
            <a:xfrm>
              <a:off x="4387077" y="4327508"/>
              <a:ext cx="1305165" cy="523220"/>
            </a:xfrm>
            <a:prstGeom prst="rect">
              <a:avLst/>
            </a:prstGeom>
            <a:noFill/>
          </p:spPr>
          <p:txBody>
            <a:bodyPr wrap="none" rtlCol="0">
              <a:spAutoFit/>
            </a:bodyPr>
            <a:lstStyle/>
            <a:p>
              <a:pPr defTabSz="914400"/>
              <a:r>
                <a:rPr lang="nl-NL" sz="2800" dirty="0">
                  <a:solidFill>
                    <a:prstClr val="black"/>
                  </a:solidFill>
                  <a:latin typeface="Arial"/>
                </a:rPr>
                <a:t>Design</a:t>
              </a:r>
            </a:p>
          </p:txBody>
        </p:sp>
        <p:cxnSp>
          <p:nvCxnSpPr>
            <p:cNvPr id="13" name="Rechte verbindingslijn met pijl 12"/>
            <p:cNvCxnSpPr/>
            <p:nvPr/>
          </p:nvCxnSpPr>
          <p:spPr bwMode="auto">
            <a:xfrm>
              <a:off x="4366982" y="4196703"/>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kstvak 8"/>
          <p:cNvSpPr txBox="1"/>
          <p:nvPr/>
        </p:nvSpPr>
        <p:spPr>
          <a:xfrm>
            <a:off x="5977986" y="4222285"/>
            <a:ext cx="2645276" cy="523220"/>
          </a:xfrm>
          <a:prstGeom prst="rect">
            <a:avLst/>
          </a:prstGeom>
          <a:noFill/>
        </p:spPr>
        <p:txBody>
          <a:bodyPr wrap="none" rtlCol="0">
            <a:spAutoFit/>
          </a:bodyPr>
          <a:lstStyle/>
          <a:p>
            <a:pPr defTabSz="914400"/>
            <a:r>
              <a:rPr lang="nl-NL" sz="2800" dirty="0" err="1">
                <a:solidFill>
                  <a:prstClr val="black"/>
                </a:solidFill>
                <a:latin typeface="Arial"/>
              </a:rPr>
              <a:t>Implementation</a:t>
            </a:r>
            <a:endParaRPr lang="nl-NL" sz="2800" dirty="0">
              <a:solidFill>
                <a:prstClr val="black"/>
              </a:solidFill>
              <a:latin typeface="Arial"/>
            </a:endParaRPr>
          </a:p>
        </p:txBody>
      </p:sp>
      <p:cxnSp>
        <p:nvCxnSpPr>
          <p:cNvPr id="14" name="Rechte verbindingslijn met pijl 13"/>
          <p:cNvCxnSpPr/>
          <p:nvPr/>
        </p:nvCxnSpPr>
        <p:spPr bwMode="auto">
          <a:xfrm>
            <a:off x="5664083" y="3960675"/>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98046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Analysis</a:t>
            </a:r>
          </a:p>
        </p:txBody>
      </p:sp>
      <p:sp>
        <p:nvSpPr>
          <p:cNvPr id="3" name="Tijdelijke aanduiding voor inhoud 2"/>
          <p:cNvSpPr>
            <a:spLocks noGrp="1"/>
          </p:cNvSpPr>
          <p:nvPr>
            <p:ph idx="13"/>
          </p:nvPr>
        </p:nvSpPr>
        <p:spPr/>
        <p:txBody>
          <a:bodyPr/>
          <a:lstStyle/>
          <a:p>
            <a:r>
              <a:rPr lang="nl-NL" sz="2400" dirty="0"/>
              <a:t>Focus op het …</a:t>
            </a:r>
            <a:br>
              <a:rPr lang="nl-NL" sz="2400" dirty="0"/>
            </a:br>
            <a:r>
              <a:rPr lang="nl-NL" sz="2400" dirty="0"/>
              <a:t>“Wie”, “wat”, “waar” en “wanneer”!</a:t>
            </a:r>
          </a:p>
          <a:p>
            <a:r>
              <a:rPr lang="nl-NL" sz="2400" dirty="0"/>
              <a:t>Van “as-is” naar “</a:t>
            </a:r>
            <a:r>
              <a:rPr lang="nl-NL" sz="2400" dirty="0" err="1"/>
              <a:t>to-be</a:t>
            </a:r>
            <a:r>
              <a:rPr lang="nl-NL" sz="2400" dirty="0"/>
              <a:t>”!</a:t>
            </a:r>
          </a:p>
          <a:p>
            <a:pPr marL="355600" lvl="1" indent="-355600">
              <a:buClr>
                <a:srgbClr val="000050"/>
              </a:buClr>
              <a:buSzPct val="60000"/>
              <a:buFont typeface="Wingdings" pitchFamily="2" charset="2"/>
              <a:buChar char="l"/>
            </a:pPr>
            <a:r>
              <a:rPr lang="nl-NL" b="1" dirty="0">
                <a:ea typeface="+mn-ea"/>
              </a:rPr>
              <a:t>Wat leveren we op?</a:t>
            </a:r>
            <a:br>
              <a:rPr lang="nl-NL" b="1" dirty="0">
                <a:ea typeface="+mn-ea"/>
              </a:rPr>
            </a:br>
            <a:r>
              <a:rPr lang="nl-NL" sz="2000" dirty="0"/>
              <a:t>(Veel namen voor hetzelfde!)</a:t>
            </a:r>
            <a:endParaRPr lang="nl-NL" b="1" dirty="0">
              <a:ea typeface="+mn-ea"/>
            </a:endParaRPr>
          </a:p>
          <a:p>
            <a:pPr lvl="1"/>
            <a:r>
              <a:rPr lang="nl-NL" sz="2000" dirty="0"/>
              <a:t>System </a:t>
            </a:r>
            <a:r>
              <a:rPr lang="nl-NL" sz="2000" dirty="0" err="1"/>
              <a:t>Proposal</a:t>
            </a:r>
            <a:endParaRPr lang="nl-NL" sz="2000" dirty="0"/>
          </a:p>
          <a:p>
            <a:pPr lvl="1"/>
            <a:r>
              <a:rPr lang="nl-NL" sz="2000" dirty="0"/>
              <a:t>Requirements </a:t>
            </a:r>
            <a:r>
              <a:rPr lang="nl-NL" sz="2000" dirty="0" err="1"/>
              <a:t>specification</a:t>
            </a:r>
            <a:endParaRPr lang="nl-NL" sz="2000" dirty="0"/>
          </a:p>
          <a:p>
            <a:pPr lvl="1"/>
            <a:r>
              <a:rPr lang="nl-NL" sz="2000" dirty="0"/>
              <a:t>FO (Functioneel Ontwerp)</a:t>
            </a:r>
          </a:p>
          <a:p>
            <a:endParaRPr lang="nl-NL" sz="2400" dirty="0"/>
          </a:p>
        </p:txBody>
      </p:sp>
      <p:sp>
        <p:nvSpPr>
          <p:cNvPr id="5" name="Tijdelijke aanduiding voor inhoud 4"/>
          <p:cNvSpPr>
            <a:spLocks noGrp="1"/>
          </p:cNvSpPr>
          <p:nvPr>
            <p:ph idx="16"/>
          </p:nvPr>
        </p:nvSpPr>
        <p:spPr/>
        <p:txBody>
          <a:bodyPr>
            <a:normAutofit lnSpcReduction="10000"/>
          </a:bodyPr>
          <a:lstStyle/>
          <a:p>
            <a:r>
              <a:rPr lang="nl-NL" dirty="0"/>
              <a:t>Wat doen we in elke fase?</a:t>
            </a:r>
            <a:endParaRPr lang="nl-NL" kern="0" dirty="0"/>
          </a:p>
          <a:p>
            <a:endParaRPr lang="en-GB" dirty="0"/>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itel 1"/>
          <p:cNvSpPr txBox="1">
            <a:spLocks/>
          </p:cNvSpPr>
          <p:nvPr/>
        </p:nvSpPr>
        <p:spPr bwMode="auto">
          <a:xfrm>
            <a:off x="971600" y="284813"/>
            <a:ext cx="712719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nl-NL" sz="2600" b="1" baseline="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a:lstStyle>
          <a:p>
            <a:pPr defTabSz="914400"/>
            <a:endParaRPr sz="2800" kern="0" dirty="0"/>
          </a:p>
        </p:txBody>
      </p:sp>
    </p:spTree>
    <p:extLst>
      <p:ext uri="{BB962C8B-B14F-4D97-AF65-F5344CB8AC3E}">
        <p14:creationId xmlns:p14="http://schemas.microsoft.com/office/powerpoint/2010/main" val="47456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Analyse proces</a:t>
            </a:r>
          </a:p>
        </p:txBody>
      </p:sp>
      <p:sp>
        <p:nvSpPr>
          <p:cNvPr id="3" name="Tijdelijke aanduiding voor inhoud 2"/>
          <p:cNvSpPr>
            <a:spLocks noGrp="1"/>
          </p:cNvSpPr>
          <p:nvPr>
            <p:ph idx="13"/>
          </p:nvPr>
        </p:nvSpPr>
        <p:spPr/>
        <p:txBody>
          <a:bodyPr/>
          <a:lstStyle/>
          <a:p>
            <a:pPr marL="0" indent="0">
              <a:buNone/>
            </a:pPr>
            <a:r>
              <a:rPr lang="nl-NL" sz="2000" dirty="0"/>
              <a:t>Analysestrategie</a:t>
            </a:r>
          </a:p>
          <a:p>
            <a:pPr marL="285750" indent="-285750">
              <a:buFont typeface="Arial" panose="020B0604020202020204" pitchFamily="34" charset="0"/>
              <a:buChar char="•"/>
            </a:pPr>
            <a:r>
              <a:rPr lang="nl-NL" sz="1800" b="0" dirty="0"/>
              <a:t>In kaart brengen huidig systeem en problemen (As-is System)</a:t>
            </a:r>
          </a:p>
          <a:p>
            <a:pPr marL="285750" indent="-285750">
              <a:buFont typeface="Arial" panose="020B0604020202020204" pitchFamily="34" charset="0"/>
              <a:buChar char="•"/>
            </a:pPr>
            <a:r>
              <a:rPr lang="nl-NL" sz="1800" b="0" dirty="0"/>
              <a:t>Strategie en beeld van nieuw systeem (</a:t>
            </a:r>
            <a:r>
              <a:rPr lang="nl-NL" sz="1800" b="0" dirty="0" err="1"/>
              <a:t>To</a:t>
            </a:r>
            <a:r>
              <a:rPr lang="nl-NL" sz="1800" b="0" dirty="0"/>
              <a:t>-Be System)</a:t>
            </a:r>
          </a:p>
          <a:p>
            <a:pPr marL="0" indent="0">
              <a:buNone/>
            </a:pPr>
            <a:r>
              <a:rPr lang="nl-NL" sz="2000" dirty="0" err="1"/>
              <a:t>Requirementsfase</a:t>
            </a:r>
            <a:endParaRPr lang="nl-NL" sz="2000" dirty="0"/>
          </a:p>
          <a:p>
            <a:pPr marL="285750" indent="-285750">
              <a:buFont typeface="Arial" panose="020B0604020202020204" pitchFamily="34" charset="0"/>
              <a:buChar char="•"/>
            </a:pPr>
            <a:r>
              <a:rPr lang="nl-NL" sz="1800" b="0" dirty="0"/>
              <a:t>Verkrijgen van de informatie voor opstellen </a:t>
            </a:r>
            <a:r>
              <a:rPr lang="nl-NL" sz="1800" b="0" dirty="0" err="1"/>
              <a:t>requirements</a:t>
            </a:r>
            <a:r>
              <a:rPr lang="nl-NL" sz="1800" b="0" dirty="0"/>
              <a:t> (</a:t>
            </a:r>
            <a:r>
              <a:rPr lang="nl-NL" sz="1800" b="0"/>
              <a:t>elicitatie, </a:t>
            </a:r>
            <a:r>
              <a:rPr lang="nl-NL" sz="1800" b="0" dirty="0"/>
              <a:t>requirements </a:t>
            </a:r>
            <a:r>
              <a:rPr lang="nl-NL" sz="1800" b="0" dirty="0" err="1"/>
              <a:t>gathering</a:t>
            </a:r>
            <a:r>
              <a:rPr lang="nl-NL" sz="1800" b="0" dirty="0"/>
              <a:t>)</a:t>
            </a:r>
          </a:p>
          <a:p>
            <a:pPr marL="285750" indent="-285750">
              <a:buFont typeface="Arial" panose="020B0604020202020204" pitchFamily="34" charset="0"/>
              <a:buChar char="•"/>
            </a:pPr>
            <a:r>
              <a:rPr lang="nl-NL" sz="1800" b="0" dirty="0"/>
              <a:t>Beschrijven in natuurlijke taal, opstellen van analysemodellen (Analysis </a:t>
            </a:r>
            <a:r>
              <a:rPr lang="nl-NL" sz="1800" b="0" dirty="0" err="1"/>
              <a:t>Models</a:t>
            </a:r>
            <a:r>
              <a:rPr lang="nl-NL" sz="1800" b="0" dirty="0"/>
              <a:t>)	</a:t>
            </a:r>
          </a:p>
          <a:p>
            <a:pPr marL="0" indent="0">
              <a:buNone/>
            </a:pPr>
            <a:r>
              <a:rPr lang="nl-NL" sz="2000" dirty="0"/>
              <a:t>Analyse documentatiefase</a:t>
            </a:r>
          </a:p>
          <a:p>
            <a:pPr marL="285750" indent="-285750">
              <a:buFont typeface="Arial" panose="020B0604020202020204" pitchFamily="34" charset="0"/>
              <a:buChar char="•"/>
            </a:pPr>
            <a:r>
              <a:rPr lang="nl-NL" sz="1800" b="0" dirty="0"/>
              <a:t>Opstellen analysedocument (System </a:t>
            </a:r>
            <a:r>
              <a:rPr lang="nl-NL" sz="1800" b="0" dirty="0" err="1"/>
              <a:t>Proposal</a:t>
            </a:r>
            <a:r>
              <a:rPr lang="nl-NL" sz="1800" b="0" dirty="0"/>
              <a:t>)</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45249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En wat is dan de rol van Analyseren?</a:t>
            </a:r>
            <a:endParaRPr lang="nl-NL" dirty="0"/>
          </a:p>
        </p:txBody>
      </p:sp>
      <p:sp>
        <p:nvSpPr>
          <p:cNvPr id="3" name="Tijdelijke aanduiding voor inhoud 2"/>
          <p:cNvSpPr>
            <a:spLocks noGrp="1"/>
          </p:cNvSpPr>
          <p:nvPr>
            <p:ph idx="13"/>
          </p:nvPr>
        </p:nvSpPr>
        <p:spPr/>
        <p:txBody>
          <a:bodyPr/>
          <a:lstStyle/>
          <a:p>
            <a:pPr marL="0" indent="0">
              <a:buNone/>
            </a:pPr>
            <a:r>
              <a:rPr lang="nl-NL" sz="2400" dirty="0"/>
              <a:t>Bij de Analyse van een Informatiesysteem </a:t>
            </a:r>
          </a:p>
          <a:p>
            <a:pPr marL="0" indent="0">
              <a:buNone/>
            </a:pPr>
            <a:r>
              <a:rPr lang="nl-NL" sz="2400" dirty="0"/>
              <a:t>Leg je vast</a:t>
            </a:r>
          </a:p>
          <a:p>
            <a:pPr marL="342900" indent="-342900">
              <a:buFont typeface="Arial" panose="020B0604020202020204" pitchFamily="34" charset="0"/>
              <a:buChar char="•"/>
            </a:pPr>
            <a:r>
              <a:rPr lang="nl-NL" dirty="0"/>
              <a:t>Welke gegevens er opgeslagen moeten worden</a:t>
            </a:r>
          </a:p>
          <a:p>
            <a:pPr marL="342900" indent="-342900">
              <a:buFont typeface="Arial" panose="020B0604020202020204" pitchFamily="34" charset="0"/>
              <a:buChar char="•"/>
            </a:pPr>
            <a:r>
              <a:rPr lang="nl-NL" sz="2000" dirty="0"/>
              <a:t>Welke taken je met deze gegevens moet kunnen doen (functies) , ….</a:t>
            </a:r>
            <a:br>
              <a:rPr lang="nl-NL" sz="2000" dirty="0"/>
            </a:br>
            <a:r>
              <a:rPr lang="nl-NL" sz="2000" dirty="0"/>
              <a:t>….. dan worden deze gegevens informatie!</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179386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Dus bijvoorbeeld</a:t>
            </a:r>
          </a:p>
        </p:txBody>
      </p:sp>
      <p:sp>
        <p:nvSpPr>
          <p:cNvPr id="3" name="Tijdelijke aanduiding voor inhoud 2"/>
          <p:cNvSpPr>
            <a:spLocks noGrp="1"/>
          </p:cNvSpPr>
          <p:nvPr>
            <p:ph idx="13"/>
          </p:nvPr>
        </p:nvSpPr>
        <p:spPr/>
        <p:txBody>
          <a:bodyPr/>
          <a:lstStyle/>
          <a:p>
            <a:r>
              <a:rPr lang="nl-NL" dirty="0"/>
              <a:t>De cliëntenadministratie moet (vastleggen)</a:t>
            </a:r>
          </a:p>
          <a:p>
            <a:pPr lvl="1"/>
            <a:r>
              <a:rPr lang="nl-NL" dirty="0"/>
              <a:t>Huisarts, naam, adres, tel. nr., leeftijd,….</a:t>
            </a:r>
          </a:p>
          <a:p>
            <a:pPr lvl="1"/>
            <a:r>
              <a:rPr lang="nl-NL" dirty="0"/>
              <a:t>Hoeveelheid medicatie, wanneer betaald…..</a:t>
            </a:r>
          </a:p>
          <a:p>
            <a:pPr marL="0" indent="0">
              <a:buNone/>
            </a:pPr>
            <a:r>
              <a:rPr lang="nl-NL" dirty="0"/>
              <a:t>    (en kunnen)  </a:t>
            </a:r>
          </a:p>
          <a:p>
            <a:pPr lvl="1"/>
            <a:r>
              <a:rPr lang="nl-NL" dirty="0"/>
              <a:t>Cliënten kunnen toevoegen, aanpassen,…</a:t>
            </a:r>
          </a:p>
          <a:p>
            <a:pPr lvl="1"/>
            <a:r>
              <a:rPr lang="nl-NL" dirty="0"/>
              <a:t>Recept toevoegen, ….</a:t>
            </a:r>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6327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System Development Life </a:t>
            </a:r>
            <a:r>
              <a:rPr lang="nl-NL" dirty="0" err="1"/>
              <a:t>Cycle</a:t>
            </a:r>
            <a:r>
              <a:rPr lang="nl-NL" dirty="0"/>
              <a:t> (SDLC)</a:t>
            </a:r>
          </a:p>
        </p:txBody>
      </p:sp>
      <p:sp>
        <p:nvSpPr>
          <p:cNvPr id="3" name="Tijdelijke aanduiding voor inhoud 2"/>
          <p:cNvSpPr>
            <a:spLocks noGrp="1"/>
          </p:cNvSpPr>
          <p:nvPr>
            <p:ph idx="13"/>
          </p:nvPr>
        </p:nvSpPr>
        <p:spPr/>
        <p:txBody>
          <a:bodyPr/>
          <a:lstStyle/>
          <a:p>
            <a:endParaRPr lang="en-GB"/>
          </a:p>
        </p:txBody>
      </p:sp>
      <p:sp>
        <p:nvSpPr>
          <p:cNvPr id="4" name="Tijdelijke aanduiding voor inhoud 3"/>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sp>
        <p:nvSpPr>
          <p:cNvPr id="5" name="Tekstvak 4"/>
          <p:cNvSpPr txBox="1"/>
          <p:nvPr/>
        </p:nvSpPr>
        <p:spPr>
          <a:xfrm>
            <a:off x="826070" y="2778292"/>
            <a:ext cx="1585690" cy="523220"/>
          </a:xfrm>
          <a:prstGeom prst="rect">
            <a:avLst/>
          </a:prstGeom>
          <a:noFill/>
        </p:spPr>
        <p:txBody>
          <a:bodyPr wrap="none" rtlCol="0">
            <a:spAutoFit/>
          </a:bodyPr>
          <a:lstStyle>
            <a:defPPr>
              <a:defRPr lang="nl-NL"/>
            </a:defPPr>
            <a:lvl1pPr>
              <a:defRPr sz="2800"/>
            </a:lvl1pPr>
          </a:lstStyle>
          <a:p>
            <a:pPr defTabSz="914400"/>
            <a:r>
              <a:rPr lang="nl-NL" dirty="0">
                <a:solidFill>
                  <a:prstClr val="black"/>
                </a:solidFill>
                <a:latin typeface="Arial"/>
              </a:rPr>
              <a:t>Planning</a:t>
            </a:r>
          </a:p>
        </p:txBody>
      </p:sp>
      <p:grpSp>
        <p:nvGrpSpPr>
          <p:cNvPr id="15" name="Groep 14"/>
          <p:cNvGrpSpPr/>
          <p:nvPr/>
        </p:nvGrpSpPr>
        <p:grpSpPr>
          <a:xfrm>
            <a:off x="2377586" y="3023445"/>
            <a:ext cx="1955222" cy="675620"/>
            <a:chOff x="2411760" y="3651888"/>
            <a:chExt cx="1955222" cy="675620"/>
          </a:xfrm>
        </p:grpSpPr>
        <p:sp>
          <p:nvSpPr>
            <p:cNvPr id="7" name="Tekstvak 6"/>
            <p:cNvSpPr txBox="1"/>
            <p:nvPr/>
          </p:nvSpPr>
          <p:spPr>
            <a:xfrm>
              <a:off x="2843808" y="3804288"/>
              <a:ext cx="1523174" cy="523220"/>
            </a:xfrm>
            <a:prstGeom prst="rect">
              <a:avLst/>
            </a:prstGeom>
            <a:noFill/>
          </p:spPr>
          <p:txBody>
            <a:bodyPr wrap="none" rtlCol="0">
              <a:spAutoFit/>
            </a:bodyPr>
            <a:lstStyle/>
            <a:p>
              <a:pPr defTabSz="914400"/>
              <a:r>
                <a:rPr lang="nl-NL" sz="2800" dirty="0">
                  <a:solidFill>
                    <a:prstClr val="black"/>
                  </a:solidFill>
                  <a:latin typeface="Arial"/>
                </a:rPr>
                <a:t>Analysis</a:t>
              </a:r>
            </a:p>
          </p:txBody>
        </p:sp>
        <p:cxnSp>
          <p:nvCxnSpPr>
            <p:cNvPr id="11" name="Rechte verbindingslijn met pijl 10"/>
            <p:cNvCxnSpPr/>
            <p:nvPr/>
          </p:nvCxnSpPr>
          <p:spPr bwMode="auto">
            <a:xfrm>
              <a:off x="2411760" y="365188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Tekstvak 7"/>
          <p:cNvSpPr txBox="1"/>
          <p:nvPr/>
        </p:nvSpPr>
        <p:spPr>
          <a:xfrm>
            <a:off x="4515869" y="3829870"/>
            <a:ext cx="1305165" cy="523220"/>
          </a:xfrm>
          <a:prstGeom prst="rect">
            <a:avLst/>
          </a:prstGeom>
          <a:noFill/>
          <a:ln w="50800">
            <a:solidFill>
              <a:schemeClr val="accent2"/>
            </a:solidFill>
          </a:ln>
        </p:spPr>
        <p:txBody>
          <a:bodyPr wrap="none" rtlCol="0">
            <a:spAutoFit/>
          </a:bodyPr>
          <a:lstStyle>
            <a:defPPr>
              <a:defRPr lang="nl-NL"/>
            </a:defPPr>
            <a:lvl1pPr>
              <a:defRPr sz="2800"/>
            </a:lvl1pPr>
          </a:lstStyle>
          <a:p>
            <a:pPr defTabSz="914400"/>
            <a:r>
              <a:rPr lang="nl-NL" dirty="0">
                <a:solidFill>
                  <a:prstClr val="black"/>
                </a:solidFill>
                <a:latin typeface="Arial"/>
              </a:rPr>
              <a:t>Design</a:t>
            </a:r>
          </a:p>
        </p:txBody>
      </p:sp>
      <p:cxnSp>
        <p:nvCxnSpPr>
          <p:cNvPr id="13" name="Rechte verbindingslijn met pijl 12"/>
          <p:cNvCxnSpPr/>
          <p:nvPr/>
        </p:nvCxnSpPr>
        <p:spPr bwMode="auto">
          <a:xfrm>
            <a:off x="4332808" y="3568260"/>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kstvak 8"/>
          <p:cNvSpPr txBox="1"/>
          <p:nvPr/>
        </p:nvSpPr>
        <p:spPr>
          <a:xfrm>
            <a:off x="6129594" y="4487410"/>
            <a:ext cx="2645276" cy="523220"/>
          </a:xfrm>
          <a:prstGeom prst="rect">
            <a:avLst/>
          </a:prstGeom>
          <a:noFill/>
        </p:spPr>
        <p:txBody>
          <a:bodyPr wrap="none" rtlCol="0">
            <a:spAutoFit/>
          </a:bodyPr>
          <a:lstStyle>
            <a:defPPr>
              <a:defRPr lang="nl-NL"/>
            </a:defPPr>
            <a:lvl1pPr>
              <a:defRPr sz="2800"/>
            </a:lvl1pPr>
          </a:lstStyle>
          <a:p>
            <a:pPr defTabSz="914400"/>
            <a:r>
              <a:rPr lang="nl-NL" dirty="0" err="1">
                <a:solidFill>
                  <a:prstClr val="black"/>
                </a:solidFill>
                <a:latin typeface="Arial"/>
              </a:rPr>
              <a:t>Implementation</a:t>
            </a:r>
            <a:endParaRPr lang="nl-NL" dirty="0">
              <a:solidFill>
                <a:prstClr val="black"/>
              </a:solidFill>
              <a:latin typeface="Arial"/>
            </a:endParaRPr>
          </a:p>
        </p:txBody>
      </p:sp>
      <p:cxnSp>
        <p:nvCxnSpPr>
          <p:cNvPr id="14" name="Rechte verbindingslijn met pijl 13"/>
          <p:cNvCxnSpPr/>
          <p:nvPr/>
        </p:nvCxnSpPr>
        <p:spPr bwMode="auto">
          <a:xfrm>
            <a:off x="5821034" y="4222285"/>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89035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Design</a:t>
            </a:r>
          </a:p>
        </p:txBody>
      </p:sp>
      <p:sp>
        <p:nvSpPr>
          <p:cNvPr id="3" name="Tijdelijke aanduiding voor inhoud 2"/>
          <p:cNvSpPr>
            <a:spLocks noGrp="1"/>
          </p:cNvSpPr>
          <p:nvPr>
            <p:ph idx="13"/>
          </p:nvPr>
        </p:nvSpPr>
        <p:spPr/>
        <p:txBody>
          <a:bodyPr/>
          <a:lstStyle/>
          <a:p>
            <a:r>
              <a:rPr lang="nl-NL" dirty="0"/>
              <a:t>Focus op het … “Hoe”!</a:t>
            </a:r>
          </a:p>
          <a:p>
            <a:pPr algn="ctr"/>
            <a:br>
              <a:rPr lang="nl-NL" dirty="0"/>
            </a:br>
            <a:r>
              <a:rPr lang="nl-NL" sz="2400" dirty="0">
                <a:solidFill>
                  <a:schemeClr val="bg2">
                    <a:lumMod val="50000"/>
                  </a:schemeClr>
                </a:solidFill>
              </a:rPr>
              <a:t>Bedenken hoe het systeem eruit komt te zien</a:t>
            </a:r>
          </a:p>
          <a:p>
            <a:endParaRPr lang="nl-NL" dirty="0"/>
          </a:p>
          <a:p>
            <a:r>
              <a:rPr lang="nl-NL" dirty="0"/>
              <a:t>Wat leveren we op?</a:t>
            </a:r>
            <a:br>
              <a:rPr lang="nl-NL" dirty="0"/>
            </a:br>
            <a:r>
              <a:rPr lang="nl-NL" dirty="0"/>
              <a:t>			</a:t>
            </a:r>
            <a:r>
              <a:rPr lang="nl-NL" sz="2400" dirty="0">
                <a:solidFill>
                  <a:schemeClr val="bg2">
                    <a:lumMod val="50000"/>
                  </a:schemeClr>
                </a:solidFill>
              </a:rPr>
              <a:t>Het systeemontwerp</a:t>
            </a:r>
          </a:p>
          <a:p>
            <a:endParaRPr lang="nl-NL" dirty="0"/>
          </a:p>
        </p:txBody>
      </p:sp>
      <p:sp>
        <p:nvSpPr>
          <p:cNvPr id="6" name="Tijdelijke aanduiding voor inhoud 5"/>
          <p:cNvSpPr>
            <a:spLocks noGrp="1"/>
          </p:cNvSpPr>
          <p:nvPr>
            <p:ph idx="16"/>
          </p:nvPr>
        </p:nvSpPr>
        <p:spPr/>
        <p:txBody>
          <a:bodyPr>
            <a:normAutofit lnSpcReduction="10000"/>
          </a:bodyPr>
          <a:lstStyle/>
          <a:p>
            <a:r>
              <a:rPr lang="nl-NL" dirty="0"/>
              <a:t>Wat doen we in elke fase?</a:t>
            </a:r>
            <a:endParaRPr lang="nl-NL" kern="0" dirty="0"/>
          </a:p>
          <a:p>
            <a:endParaRPr lang="en-GB" dirty="0"/>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nl-NL" dirty="0"/>
          </a:p>
          <a:p>
            <a:endParaRPr lang="nl-NL" dirty="0"/>
          </a:p>
          <a:p>
            <a:pPr algn="r"/>
            <a:r>
              <a:rPr lang="nl-NL" sz="3200" dirty="0">
                <a:solidFill>
                  <a:schemeClr val="bg2">
                    <a:lumMod val="50000"/>
                  </a:schemeClr>
                </a:solidFill>
              </a:rPr>
              <a:t>SAQ</a:t>
            </a:r>
          </a:p>
          <a:p>
            <a:pPr algn="r"/>
            <a:endParaRPr lang="nl-NL" sz="3200" dirty="0">
              <a:solidFill>
                <a:schemeClr val="bg2">
                  <a:lumMod val="50000"/>
                </a:schemeClr>
              </a:solidFill>
            </a:endParaRPr>
          </a:p>
          <a:p>
            <a:pPr algn="r"/>
            <a:r>
              <a:rPr lang="nl-NL" sz="3200" dirty="0">
                <a:solidFill>
                  <a:schemeClr val="bg2">
                    <a:lumMod val="50000"/>
                  </a:schemeClr>
                </a:solidFill>
              </a:rPr>
              <a:t>ANDERE COURSES</a:t>
            </a:r>
            <a:endParaRPr lang="en-GB" dirty="0">
              <a:solidFill>
                <a:schemeClr val="bg2">
                  <a:lumMod val="50000"/>
                </a:schemeClr>
              </a:solidFill>
            </a:endParaRPr>
          </a:p>
        </p:txBody>
      </p:sp>
      <p:sp>
        <p:nvSpPr>
          <p:cNvPr id="4" name="Titel 1"/>
          <p:cNvSpPr txBox="1">
            <a:spLocks/>
          </p:cNvSpPr>
          <p:nvPr/>
        </p:nvSpPr>
        <p:spPr bwMode="auto">
          <a:xfrm>
            <a:off x="971600" y="284813"/>
            <a:ext cx="712719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nl-NL" sz="2600" b="1" baseline="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a:lstStyle>
          <a:p>
            <a:pPr defTabSz="914400"/>
            <a:endParaRPr sz="2800" kern="0" dirty="0"/>
          </a:p>
        </p:txBody>
      </p:sp>
    </p:spTree>
    <p:extLst>
      <p:ext uri="{BB962C8B-B14F-4D97-AF65-F5344CB8AC3E}">
        <p14:creationId xmlns:p14="http://schemas.microsoft.com/office/powerpoint/2010/main" val="231354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Ontwerpproces</a:t>
            </a:r>
          </a:p>
        </p:txBody>
      </p:sp>
      <p:sp>
        <p:nvSpPr>
          <p:cNvPr id="3" name="Tijdelijke aanduiding voor inhoud 2"/>
          <p:cNvSpPr>
            <a:spLocks noGrp="1"/>
          </p:cNvSpPr>
          <p:nvPr>
            <p:ph idx="13"/>
          </p:nvPr>
        </p:nvSpPr>
        <p:spPr/>
        <p:txBody>
          <a:bodyPr>
            <a:normAutofit lnSpcReduction="10000"/>
          </a:bodyPr>
          <a:lstStyle/>
          <a:p>
            <a:pPr marL="342900" indent="-342900">
              <a:buFont typeface="Arial" panose="020B0604020202020204" pitchFamily="34" charset="0"/>
              <a:buChar char="•"/>
            </a:pPr>
            <a:r>
              <a:rPr lang="nl-NL" sz="1600" dirty="0"/>
              <a:t>Ontwerpstrategie (design </a:t>
            </a:r>
            <a:r>
              <a:rPr lang="nl-NL" sz="1600" dirty="0" err="1"/>
              <a:t>Strategy</a:t>
            </a:r>
            <a:r>
              <a:rPr lang="nl-NL" sz="1600" dirty="0"/>
              <a:t>)</a:t>
            </a:r>
          </a:p>
          <a:p>
            <a:pPr marL="1085850" lvl="1" indent="-342900">
              <a:buFont typeface="Arial" panose="020B0604020202020204" pitchFamily="34" charset="0"/>
              <a:buChar char="•"/>
            </a:pPr>
            <a:r>
              <a:rPr lang="nl-NL" sz="1600" dirty="0"/>
              <a:t>Bepalen zelf ontwikkelen, door bedrijf laten ontwikkelen </a:t>
            </a:r>
          </a:p>
          <a:p>
            <a:pPr marL="1085850" lvl="1" indent="-342900">
              <a:buFont typeface="Arial" panose="020B0604020202020204" pitchFamily="34" charset="0"/>
              <a:buChar char="•"/>
            </a:pPr>
            <a:r>
              <a:rPr lang="nl-NL" sz="1600" dirty="0"/>
              <a:t>Standaard software of </a:t>
            </a:r>
            <a:r>
              <a:rPr lang="nl-NL" sz="1600" dirty="0" err="1"/>
              <a:t>tailor-made</a:t>
            </a:r>
            <a:endParaRPr lang="nl-NL" sz="1600" dirty="0"/>
          </a:p>
          <a:p>
            <a:pPr marL="342900" indent="-342900">
              <a:buFont typeface="Arial" panose="020B0604020202020204" pitchFamily="34" charset="0"/>
              <a:buChar char="•"/>
            </a:pPr>
            <a:r>
              <a:rPr lang="nl-NL" sz="1600" dirty="0"/>
              <a:t>Systeemarchitectuur-ontwerp (Architecture design)</a:t>
            </a:r>
          </a:p>
          <a:p>
            <a:pPr marL="1085850" lvl="1" indent="-342900">
              <a:buFont typeface="Arial" panose="020B0604020202020204" pitchFamily="34" charset="0"/>
              <a:buChar char="•"/>
            </a:pPr>
            <a:r>
              <a:rPr lang="nl-NL" sz="1600" dirty="0"/>
              <a:t>Netwerkarchitectuur: Hoe ziet het netwerk eruit, hoe wijzigt deze?</a:t>
            </a:r>
          </a:p>
          <a:p>
            <a:pPr marL="1085850" lvl="1" indent="-342900">
              <a:buFont typeface="Arial" panose="020B0604020202020204" pitchFamily="34" charset="0"/>
              <a:buChar char="•"/>
            </a:pPr>
            <a:r>
              <a:rPr lang="nl-NL" sz="1600" dirty="0"/>
              <a:t>Hardware-architectuur: Welke hardware gebruikt het systeem? </a:t>
            </a:r>
          </a:p>
          <a:p>
            <a:pPr marL="1085850" lvl="1" indent="-342900">
              <a:buFont typeface="Arial" panose="020B0604020202020204" pitchFamily="34" charset="0"/>
              <a:buChar char="•"/>
            </a:pPr>
            <a:r>
              <a:rPr lang="nl-NL" sz="1600" dirty="0"/>
              <a:t>Software-architectuur: Hoe is de software opgebouwd, uit welke delen bestaat het? </a:t>
            </a:r>
          </a:p>
          <a:p>
            <a:pPr marL="342900" indent="-342900">
              <a:buFont typeface="Arial" panose="020B0604020202020204" pitchFamily="34" charset="0"/>
              <a:buChar char="•"/>
            </a:pPr>
            <a:r>
              <a:rPr lang="nl-NL" sz="1600" dirty="0"/>
              <a:t>Interface-ontwerp</a:t>
            </a:r>
          </a:p>
          <a:p>
            <a:pPr marL="1085850" lvl="1" indent="-342900">
              <a:buFont typeface="Arial" panose="020B0604020202020204" pitchFamily="34" charset="0"/>
              <a:buChar char="•"/>
            </a:pPr>
            <a:r>
              <a:rPr lang="nl-NL" sz="1600" dirty="0"/>
              <a:t>Schermontwerp</a:t>
            </a:r>
          </a:p>
          <a:p>
            <a:pPr marL="1085850" lvl="1" indent="-342900">
              <a:buFont typeface="Arial" panose="020B0604020202020204" pitchFamily="34" charset="0"/>
              <a:buChar char="•"/>
            </a:pPr>
            <a:r>
              <a:rPr lang="nl-NL" sz="1600" dirty="0"/>
              <a:t>Rapportontwerp</a:t>
            </a:r>
          </a:p>
          <a:p>
            <a:pPr marL="1085850" lvl="1" indent="-342900">
              <a:buFont typeface="Arial" panose="020B0604020202020204" pitchFamily="34" charset="0"/>
              <a:buChar char="•"/>
            </a:pPr>
            <a:r>
              <a:rPr lang="nl-NL" sz="1600" dirty="0"/>
              <a:t>Menu-/navigatiestructuur</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0257758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Ontwerpproces (2)</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sz="2000" dirty="0"/>
              <a:t>Database-ontwerp </a:t>
            </a:r>
          </a:p>
          <a:p>
            <a:pPr marL="1028700" lvl="1">
              <a:buFont typeface="Arial" panose="020B0604020202020204" pitchFamily="34" charset="0"/>
              <a:buChar char="•"/>
            </a:pPr>
            <a:r>
              <a:rPr lang="nl-NL" sz="1800" dirty="0"/>
              <a:t>Ontwerp van de gegevensopslag, tabellenstructuur (Databasedesign)	</a:t>
            </a:r>
          </a:p>
          <a:p>
            <a:pPr marL="342900" indent="-342900">
              <a:buFont typeface="Arial" panose="020B0604020202020204" pitchFamily="34" charset="0"/>
              <a:buChar char="•"/>
            </a:pPr>
            <a:r>
              <a:rPr lang="nl-NL" sz="2000" dirty="0"/>
              <a:t>Programma-ontwerp</a:t>
            </a:r>
          </a:p>
          <a:p>
            <a:pPr marL="1028700" lvl="1">
              <a:buFont typeface="Arial" panose="020B0604020202020204" pitchFamily="34" charset="0"/>
              <a:buChar char="•"/>
            </a:pPr>
            <a:r>
              <a:rPr lang="nl-NL" sz="1800" dirty="0"/>
              <a:t>Ontwerpen van de opbouw van de programma (program design)</a:t>
            </a:r>
          </a:p>
          <a:p>
            <a:pPr marL="342900" indent="-342900">
              <a:buFont typeface="Arial" panose="020B0604020202020204" pitchFamily="34" charset="0"/>
              <a:buChar char="•"/>
            </a:pPr>
            <a:r>
              <a:rPr lang="nl-NL" sz="2000" dirty="0"/>
              <a:t>Ontwerpdocument </a:t>
            </a:r>
            <a:endParaRPr lang="nl-NL" dirty="0"/>
          </a:p>
          <a:p>
            <a:pPr marL="1085850" lvl="1" indent="-342900">
              <a:buFont typeface="Arial" panose="020B0604020202020204" pitchFamily="34" charset="0"/>
              <a:buChar char="•"/>
            </a:pPr>
            <a:r>
              <a:rPr lang="nl-NL" dirty="0"/>
              <a:t>(System </a:t>
            </a:r>
            <a:r>
              <a:rPr lang="nl-NL" dirty="0" err="1"/>
              <a:t>specification</a:t>
            </a:r>
            <a:r>
              <a:rPr lang="nl-NL" dirty="0"/>
              <a:t>, system design document)</a:t>
            </a:r>
          </a:p>
          <a:p>
            <a:pPr marL="1085850" lvl="1" indent="-342900">
              <a:buFont typeface="Arial" panose="020B0604020202020204" pitchFamily="34" charset="0"/>
              <a:buChar char="•"/>
            </a:pPr>
            <a:r>
              <a:rPr lang="nl-NL" sz="1800" dirty="0"/>
              <a:t>Opstellen ontwerpdocument </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7000257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UML taxonomie</a:t>
            </a:r>
          </a:p>
        </p:txBody>
      </p:sp>
      <p:pic>
        <p:nvPicPr>
          <p:cNvPr id="7" name="Tijdelijke aanduiding voor inhoud 6"/>
          <p:cNvPicPr>
            <a:picLocks noGrp="1" noChangeAspect="1"/>
          </p:cNvPicPr>
          <p:nvPr>
            <p:ph idx="13"/>
          </p:nvPr>
        </p:nvPicPr>
        <p:blipFill>
          <a:blip r:embed="rId3" cstate="print">
            <a:extLst>
              <a:ext uri="{28A0092B-C50C-407E-A947-70E740481C1C}">
                <a14:useLocalDpi xmlns:a14="http://schemas.microsoft.com/office/drawing/2010/main" val="0"/>
              </a:ext>
            </a:extLst>
          </a:blip>
          <a:stretch>
            <a:fillRect/>
          </a:stretch>
        </p:blipFill>
        <p:spPr>
          <a:xfrm>
            <a:off x="2896546" y="2097455"/>
            <a:ext cx="4729227" cy="4284202"/>
          </a:xfrm>
          <a:ln>
            <a:solidFill>
              <a:schemeClr val="tx1"/>
            </a:solidFill>
          </a:ln>
        </p:spPr>
      </p:pic>
      <p:sp>
        <p:nvSpPr>
          <p:cNvPr id="5" name="Tijdelijke aanduiding voor inhoud 4"/>
          <p:cNvSpPr>
            <a:spLocks noGrp="1"/>
          </p:cNvSpPr>
          <p:nvPr>
            <p:ph idx="16"/>
          </p:nvPr>
        </p:nvSpPr>
        <p:spPr/>
        <p:txBody>
          <a:bodyPr>
            <a:normAutofit lnSpcReduction="10000"/>
          </a:bodyPr>
          <a:lstStyle/>
          <a:p>
            <a:r>
              <a:rPr lang="nl-NL" dirty="0"/>
              <a:t>(zie </a:t>
            </a:r>
            <a:r>
              <a:rPr lang="nl-NL" dirty="0" err="1"/>
              <a:t>lecture</a:t>
            </a:r>
            <a:r>
              <a:rPr lang="nl-NL" dirty="0"/>
              <a:t> </a:t>
            </a:r>
            <a:r>
              <a:rPr lang="nl-NL" dirty="0" err="1"/>
              <a:t>notes</a:t>
            </a:r>
            <a:r>
              <a:rPr lang="nl-NL" dirty="0"/>
              <a:t>!!)</a:t>
            </a:r>
            <a:endParaRPr lang="en-GB" dirty="0"/>
          </a:p>
        </p:txBody>
      </p:sp>
      <p:sp>
        <p:nvSpPr>
          <p:cNvPr id="8" name="Tijdelijke aanduiding voor inhoud 7"/>
          <p:cNvSpPr>
            <a:spLocks noGrp="1"/>
          </p:cNvSpPr>
          <p:nvPr>
            <p:ph idx="17"/>
          </p:nvPr>
        </p:nvSpPr>
        <p:spPr/>
        <p:txBody>
          <a:bodyPr/>
          <a:lstStyle/>
          <a:p>
            <a:endParaRPr lang="en-GB"/>
          </a:p>
        </p:txBody>
      </p:sp>
      <p:sp>
        <p:nvSpPr>
          <p:cNvPr id="9" name="Tijdelijke aanduiding voor inhoud 8"/>
          <p:cNvSpPr>
            <a:spLocks noGrp="1"/>
          </p:cNvSpPr>
          <p:nvPr>
            <p:ph idx="19"/>
          </p:nvPr>
        </p:nvSpPr>
        <p:spPr/>
        <p:txBody>
          <a:bodyPr/>
          <a:lstStyle/>
          <a:p>
            <a:r>
              <a:rPr lang="en-GB" dirty="0" err="1"/>
              <a:t>Voor</a:t>
            </a:r>
            <a:r>
              <a:rPr lang="en-GB" dirty="0"/>
              <a:t> </a:t>
            </a:r>
            <a:r>
              <a:rPr lang="en-GB" dirty="0" err="1"/>
              <a:t>meer</a:t>
            </a:r>
            <a:r>
              <a:rPr lang="en-GB" dirty="0"/>
              <a:t> </a:t>
            </a:r>
            <a:r>
              <a:rPr lang="en-GB" dirty="0" err="1"/>
              <a:t>informatie</a:t>
            </a:r>
            <a:r>
              <a:rPr lang="en-GB" dirty="0"/>
              <a:t> over UML </a:t>
            </a:r>
            <a:r>
              <a:rPr lang="en-GB" dirty="0" err="1"/>
              <a:t>zie</a:t>
            </a:r>
            <a:r>
              <a:rPr lang="en-GB" dirty="0"/>
              <a:t> </a:t>
            </a:r>
            <a:r>
              <a:rPr lang="en-GB" dirty="0" err="1"/>
              <a:t>ook</a:t>
            </a:r>
            <a:r>
              <a:rPr lang="en-GB" dirty="0"/>
              <a:t>:</a:t>
            </a:r>
          </a:p>
          <a:p>
            <a:r>
              <a:rPr lang="en-GB" dirty="0">
                <a:hlinkClick r:id="rId4"/>
              </a:rPr>
              <a:t>https://app.pluralsight.com/player?course=uml-introduction&amp;author=mike-erickson&amp;name=uml-introduction-m4-behavioral-diagrams&amp;clip=4&amp;mode=live</a:t>
            </a:r>
            <a:r>
              <a:rPr lang="en-GB" dirty="0"/>
              <a:t> </a:t>
            </a:r>
          </a:p>
          <a:p>
            <a:endParaRPr lang="en-GB" dirty="0"/>
          </a:p>
          <a:p>
            <a:r>
              <a:rPr lang="en-GB" dirty="0"/>
              <a:t>EN:</a:t>
            </a:r>
          </a:p>
          <a:p>
            <a:endParaRPr lang="en-GB" dirty="0"/>
          </a:p>
          <a:p>
            <a:r>
              <a:rPr lang="nl-NL" u="sng" dirty="0">
                <a:hlinkClick r:id="rId5"/>
              </a:rPr>
              <a:t>https://sourcemaking.com/uml/modeling-business-systems/external-view/use-case-diagrams</a:t>
            </a:r>
            <a:endParaRPr lang="nl-NL" dirty="0"/>
          </a:p>
          <a:p>
            <a:endParaRPr lang="en-GB" dirty="0"/>
          </a:p>
        </p:txBody>
      </p:sp>
      <p:sp>
        <p:nvSpPr>
          <p:cNvPr id="3" name="Ovaal 2"/>
          <p:cNvSpPr/>
          <p:nvPr/>
        </p:nvSpPr>
        <p:spPr>
          <a:xfrm>
            <a:off x="5573683" y="3569320"/>
            <a:ext cx="1438101" cy="432262"/>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al 5"/>
          <p:cNvSpPr/>
          <p:nvPr/>
        </p:nvSpPr>
        <p:spPr>
          <a:xfrm>
            <a:off x="5573682" y="2855689"/>
            <a:ext cx="1438101" cy="432262"/>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ekstvak 3"/>
          <p:cNvSpPr txBox="1"/>
          <p:nvPr/>
        </p:nvSpPr>
        <p:spPr>
          <a:xfrm>
            <a:off x="179512" y="6381328"/>
            <a:ext cx="3055645" cy="400110"/>
          </a:xfrm>
          <a:prstGeom prst="rect">
            <a:avLst/>
          </a:prstGeom>
          <a:noFill/>
        </p:spPr>
        <p:txBody>
          <a:bodyPr wrap="none" rtlCol="0">
            <a:spAutoFit/>
          </a:bodyPr>
          <a:lstStyle/>
          <a:p>
            <a:pPr defTabSz="914400"/>
            <a:r>
              <a:rPr lang="nl-NL" sz="1000" dirty="0">
                <a:solidFill>
                  <a:prstClr val="black"/>
                </a:solidFill>
                <a:latin typeface="Arial"/>
              </a:rPr>
              <a:t>http://www.uml-diagrams.org/uml-25-diagrams.html</a:t>
            </a:r>
          </a:p>
          <a:p>
            <a:pPr defTabSz="914400"/>
            <a:r>
              <a:rPr lang="nl-NL" sz="1000" dirty="0">
                <a:solidFill>
                  <a:prstClr val="black"/>
                </a:solidFill>
                <a:latin typeface="Arial"/>
              </a:rPr>
              <a:t>Geraadpleegd 28-01-2015</a:t>
            </a:r>
          </a:p>
        </p:txBody>
      </p:sp>
    </p:spTree>
    <p:extLst>
      <p:ext uri="{BB962C8B-B14F-4D97-AF65-F5344CB8AC3E}">
        <p14:creationId xmlns:p14="http://schemas.microsoft.com/office/powerpoint/2010/main" val="1336548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Bespreking huiswerk</a:t>
            </a:r>
          </a:p>
        </p:txBody>
      </p:sp>
      <p:sp>
        <p:nvSpPr>
          <p:cNvPr id="3" name="Tijdelijke aanduiding voor inhoud 2"/>
          <p:cNvSpPr>
            <a:spLocks noGrp="1"/>
          </p:cNvSpPr>
          <p:nvPr>
            <p:ph idx="13"/>
          </p:nvPr>
        </p:nvSpPr>
        <p:spPr/>
        <p:txBody>
          <a:bodyPr/>
          <a:lstStyle/>
          <a:p>
            <a:r>
              <a:rPr lang="nl-NL" dirty="0"/>
              <a:t>Iedereen gemaakt!!!</a:t>
            </a:r>
          </a:p>
          <a:p>
            <a:r>
              <a:rPr lang="nl-NL" dirty="0"/>
              <a:t>Oefening WBS, RACI, </a:t>
            </a:r>
            <a:r>
              <a:rPr lang="nl-NL" dirty="0" err="1"/>
              <a:t>Gantt</a:t>
            </a:r>
            <a:r>
              <a:rPr lang="nl-NL" dirty="0"/>
              <a:t> en logboek</a:t>
            </a:r>
          </a:p>
          <a:p>
            <a:r>
              <a:rPr lang="nl-NL" dirty="0"/>
              <a:t>Waarom maak je een WBS, RACI, </a:t>
            </a:r>
            <a:r>
              <a:rPr lang="nl-NL" dirty="0" err="1"/>
              <a:t>Gantt</a:t>
            </a:r>
            <a:r>
              <a:rPr lang="nl-NL" dirty="0"/>
              <a:t>?</a:t>
            </a:r>
          </a:p>
          <a:p>
            <a:pPr lvl="1"/>
            <a:r>
              <a:rPr lang="nl-NL" dirty="0"/>
              <a:t>wat valt op….</a:t>
            </a:r>
          </a:p>
          <a:p>
            <a:pPr lvl="1"/>
            <a:r>
              <a:rPr lang="nl-NL" dirty="0"/>
              <a:t>wat heb je geleerd….</a:t>
            </a:r>
          </a:p>
          <a:p>
            <a:pPr lvl="1"/>
            <a:r>
              <a:rPr lang="nl-NL" dirty="0"/>
              <a:t> (paar minuten…)</a:t>
            </a:r>
          </a:p>
          <a:p>
            <a:r>
              <a:rPr lang="nl-NL" dirty="0"/>
              <a:t>Heb je een opzet voor je logboek?</a:t>
            </a:r>
          </a:p>
          <a:p>
            <a:endParaRPr lang="nl-NL" dirty="0"/>
          </a:p>
          <a:p>
            <a:r>
              <a:rPr lang="nl-NL" dirty="0"/>
              <a:t>Wat is PADI ten opzichte van SCRUM? – wordt vervolgd in </a:t>
            </a:r>
            <a:r>
              <a:rPr lang="nl-NL"/>
              <a:t>week 2…</a:t>
            </a:r>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238815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Overzicht per course</a:t>
            </a:r>
          </a:p>
        </p:txBody>
      </p:sp>
      <p:graphicFrame>
        <p:nvGraphicFramePr>
          <p:cNvPr id="10" name="Tijdelijke aanduiding voor inhoud 9"/>
          <p:cNvGraphicFramePr>
            <a:graphicFrameLocks noGrp="1"/>
          </p:cNvGraphicFramePr>
          <p:nvPr>
            <p:ph idx="13"/>
            <p:extLst/>
          </p:nvPr>
        </p:nvGraphicFramePr>
        <p:xfrm>
          <a:off x="2767013" y="2384425"/>
          <a:ext cx="6102351" cy="3759200"/>
        </p:xfrm>
        <a:graphic>
          <a:graphicData uri="http://schemas.openxmlformats.org/drawingml/2006/table">
            <a:tbl>
              <a:tblPr firstRow="1" bandRow="1">
                <a:tableStyleId>{5C22544A-7EE6-4342-B048-85BDC9FD1C3A}</a:tableStyleId>
              </a:tblPr>
              <a:tblGrid>
                <a:gridCol w="2034117">
                  <a:extLst>
                    <a:ext uri="{9D8B030D-6E8A-4147-A177-3AD203B41FA5}">
                      <a16:colId xmlns:a16="http://schemas.microsoft.com/office/drawing/2014/main" val="2452636768"/>
                    </a:ext>
                  </a:extLst>
                </a:gridCol>
                <a:gridCol w="2034117">
                  <a:extLst>
                    <a:ext uri="{9D8B030D-6E8A-4147-A177-3AD203B41FA5}">
                      <a16:colId xmlns:a16="http://schemas.microsoft.com/office/drawing/2014/main" val="1731234590"/>
                    </a:ext>
                  </a:extLst>
                </a:gridCol>
                <a:gridCol w="2034117">
                  <a:extLst>
                    <a:ext uri="{9D8B030D-6E8A-4147-A177-3AD203B41FA5}">
                      <a16:colId xmlns:a16="http://schemas.microsoft.com/office/drawing/2014/main" val="2595006356"/>
                    </a:ext>
                  </a:extLst>
                </a:gridCol>
              </a:tblGrid>
              <a:tr h="370840">
                <a:tc>
                  <a:txBody>
                    <a:bodyPr/>
                    <a:lstStyle/>
                    <a:p>
                      <a:r>
                        <a:rPr lang="nl-NL" dirty="0"/>
                        <a:t>Semesters</a:t>
                      </a:r>
                      <a:r>
                        <a:rPr lang="nl-NL" baseline="0" dirty="0"/>
                        <a:t> / Course</a:t>
                      </a:r>
                      <a:endParaRPr lang="en-GB" dirty="0"/>
                    </a:p>
                  </a:txBody>
                  <a:tcPr>
                    <a:solidFill>
                      <a:schemeClr val="bg2">
                        <a:lumMod val="50000"/>
                      </a:schemeClr>
                    </a:solidFill>
                  </a:tcPr>
                </a:tc>
                <a:tc>
                  <a:txBody>
                    <a:bodyPr/>
                    <a:lstStyle/>
                    <a:p>
                      <a:r>
                        <a:rPr lang="nl-NL" dirty="0"/>
                        <a:t>Actief</a:t>
                      </a:r>
                      <a:endParaRPr lang="en-GB" dirty="0"/>
                    </a:p>
                  </a:txBody>
                  <a:tcPr>
                    <a:solidFill>
                      <a:schemeClr val="bg2">
                        <a:lumMod val="50000"/>
                      </a:schemeClr>
                    </a:solidFill>
                  </a:tcPr>
                </a:tc>
                <a:tc>
                  <a:txBody>
                    <a:bodyPr/>
                    <a:lstStyle/>
                    <a:p>
                      <a:r>
                        <a:rPr lang="nl-NL" dirty="0"/>
                        <a:t>Passief</a:t>
                      </a:r>
                      <a:endParaRPr lang="en-GB" dirty="0"/>
                    </a:p>
                  </a:txBody>
                  <a:tcPr>
                    <a:solidFill>
                      <a:schemeClr val="bg2">
                        <a:lumMod val="50000"/>
                      </a:schemeClr>
                    </a:solidFill>
                  </a:tcPr>
                </a:tc>
                <a:extLst>
                  <a:ext uri="{0D108BD9-81ED-4DB2-BD59-A6C34878D82A}">
                    <a16:rowId xmlns:a16="http://schemas.microsoft.com/office/drawing/2014/main" val="1659749775"/>
                  </a:ext>
                </a:extLst>
              </a:tr>
              <a:tr h="370840">
                <a:tc>
                  <a:txBody>
                    <a:bodyPr/>
                    <a:lstStyle/>
                    <a:p>
                      <a:r>
                        <a:rPr lang="nl-NL" dirty="0"/>
                        <a:t>I-Propedeuse:</a:t>
                      </a:r>
                      <a:r>
                        <a:rPr lang="nl-NL" baseline="0" dirty="0"/>
                        <a:t> OOPD</a:t>
                      </a:r>
                      <a:endParaRPr lang="en-GB" dirty="0"/>
                    </a:p>
                  </a:txBody>
                  <a:tcPr>
                    <a:solidFill>
                      <a:schemeClr val="bg2">
                        <a:lumMod val="75000"/>
                      </a:schemeClr>
                    </a:solidFill>
                  </a:tcPr>
                </a:tc>
                <a:tc>
                  <a:txBody>
                    <a:bodyPr/>
                    <a:lstStyle/>
                    <a:p>
                      <a:r>
                        <a:rPr lang="nl-NL" dirty="0"/>
                        <a:t>Class diagram</a:t>
                      </a:r>
                    </a:p>
                    <a:p>
                      <a:r>
                        <a:rPr lang="nl-NL" dirty="0"/>
                        <a:t>Object diagram</a:t>
                      </a:r>
                      <a:endParaRPr lang="en-GB" dirty="0"/>
                    </a:p>
                  </a:txBody>
                  <a:tcPr>
                    <a:solidFill>
                      <a:schemeClr val="bg2">
                        <a:lumMod val="75000"/>
                      </a:schemeClr>
                    </a:solidFill>
                  </a:tcPr>
                </a:tc>
                <a:tc>
                  <a:txBody>
                    <a:bodyPr/>
                    <a:lstStyle/>
                    <a:p>
                      <a:r>
                        <a:rPr lang="nl-NL" dirty="0" err="1"/>
                        <a:t>Sequence</a:t>
                      </a:r>
                      <a:r>
                        <a:rPr lang="nl-NL" dirty="0"/>
                        <a:t> diagram</a:t>
                      </a:r>
                      <a:endParaRPr lang="en-GB" dirty="0"/>
                    </a:p>
                  </a:txBody>
                  <a:tcPr>
                    <a:solidFill>
                      <a:schemeClr val="bg2">
                        <a:lumMod val="75000"/>
                      </a:schemeClr>
                    </a:solidFill>
                  </a:tcPr>
                </a:tc>
                <a:extLst>
                  <a:ext uri="{0D108BD9-81ED-4DB2-BD59-A6C34878D82A}">
                    <a16:rowId xmlns:a16="http://schemas.microsoft.com/office/drawing/2014/main" val="4056452040"/>
                  </a:ext>
                </a:extLst>
              </a:tr>
              <a:tr h="370840">
                <a:tc>
                  <a:txBody>
                    <a:bodyPr/>
                    <a:lstStyle/>
                    <a:p>
                      <a:r>
                        <a:rPr lang="nl-NL" dirty="0"/>
                        <a:t>I-Propedeuse: Db</a:t>
                      </a:r>
                      <a:endParaRPr lang="en-GB" dirty="0"/>
                    </a:p>
                  </a:txBody>
                  <a:tcPr>
                    <a:solidFill>
                      <a:schemeClr val="bg2">
                        <a:lumMod val="75000"/>
                      </a:schemeClr>
                    </a:solidFill>
                  </a:tcPr>
                </a:tc>
                <a:tc>
                  <a:txBody>
                    <a:bodyPr/>
                    <a:lstStyle/>
                    <a:p>
                      <a:endParaRPr lang="en-GB" dirty="0"/>
                    </a:p>
                  </a:txBody>
                  <a:tcPr>
                    <a:solidFill>
                      <a:schemeClr val="bg2">
                        <a:lumMod val="75000"/>
                      </a:schemeClr>
                    </a:solidFill>
                  </a:tcPr>
                </a:tc>
                <a:tc>
                  <a:txBody>
                    <a:bodyPr/>
                    <a:lstStyle/>
                    <a:p>
                      <a:r>
                        <a:rPr lang="nl-NL" dirty="0" err="1"/>
                        <a:t>Use</a:t>
                      </a:r>
                      <a:r>
                        <a:rPr lang="nl-NL" dirty="0"/>
                        <a:t> Case diagram</a:t>
                      </a:r>
                      <a:endParaRPr lang="en-GB" dirty="0"/>
                    </a:p>
                  </a:txBody>
                  <a:tcPr>
                    <a:solidFill>
                      <a:schemeClr val="bg2">
                        <a:lumMod val="75000"/>
                      </a:schemeClr>
                    </a:solidFill>
                  </a:tcPr>
                </a:tc>
                <a:extLst>
                  <a:ext uri="{0D108BD9-81ED-4DB2-BD59-A6C34878D82A}">
                    <a16:rowId xmlns:a16="http://schemas.microsoft.com/office/drawing/2014/main" val="2902962152"/>
                  </a:ext>
                </a:extLst>
              </a:tr>
              <a:tr h="370840">
                <a:tc>
                  <a:txBody>
                    <a:bodyPr/>
                    <a:lstStyle/>
                    <a:p>
                      <a:r>
                        <a:rPr lang="nl-NL" dirty="0"/>
                        <a:t>Hoofdfase: Software</a:t>
                      </a:r>
                      <a:r>
                        <a:rPr lang="nl-NL" baseline="0" dirty="0"/>
                        <a:t> / Web / Data Solution Development</a:t>
                      </a:r>
                      <a:endParaRPr lang="en-GB" dirty="0"/>
                    </a:p>
                  </a:txBody>
                  <a:tcPr>
                    <a:solidFill>
                      <a:schemeClr val="bg2">
                        <a:lumMod val="75000"/>
                      </a:schemeClr>
                    </a:solidFill>
                  </a:tcPr>
                </a:tc>
                <a:tc>
                  <a:txBody>
                    <a:bodyPr/>
                    <a:lstStyle/>
                    <a:p>
                      <a:r>
                        <a:rPr lang="nl-NL" dirty="0" err="1"/>
                        <a:t>Use</a:t>
                      </a:r>
                      <a:r>
                        <a:rPr lang="nl-NL" dirty="0"/>
                        <a:t> case diagram</a:t>
                      </a:r>
                    </a:p>
                    <a:p>
                      <a:r>
                        <a:rPr lang="nl-NL" dirty="0"/>
                        <a:t>Class</a:t>
                      </a:r>
                      <a:r>
                        <a:rPr lang="nl-NL" baseline="0" dirty="0"/>
                        <a:t> diagram</a:t>
                      </a:r>
                    </a:p>
                    <a:p>
                      <a:r>
                        <a:rPr lang="nl-NL" baseline="0" dirty="0" err="1"/>
                        <a:t>Sequence</a:t>
                      </a:r>
                      <a:r>
                        <a:rPr lang="nl-NL" baseline="0" dirty="0"/>
                        <a:t> diagram</a:t>
                      </a:r>
                    </a:p>
                    <a:p>
                      <a:r>
                        <a:rPr lang="nl-NL" baseline="0" dirty="0"/>
                        <a:t>Deployment diagram</a:t>
                      </a:r>
                    </a:p>
                    <a:p>
                      <a:r>
                        <a:rPr lang="nl-NL" baseline="0" dirty="0"/>
                        <a:t>Package diagram</a:t>
                      </a:r>
                    </a:p>
                  </a:txBody>
                  <a:tcPr>
                    <a:solidFill>
                      <a:schemeClr val="bg2">
                        <a:lumMod val="75000"/>
                      </a:schemeClr>
                    </a:solidFill>
                  </a:tcPr>
                </a:tc>
                <a:tc>
                  <a:txBody>
                    <a:bodyPr/>
                    <a:lstStyle/>
                    <a:p>
                      <a:r>
                        <a:rPr lang="nl-NL" dirty="0"/>
                        <a:t>Deployment</a:t>
                      </a:r>
                      <a:r>
                        <a:rPr lang="nl-NL" baseline="0" dirty="0"/>
                        <a:t> diagram</a:t>
                      </a:r>
                    </a:p>
                    <a:p>
                      <a:r>
                        <a:rPr lang="nl-NL" baseline="0" dirty="0"/>
                        <a:t>Package diagram</a:t>
                      </a:r>
                      <a:endParaRPr lang="en-GB" dirty="0"/>
                    </a:p>
                  </a:txBody>
                  <a:tcPr>
                    <a:solidFill>
                      <a:schemeClr val="bg2">
                        <a:lumMod val="75000"/>
                      </a:schemeClr>
                    </a:solidFill>
                  </a:tcPr>
                </a:tc>
                <a:extLst>
                  <a:ext uri="{0D108BD9-81ED-4DB2-BD59-A6C34878D82A}">
                    <a16:rowId xmlns:a16="http://schemas.microsoft.com/office/drawing/2014/main" val="15411129"/>
                  </a:ext>
                </a:extLst>
              </a:tr>
              <a:tr h="370840">
                <a:tc>
                  <a:txBody>
                    <a:bodyPr/>
                    <a:lstStyle/>
                    <a:p>
                      <a:r>
                        <a:rPr lang="nl-NL" dirty="0"/>
                        <a:t>I-Propedeuse:</a:t>
                      </a:r>
                      <a:r>
                        <a:rPr lang="nl-NL" baseline="0" dirty="0"/>
                        <a:t> ESD</a:t>
                      </a:r>
                      <a:endParaRPr lang="en-GB" dirty="0"/>
                    </a:p>
                  </a:txBody>
                  <a:tcPr>
                    <a:solidFill>
                      <a:schemeClr val="bg2">
                        <a:lumMod val="75000"/>
                      </a:schemeClr>
                    </a:solidFill>
                  </a:tcPr>
                </a:tc>
                <a:tc>
                  <a:txBody>
                    <a:bodyPr/>
                    <a:lstStyle/>
                    <a:p>
                      <a:r>
                        <a:rPr lang="nl-NL" baseline="0" dirty="0"/>
                        <a:t>State Machine Diagram</a:t>
                      </a:r>
                    </a:p>
                  </a:txBody>
                  <a:tcPr>
                    <a:solidFill>
                      <a:schemeClr val="bg2">
                        <a:lumMod val="75000"/>
                      </a:schemeClr>
                    </a:solidFill>
                  </a:tcPr>
                </a:tc>
                <a:tc>
                  <a:txBody>
                    <a:bodyPr/>
                    <a:lstStyle/>
                    <a:p>
                      <a:endParaRPr lang="en-GB" dirty="0"/>
                    </a:p>
                  </a:txBody>
                  <a:tcPr>
                    <a:solidFill>
                      <a:schemeClr val="bg2">
                        <a:lumMod val="75000"/>
                      </a:schemeClr>
                    </a:solidFill>
                  </a:tcPr>
                </a:tc>
                <a:extLst>
                  <a:ext uri="{0D108BD9-81ED-4DB2-BD59-A6C34878D82A}">
                    <a16:rowId xmlns:a16="http://schemas.microsoft.com/office/drawing/2014/main" val="4121252247"/>
                  </a:ext>
                </a:extLst>
              </a:tr>
            </a:tbl>
          </a:graphicData>
        </a:graphic>
      </p:graphicFrame>
      <p:sp>
        <p:nvSpPr>
          <p:cNvPr id="7" name="Tijdelijke aanduiding voor inhoud 6"/>
          <p:cNvSpPr>
            <a:spLocks noGrp="1"/>
          </p:cNvSpPr>
          <p:nvPr>
            <p:ph idx="16"/>
          </p:nvPr>
        </p:nvSpPr>
        <p:spPr/>
        <p:txBody>
          <a:bodyPr>
            <a:normAutofit lnSpcReduction="10000"/>
          </a:bodyPr>
          <a:lstStyle/>
          <a:p>
            <a:endParaRPr lang="en-GB"/>
          </a:p>
        </p:txBody>
      </p:sp>
      <p:sp>
        <p:nvSpPr>
          <p:cNvPr id="8" name="Tijdelijke aanduiding voor inhoud 7"/>
          <p:cNvSpPr>
            <a:spLocks noGrp="1"/>
          </p:cNvSpPr>
          <p:nvPr>
            <p:ph idx="17"/>
          </p:nvPr>
        </p:nvSpPr>
        <p:spPr/>
        <p:txBody>
          <a:bodyPr/>
          <a:lstStyle/>
          <a:p>
            <a:endParaRPr lang="en-GB"/>
          </a:p>
        </p:txBody>
      </p:sp>
      <p:sp>
        <p:nvSpPr>
          <p:cNvPr id="9" name="Tijdelijke aanduiding voor inhoud 8"/>
          <p:cNvSpPr>
            <a:spLocks noGrp="1"/>
          </p:cNvSpPr>
          <p:nvPr>
            <p:ph idx="19"/>
          </p:nvPr>
        </p:nvSpPr>
        <p:spPr/>
        <p:txBody>
          <a:bodyPr/>
          <a:lstStyle/>
          <a:p>
            <a:endParaRPr lang="en-GB"/>
          </a:p>
        </p:txBody>
      </p:sp>
    </p:spTree>
    <p:extLst>
      <p:ext uri="{BB962C8B-B14F-4D97-AF65-F5344CB8AC3E}">
        <p14:creationId xmlns:p14="http://schemas.microsoft.com/office/powerpoint/2010/main" val="36079716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Werken als Analist</a:t>
            </a:r>
          </a:p>
        </p:txBody>
      </p:sp>
      <p:sp>
        <p:nvSpPr>
          <p:cNvPr id="3" name="Tijdelijke aanduiding voor inhoud 2"/>
          <p:cNvSpPr>
            <a:spLocks noGrp="1"/>
          </p:cNvSpPr>
          <p:nvPr>
            <p:ph idx="13"/>
          </p:nvPr>
        </p:nvSpPr>
        <p:spPr/>
        <p:txBody>
          <a:bodyPr>
            <a:normAutofit fontScale="92500" lnSpcReduction="20000"/>
          </a:bodyPr>
          <a:lstStyle/>
          <a:p>
            <a:pPr marL="0" indent="0">
              <a:buNone/>
            </a:pPr>
            <a:r>
              <a:rPr lang="nl-NL" dirty="0"/>
              <a:t>Bij SAQ ligt de focus op de analyse en het testen.</a:t>
            </a:r>
          </a:p>
          <a:p>
            <a:pPr marL="0" indent="0">
              <a:buNone/>
            </a:pPr>
            <a:r>
              <a:rPr lang="nl-NL" dirty="0"/>
              <a:t>Wat moet een Analist kennen en kunnen?</a:t>
            </a:r>
          </a:p>
          <a:p>
            <a:pPr marL="0" indent="0">
              <a:buNone/>
            </a:pPr>
            <a:r>
              <a:rPr lang="nl-NL" dirty="0"/>
              <a:t>Welke eisen worden er gesteld?</a:t>
            </a:r>
          </a:p>
          <a:p>
            <a:pPr marL="0" indent="0">
              <a:buNone/>
            </a:pPr>
            <a:endParaRPr lang="nl-NL" dirty="0"/>
          </a:p>
          <a:p>
            <a:pPr marL="0" indent="0">
              <a:buNone/>
            </a:pPr>
            <a:r>
              <a:rPr lang="nl-NL" dirty="0">
                <a:solidFill>
                  <a:srgbClr val="00B050"/>
                </a:solidFill>
              </a:rPr>
              <a:t>Analyseer dit aan de hand van vacatures.</a:t>
            </a:r>
          </a:p>
          <a:p>
            <a:pPr marL="0" indent="0">
              <a:buNone/>
            </a:pPr>
            <a:endParaRPr lang="nl-NL" dirty="0">
              <a:solidFill>
                <a:srgbClr val="00B050"/>
              </a:solidFill>
            </a:endParaRPr>
          </a:p>
          <a:p>
            <a:pPr marL="0" indent="0">
              <a:buNone/>
            </a:pPr>
            <a:r>
              <a:rPr lang="nl-NL" dirty="0">
                <a:solidFill>
                  <a:srgbClr val="00B050"/>
                </a:solidFill>
              </a:rPr>
              <a:t>Zoek een vacature voor ‘ieder profiel’:</a:t>
            </a:r>
          </a:p>
          <a:p>
            <a:pPr marL="342900" indent="-342900">
              <a:buFontTx/>
              <a:buChar char="-"/>
            </a:pPr>
            <a:r>
              <a:rPr lang="nl-NL" dirty="0">
                <a:solidFill>
                  <a:srgbClr val="00B050"/>
                </a:solidFill>
              </a:rPr>
              <a:t>Bedrijfskundige Informatica &amp; Management</a:t>
            </a:r>
          </a:p>
          <a:p>
            <a:pPr marL="342900" indent="-342900">
              <a:buFontTx/>
              <a:buChar char="-"/>
            </a:pPr>
            <a:r>
              <a:rPr lang="nl-NL" dirty="0">
                <a:solidFill>
                  <a:srgbClr val="00B050"/>
                </a:solidFill>
              </a:rPr>
              <a:t>Software Development</a:t>
            </a:r>
          </a:p>
          <a:p>
            <a:pPr marL="342900" indent="-342900">
              <a:buFontTx/>
              <a:buChar char="-"/>
            </a:pPr>
            <a:r>
              <a:rPr lang="nl-NL" dirty="0">
                <a:solidFill>
                  <a:srgbClr val="00B050"/>
                </a:solidFill>
              </a:rPr>
              <a:t>Web Development</a:t>
            </a:r>
          </a:p>
          <a:p>
            <a:pPr marL="342900" indent="-342900">
              <a:buFontTx/>
              <a:buChar char="-"/>
            </a:pPr>
            <a:r>
              <a:rPr lang="nl-NL" dirty="0">
                <a:solidFill>
                  <a:srgbClr val="00B050"/>
                </a:solidFill>
              </a:rPr>
              <a:t>Data Solutions Development</a:t>
            </a:r>
          </a:p>
          <a:p>
            <a:pPr marL="342900" indent="-342900">
              <a:buFontTx/>
              <a:buChar char="-"/>
            </a:pPr>
            <a:r>
              <a:rPr lang="nl-NL" dirty="0">
                <a:solidFill>
                  <a:srgbClr val="00B050"/>
                </a:solidFill>
              </a:rPr>
              <a:t>Embedded Software Development</a:t>
            </a:r>
          </a:p>
          <a:p>
            <a:pPr marL="342900" indent="-342900">
              <a:buFontTx/>
              <a:buChar char="-"/>
            </a:pPr>
            <a:r>
              <a:rPr lang="nl-NL" dirty="0" err="1">
                <a:solidFill>
                  <a:srgbClr val="00B050"/>
                </a:solidFill>
              </a:rPr>
              <a:t>Infrastructure</a:t>
            </a:r>
            <a:r>
              <a:rPr lang="nl-NL" dirty="0">
                <a:solidFill>
                  <a:srgbClr val="00B050"/>
                </a:solidFill>
              </a:rPr>
              <a:t>, Security &amp; Management</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r>
              <a:rPr lang="en-GB" dirty="0" err="1"/>
              <a:t>Voor</a:t>
            </a:r>
            <a:r>
              <a:rPr lang="en-GB" dirty="0"/>
              <a:t> </a:t>
            </a:r>
            <a:r>
              <a:rPr lang="en-GB" dirty="0" err="1"/>
              <a:t>meer</a:t>
            </a:r>
            <a:r>
              <a:rPr lang="en-GB" dirty="0"/>
              <a:t> </a:t>
            </a:r>
            <a:r>
              <a:rPr lang="en-GB" dirty="0" err="1"/>
              <a:t>informatie</a:t>
            </a:r>
            <a:r>
              <a:rPr lang="en-GB" dirty="0"/>
              <a:t> over de </a:t>
            </a:r>
            <a:r>
              <a:rPr lang="en-GB" dirty="0" err="1"/>
              <a:t>profielen</a:t>
            </a:r>
            <a:r>
              <a:rPr lang="en-GB" dirty="0"/>
              <a:t> </a:t>
            </a:r>
            <a:r>
              <a:rPr lang="en-GB" dirty="0" err="1"/>
              <a:t>zie</a:t>
            </a:r>
            <a:r>
              <a:rPr lang="en-GB" dirty="0"/>
              <a:t> </a:t>
            </a:r>
            <a:r>
              <a:rPr lang="en-GB" dirty="0" err="1"/>
              <a:t>ook</a:t>
            </a:r>
            <a:r>
              <a:rPr lang="en-GB" dirty="0"/>
              <a:t>: </a:t>
            </a:r>
          </a:p>
          <a:p>
            <a:r>
              <a:rPr lang="en-GB" dirty="0">
                <a:hlinkClick r:id="rId2"/>
              </a:rPr>
              <a:t>https://www.han.nl/opleidingen/bachelor/hbo-ict/vt/profielen/</a:t>
            </a:r>
            <a:r>
              <a:rPr lang="en-GB" dirty="0"/>
              <a:t> </a:t>
            </a:r>
          </a:p>
        </p:txBody>
      </p:sp>
    </p:spTree>
    <p:extLst>
      <p:ext uri="{BB962C8B-B14F-4D97-AF65-F5344CB8AC3E}">
        <p14:creationId xmlns:p14="http://schemas.microsoft.com/office/powerpoint/2010/main" val="1593233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Huiswerk</a:t>
            </a:r>
          </a:p>
        </p:txBody>
      </p:sp>
      <p:sp>
        <p:nvSpPr>
          <p:cNvPr id="3" name="Tijdelijke aanduiding voor inhoud 2"/>
          <p:cNvSpPr>
            <a:spLocks noGrp="1"/>
          </p:cNvSpPr>
          <p:nvPr>
            <p:ph idx="13"/>
          </p:nvPr>
        </p:nvSpPr>
        <p:spPr/>
        <p:txBody>
          <a:bodyPr/>
          <a:lstStyle/>
          <a:p>
            <a:r>
              <a:rPr lang="nl-NL" dirty="0"/>
              <a:t>Zoeken vacatures (analist)</a:t>
            </a:r>
          </a:p>
          <a:p>
            <a:pPr lvl="1"/>
            <a:r>
              <a:rPr lang="nl-NL" dirty="0"/>
              <a:t>Wat zijn de eisen, wat moet je kunnen?</a:t>
            </a:r>
          </a:p>
          <a:p>
            <a:pPr lvl="1"/>
            <a:r>
              <a:rPr lang="nl-NL" dirty="0"/>
              <a:t>Minimaal 6 actuele vacatures opzoeken?</a:t>
            </a:r>
          </a:p>
          <a:p>
            <a:pPr lvl="1"/>
            <a:r>
              <a:rPr lang="nl-NL" dirty="0"/>
              <a:t>Wat kun je verdienen?</a:t>
            </a:r>
          </a:p>
          <a:p>
            <a:pPr lvl="1"/>
            <a:r>
              <a:rPr lang="nl-NL" dirty="0"/>
              <a:t>Waar gaat jouw voorkeur naar uit?</a:t>
            </a:r>
          </a:p>
          <a:p>
            <a:pPr lvl="1"/>
            <a:endParaRPr lang="nl-NL" dirty="0"/>
          </a:p>
          <a:p>
            <a:r>
              <a:rPr lang="nl-NL" dirty="0"/>
              <a:t>Doorlezen digitale reader:</a:t>
            </a:r>
            <a:br>
              <a:rPr lang="nl-NL" dirty="0"/>
            </a:br>
            <a:r>
              <a:rPr lang="nl-NL" dirty="0"/>
              <a:t>“Systems Analysis </a:t>
            </a:r>
            <a:r>
              <a:rPr lang="nl-NL" dirty="0" err="1"/>
              <a:t>and</a:t>
            </a:r>
            <a:r>
              <a:rPr lang="nl-NL" dirty="0"/>
              <a:t> </a:t>
            </a:r>
            <a:r>
              <a:rPr lang="nl-NL" dirty="0" err="1"/>
              <a:t>Design.pdf</a:t>
            </a:r>
            <a:r>
              <a:rPr lang="nl-NL" dirty="0"/>
              <a:t>”</a:t>
            </a:r>
          </a:p>
          <a:p>
            <a:pPr marL="0" indent="0">
              <a:buNone/>
            </a:pPr>
            <a:endParaRPr lang="nl-NL" dirty="0"/>
          </a:p>
          <a:p>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51184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WBS </a:t>
            </a:r>
          </a:p>
        </p:txBody>
      </p:sp>
      <p:sp>
        <p:nvSpPr>
          <p:cNvPr id="3" name="Tijdelijke aanduiding voor inhoud 2"/>
          <p:cNvSpPr>
            <a:spLocks noGrp="1"/>
          </p:cNvSpPr>
          <p:nvPr>
            <p:ph idx="13"/>
          </p:nvPr>
        </p:nvSpPr>
        <p:spPr>
          <a:xfrm>
            <a:off x="3534622" y="2389634"/>
            <a:ext cx="5516162" cy="3952875"/>
          </a:xfrm>
        </p:spPr>
        <p:txBody>
          <a:bodyPr/>
          <a:lstStyle/>
          <a:p>
            <a:r>
              <a:rPr lang="nl-NL" dirty="0"/>
              <a:t>Overdenkingen:</a:t>
            </a:r>
          </a:p>
          <a:p>
            <a:r>
              <a:rPr lang="nl-NL" dirty="0"/>
              <a:t>-Je hebt 2 tentamens? </a:t>
            </a:r>
          </a:p>
          <a:p>
            <a:r>
              <a:rPr lang="nl-NL" dirty="0"/>
              <a:t>    Zelfde werkzaamheden? </a:t>
            </a:r>
          </a:p>
          <a:p>
            <a:r>
              <a:rPr lang="nl-NL" dirty="0"/>
              <a:t>    Wat doe je met vergelijkbare activiteiten voor verschillende onderdelen?</a:t>
            </a:r>
          </a:p>
          <a:p>
            <a:pPr marL="285750" indent="-285750">
              <a:buFontTx/>
              <a:buChar char="-"/>
            </a:pPr>
            <a:r>
              <a:rPr lang="nl-NL" dirty="0"/>
              <a:t>Is “alles leren” concreet genoeg?</a:t>
            </a:r>
          </a:p>
          <a:p>
            <a:pPr marL="285750" indent="-285750">
              <a:buFontTx/>
              <a:buChar char="-"/>
            </a:pPr>
            <a:r>
              <a:rPr lang="nl-NL" dirty="0"/>
              <a:t>Is “Op tijd” een taak; of alleen inleveren?</a:t>
            </a:r>
          </a:p>
          <a:p>
            <a:pPr marL="285750" indent="-285750">
              <a:buFontTx/>
              <a:buChar char="-"/>
            </a:pPr>
            <a:r>
              <a:rPr lang="nl-NL" dirty="0"/>
              <a:t>Moet er nog worden nagekeken?</a:t>
            </a:r>
          </a:p>
          <a:p>
            <a:pPr marL="285750" indent="-285750">
              <a:buFontTx/>
              <a:buChar char="-"/>
            </a:pPr>
            <a:r>
              <a:rPr lang="nl-NL" dirty="0"/>
              <a:t>Cijfers invoeren?</a:t>
            </a:r>
          </a:p>
          <a:p>
            <a:pPr marL="285750" indent="-285750">
              <a:buFontTx/>
              <a:buChar char="-"/>
            </a:pPr>
            <a:r>
              <a:rPr lang="nl-NL" dirty="0"/>
              <a:t>Berekenen eindresultaat?</a:t>
            </a:r>
          </a:p>
          <a:p>
            <a:endParaRPr lang="en-GB"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8" name="Tijdelijke aanduiding voor inhoud 7"/>
          <p:cNvSpPr>
            <a:spLocks noGrp="1"/>
          </p:cNvSpPr>
          <p:nvPr>
            <p:ph idx="17"/>
          </p:nvPr>
        </p:nvSpPr>
        <p:spPr/>
        <p:txBody>
          <a:bodyPr/>
          <a:lstStyle/>
          <a:p>
            <a:endParaRPr lang="en-GB"/>
          </a:p>
        </p:txBody>
      </p:sp>
      <p:sp>
        <p:nvSpPr>
          <p:cNvPr id="9" name="Tijdelijke aanduiding voor inhoud 8"/>
          <p:cNvSpPr>
            <a:spLocks noGrp="1"/>
          </p:cNvSpPr>
          <p:nvPr>
            <p:ph idx="19"/>
          </p:nvPr>
        </p:nvSpPr>
        <p:spPr>
          <a:xfrm>
            <a:off x="167512" y="2070034"/>
            <a:ext cx="2458357" cy="3952875"/>
          </a:xfrm>
        </p:spPr>
        <p:txBody>
          <a:bodyPr/>
          <a:lstStyle/>
          <a:p>
            <a:endParaRPr lang="en-GB"/>
          </a:p>
        </p:txBody>
      </p:sp>
      <p:sp>
        <p:nvSpPr>
          <p:cNvPr id="7" name="Tekstvak 6"/>
          <p:cNvSpPr txBox="1"/>
          <p:nvPr/>
        </p:nvSpPr>
        <p:spPr>
          <a:xfrm>
            <a:off x="520694" y="5733261"/>
            <a:ext cx="1903085" cy="646331"/>
          </a:xfrm>
          <a:prstGeom prst="rect">
            <a:avLst/>
          </a:prstGeom>
          <a:noFill/>
        </p:spPr>
        <p:txBody>
          <a:bodyPr wrap="none" rtlCol="0">
            <a:spAutoFit/>
          </a:bodyPr>
          <a:lstStyle/>
          <a:p>
            <a:r>
              <a:rPr lang="nl-NL" dirty="0"/>
              <a:t>Wie doet nu wat:</a:t>
            </a:r>
          </a:p>
          <a:p>
            <a:r>
              <a:rPr lang="nl-NL" dirty="0"/>
              <a:t>RACI….</a:t>
            </a:r>
          </a:p>
        </p:txBody>
      </p:sp>
      <p:graphicFrame>
        <p:nvGraphicFramePr>
          <p:cNvPr id="10" name="Diagram 9"/>
          <p:cNvGraphicFramePr/>
          <p:nvPr>
            <p:extLst>
              <p:ext uri="{D42A27DB-BD31-4B8C-83A1-F6EECF244321}">
                <p14:modId xmlns:p14="http://schemas.microsoft.com/office/powerpoint/2010/main" val="3331280401"/>
              </p:ext>
            </p:extLst>
          </p:nvPr>
        </p:nvGraphicFramePr>
        <p:xfrm>
          <a:off x="87476" y="2427147"/>
          <a:ext cx="3274031" cy="2984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al 5"/>
          <p:cNvSpPr/>
          <p:nvPr/>
        </p:nvSpPr>
        <p:spPr>
          <a:xfrm>
            <a:off x="1799037" y="3386831"/>
            <a:ext cx="1562470" cy="590365"/>
          </a:xfrm>
          <a:prstGeom prst="ellipse">
            <a:avLst/>
          </a:prstGeom>
          <a:noFill/>
          <a:ln w="38100">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Ovaal 10"/>
          <p:cNvSpPr/>
          <p:nvPr/>
        </p:nvSpPr>
        <p:spPr>
          <a:xfrm>
            <a:off x="1844634" y="3875151"/>
            <a:ext cx="827545" cy="559245"/>
          </a:xfrm>
          <a:prstGeom prst="ellipse">
            <a:avLst/>
          </a:prstGeom>
          <a:noFill/>
          <a:ln w="38100">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Ovaal 11"/>
          <p:cNvSpPr/>
          <p:nvPr/>
        </p:nvSpPr>
        <p:spPr>
          <a:xfrm>
            <a:off x="162021" y="4821710"/>
            <a:ext cx="1562470" cy="590365"/>
          </a:xfrm>
          <a:prstGeom prst="ellipse">
            <a:avLst/>
          </a:prstGeom>
          <a:noFill/>
          <a:ln w="38100">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3775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6" grpId="0" uiExpand="1" animBg="1"/>
      <p:bldP spid="11" grpId="0" uiExpand="1" animBg="1"/>
      <p:bldP spid="12"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maken we?</a:t>
            </a:r>
          </a:p>
        </p:txBody>
      </p:sp>
      <p:sp>
        <p:nvSpPr>
          <p:cNvPr id="3" name="Tijdelijke aanduiding voor inhoud 2"/>
          <p:cNvSpPr>
            <a:spLocks noGrp="1"/>
          </p:cNvSpPr>
          <p:nvPr>
            <p:ph idx="13"/>
          </p:nvPr>
        </p:nvSpPr>
        <p:spPr/>
        <p:txBody>
          <a:bodyPr/>
          <a:lstStyle/>
          <a:p>
            <a:r>
              <a:rPr lang="nl-NL" sz="2400" dirty="0"/>
              <a:t>Soorten “</a:t>
            </a:r>
            <a:r>
              <a:rPr lang="nl-NL" sz="2400" dirty="0" err="1"/>
              <a:t>informatie”systemen</a:t>
            </a:r>
            <a:r>
              <a:rPr lang="nl-NL" sz="2400" dirty="0"/>
              <a:t> </a:t>
            </a:r>
            <a:r>
              <a:rPr lang="nl-NL" sz="2400" dirty="0" err="1"/>
              <a:t>oa</a:t>
            </a:r>
            <a:r>
              <a:rPr lang="nl-NL" sz="2400" dirty="0"/>
              <a:t>.:</a:t>
            </a:r>
          </a:p>
          <a:p>
            <a:pPr lvl="1"/>
            <a:r>
              <a:rPr lang="nl-NL" dirty="0"/>
              <a:t>Administratief: huisarts-informatiesysteem</a:t>
            </a:r>
          </a:p>
          <a:p>
            <a:pPr lvl="1"/>
            <a:r>
              <a:rPr lang="nl-NL" dirty="0"/>
              <a:t>Documentair: DMS bij advocatenkantoor</a:t>
            </a:r>
          </a:p>
          <a:p>
            <a:pPr lvl="1"/>
            <a:r>
              <a:rPr lang="nl-NL" dirty="0"/>
              <a:t>School: leerlingvolgsysteem (cijferadministratie)</a:t>
            </a:r>
          </a:p>
          <a:p>
            <a:pPr lvl="1"/>
            <a:r>
              <a:rPr lang="nl-NL" dirty="0"/>
              <a:t>Bank (hypotheek, bankrekeninginformatie)</a:t>
            </a:r>
          </a:p>
          <a:p>
            <a:pPr lvl="1"/>
            <a:r>
              <a:rPr lang="nl-NL" dirty="0"/>
              <a:t>…..</a:t>
            </a:r>
          </a:p>
          <a:p>
            <a:pPr marL="355600" lvl="1" indent="0">
              <a:buNone/>
            </a:pPr>
            <a:endParaRPr lang="nl-NL" dirty="0"/>
          </a:p>
          <a:p>
            <a:pPr marL="355600" lvl="1" indent="0">
              <a:buNone/>
            </a:pPr>
            <a:r>
              <a:rPr lang="nl-NL" sz="2000" dirty="0"/>
              <a:t>	</a:t>
            </a:r>
          </a:p>
          <a:p>
            <a:endParaRPr lang="nl-NL" sz="2400" dirty="0"/>
          </a:p>
        </p:txBody>
      </p:sp>
      <p:sp>
        <p:nvSpPr>
          <p:cNvPr id="4" name="Tijdelijke aanduiding voor inhoud 3"/>
          <p:cNvSpPr>
            <a:spLocks noGrp="1"/>
          </p:cNvSpPr>
          <p:nvPr>
            <p:ph idx="16"/>
          </p:nvPr>
        </p:nvSpPr>
        <p:spPr/>
        <p:txBody>
          <a:bodyPr>
            <a:normAutofit fontScale="92500"/>
          </a:bodyPr>
          <a:lstStyle/>
          <a:p>
            <a:r>
              <a:rPr lang="nl-NL" dirty="0"/>
              <a:t>Context binnen SAQ: </a:t>
            </a:r>
            <a:r>
              <a:rPr lang="nl-NL" u="sng" dirty="0" err="1"/>
              <a:t>informatie</a:t>
            </a:r>
            <a:r>
              <a:rPr lang="nl-NL" dirty="0" err="1"/>
              <a:t>verwerkende</a:t>
            </a:r>
            <a:r>
              <a:rPr lang="nl-NL" dirty="0"/>
              <a:t> systemen</a:t>
            </a:r>
            <a:endParaRPr lang="en-GB"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60044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p:cNvPicPr>
            <a:picLocks noChangeAspect="1"/>
          </p:cNvPicPr>
          <p:nvPr/>
        </p:nvPicPr>
        <p:blipFill>
          <a:blip r:embed="rId3" cstate="print"/>
          <a:stretch>
            <a:fillRect/>
          </a:stretch>
        </p:blipFill>
        <p:spPr>
          <a:xfrm rot="169616">
            <a:off x="5142731" y="3471635"/>
            <a:ext cx="3332088" cy="2499066"/>
          </a:xfrm>
          <a:prstGeom prst="rect">
            <a:avLst/>
          </a:prstGeom>
        </p:spPr>
      </p:pic>
      <p:sp>
        <p:nvSpPr>
          <p:cNvPr id="2" name="Titel 1"/>
          <p:cNvSpPr>
            <a:spLocks noGrp="1"/>
          </p:cNvSpPr>
          <p:nvPr>
            <p:ph type="title"/>
          </p:nvPr>
        </p:nvSpPr>
        <p:spPr/>
        <p:txBody>
          <a:bodyPr/>
          <a:lstStyle/>
          <a:p>
            <a:r>
              <a:rPr lang="nl-NL" dirty="0"/>
              <a:t>Informatie….</a:t>
            </a:r>
            <a:br>
              <a:rPr lang="nl-NL" dirty="0"/>
            </a:br>
            <a:r>
              <a:rPr lang="nl-NL" sz="3200" dirty="0"/>
              <a:t>wat is het belang voor ons?</a:t>
            </a:r>
            <a:endParaRPr lang="nl-NL" dirty="0"/>
          </a:p>
        </p:txBody>
      </p:sp>
      <p:sp>
        <p:nvSpPr>
          <p:cNvPr id="3" name="Tijdelijke aanduiding voor inhoud 2"/>
          <p:cNvSpPr>
            <a:spLocks noGrp="1"/>
          </p:cNvSpPr>
          <p:nvPr>
            <p:ph idx="13"/>
          </p:nvPr>
        </p:nvSpPr>
        <p:spPr/>
        <p:txBody>
          <a:bodyPr/>
          <a:lstStyle/>
          <a:p>
            <a:pPr marL="0" indent="0">
              <a:buNone/>
            </a:pPr>
            <a:r>
              <a:rPr lang="nl-NL" i="1" dirty="0"/>
              <a:t>Informatie</a:t>
            </a:r>
            <a:r>
              <a:rPr lang="nl-NL" dirty="0"/>
              <a:t> is overal….</a:t>
            </a:r>
          </a:p>
          <a:p>
            <a:pPr marL="0" indent="0">
              <a:buNone/>
            </a:pPr>
            <a:endParaRPr lang="nl-NL" dirty="0"/>
          </a:p>
          <a:p>
            <a:pPr marL="0" indent="0">
              <a:buNone/>
            </a:pPr>
            <a:endParaRPr lang="nl-NL" dirty="0"/>
          </a:p>
        </p:txBody>
      </p:sp>
      <p:sp>
        <p:nvSpPr>
          <p:cNvPr id="9" name="Tijdelijke aanduiding voor inhoud 8"/>
          <p:cNvSpPr>
            <a:spLocks noGrp="1"/>
          </p:cNvSpPr>
          <p:nvPr>
            <p:ph idx="16"/>
          </p:nvPr>
        </p:nvSpPr>
        <p:spPr/>
        <p:txBody>
          <a:bodyPr>
            <a:normAutofit lnSpcReduction="10000"/>
          </a:bodyPr>
          <a:lstStyle/>
          <a:p>
            <a:endParaRPr lang="en-GB" dirty="0"/>
          </a:p>
        </p:txBody>
      </p:sp>
      <p:sp>
        <p:nvSpPr>
          <p:cNvPr id="10" name="Tijdelijke aanduiding voor inhoud 9"/>
          <p:cNvSpPr>
            <a:spLocks noGrp="1"/>
          </p:cNvSpPr>
          <p:nvPr>
            <p:ph idx="17"/>
          </p:nvPr>
        </p:nvSpPr>
        <p:spPr/>
        <p:txBody>
          <a:bodyPr/>
          <a:lstStyle/>
          <a:p>
            <a:endParaRPr lang="en-GB"/>
          </a:p>
        </p:txBody>
      </p:sp>
      <p:sp>
        <p:nvSpPr>
          <p:cNvPr id="11" name="Tijdelijke aanduiding voor inhoud 10"/>
          <p:cNvSpPr>
            <a:spLocks noGrp="1"/>
          </p:cNvSpPr>
          <p:nvPr>
            <p:ph idx="19"/>
          </p:nvPr>
        </p:nvSpPr>
        <p:spPr/>
        <p:txBody>
          <a:bodyPr/>
          <a:lstStyle/>
          <a:p>
            <a:endParaRPr lang="en-GB"/>
          </a:p>
        </p:txBody>
      </p:sp>
      <p:pic>
        <p:nvPicPr>
          <p:cNvPr id="4" name="Afbeelding 3"/>
          <p:cNvPicPr>
            <a:picLocks noChangeAspect="1"/>
          </p:cNvPicPr>
          <p:nvPr/>
        </p:nvPicPr>
        <p:blipFill>
          <a:blip r:embed="rId4" cstate="print"/>
          <a:stretch>
            <a:fillRect/>
          </a:stretch>
        </p:blipFill>
        <p:spPr>
          <a:xfrm rot="20457774">
            <a:off x="253036" y="2555475"/>
            <a:ext cx="2466925" cy="1891309"/>
          </a:xfrm>
          <a:prstGeom prst="rect">
            <a:avLst/>
          </a:prstGeom>
        </p:spPr>
      </p:pic>
      <p:sp>
        <p:nvSpPr>
          <p:cNvPr id="5" name="Tekstvak 4"/>
          <p:cNvSpPr txBox="1"/>
          <p:nvPr/>
        </p:nvSpPr>
        <p:spPr>
          <a:xfrm>
            <a:off x="145143" y="5873689"/>
            <a:ext cx="6216766" cy="707886"/>
          </a:xfrm>
          <a:prstGeom prst="rect">
            <a:avLst/>
          </a:prstGeom>
          <a:noFill/>
        </p:spPr>
        <p:txBody>
          <a:bodyPr wrap="none" rtlCol="0">
            <a:spAutoFit/>
          </a:bodyPr>
          <a:lstStyle/>
          <a:p>
            <a:pPr defTabSz="914400"/>
            <a:r>
              <a:rPr lang="nl-NL" sz="800" dirty="0">
                <a:solidFill>
                  <a:prstClr val="black"/>
                </a:solidFill>
                <a:latin typeface="Arial"/>
              </a:rPr>
              <a:t>Bronnen:</a:t>
            </a:r>
          </a:p>
          <a:p>
            <a:pPr defTabSz="914400"/>
            <a:r>
              <a:rPr lang="nl-NL" sz="800" dirty="0">
                <a:solidFill>
                  <a:prstClr val="black"/>
                </a:solidFill>
                <a:latin typeface="Arial"/>
                <a:hlinkClick r:id="rId5"/>
              </a:rPr>
              <a:t>http://www.refdag.nl/nieuws/binnenland/politie_begint_groot_offensief_tegen_smartphone_in_auto_1_752402</a:t>
            </a:r>
            <a:r>
              <a:rPr lang="nl-NL" sz="800" dirty="0">
                <a:solidFill>
                  <a:prstClr val="black"/>
                </a:solidFill>
                <a:latin typeface="Arial"/>
              </a:rPr>
              <a:t>, </a:t>
            </a:r>
            <a:r>
              <a:rPr lang="nl-NL" sz="800" dirty="0" err="1">
                <a:solidFill>
                  <a:prstClr val="black"/>
                </a:solidFill>
              </a:rPr>
              <a:t>geraadpl</a:t>
            </a:r>
            <a:r>
              <a:rPr lang="nl-NL" sz="800" dirty="0">
                <a:solidFill>
                  <a:prstClr val="black"/>
                </a:solidFill>
              </a:rPr>
              <a:t> 28-01-2015</a:t>
            </a:r>
            <a:endParaRPr lang="nl-NL" sz="800" dirty="0">
              <a:solidFill>
                <a:prstClr val="black"/>
              </a:solidFill>
              <a:latin typeface="Arial"/>
            </a:endParaRPr>
          </a:p>
          <a:p>
            <a:pPr defTabSz="914400"/>
            <a:r>
              <a:rPr lang="nl-NL" sz="800" dirty="0">
                <a:solidFill>
                  <a:prstClr val="black"/>
                </a:solidFill>
                <a:hlinkClick r:id="rId6" invalidUrl="http://www.zorginbeeld.nl/wp-content/gallery/zorginbeeld/COW 68-11.jpg"/>
              </a:rPr>
              <a:t>http://www.zorginbeeld.nl/</a:t>
            </a:r>
            <a:r>
              <a:rPr lang="nl-NL" sz="800" dirty="0" err="1">
                <a:solidFill>
                  <a:prstClr val="black"/>
                </a:solidFill>
                <a:hlinkClick r:id="rId6" invalidUrl="http://www.zorginbeeld.nl/wp-content/gallery/zorginbeeld/COW 68-11.jpg"/>
              </a:rPr>
              <a:t>wp</a:t>
            </a:r>
            <a:r>
              <a:rPr lang="nl-NL" sz="800" dirty="0">
                <a:solidFill>
                  <a:prstClr val="black"/>
                </a:solidFill>
                <a:hlinkClick r:id="rId6" invalidUrl="http://www.zorginbeeld.nl/wp-content/gallery/zorginbeeld/COW 68-11.jpg"/>
              </a:rPr>
              <a:t>-content/</a:t>
            </a:r>
            <a:r>
              <a:rPr lang="nl-NL" sz="800" dirty="0" err="1">
                <a:solidFill>
                  <a:prstClr val="black"/>
                </a:solidFill>
                <a:hlinkClick r:id="rId6" invalidUrl="http://www.zorginbeeld.nl/wp-content/gallery/zorginbeeld/COW 68-11.jpg"/>
              </a:rPr>
              <a:t>gallery</a:t>
            </a:r>
            <a:r>
              <a:rPr lang="nl-NL" sz="800" dirty="0">
                <a:solidFill>
                  <a:prstClr val="black"/>
                </a:solidFill>
                <a:hlinkClick r:id="rId6" invalidUrl="http://www.zorginbeeld.nl/wp-content/gallery/zorginbeeld/COW 68-11.jpg"/>
              </a:rPr>
              <a:t>/</a:t>
            </a:r>
            <a:r>
              <a:rPr lang="nl-NL" sz="800" dirty="0" err="1">
                <a:solidFill>
                  <a:prstClr val="black"/>
                </a:solidFill>
                <a:hlinkClick r:id="rId6" invalidUrl="http://www.zorginbeeld.nl/wp-content/gallery/zorginbeeld/COW 68-11.jpg"/>
              </a:rPr>
              <a:t>zorginbeeld</a:t>
            </a:r>
            <a:r>
              <a:rPr lang="nl-NL" sz="800" dirty="0">
                <a:solidFill>
                  <a:prstClr val="black"/>
                </a:solidFill>
                <a:hlinkClick r:id="rId6" invalidUrl="http://www.zorginbeeld.nl/wp-content/gallery/zorginbeeld/COW 68-11.jpg"/>
              </a:rPr>
              <a:t>/COW%2068-11.jpg</a:t>
            </a:r>
            <a:r>
              <a:rPr lang="nl-NL" sz="800" dirty="0">
                <a:solidFill>
                  <a:prstClr val="black"/>
                </a:solidFill>
              </a:rPr>
              <a:t>, </a:t>
            </a:r>
            <a:r>
              <a:rPr lang="nl-NL" sz="800" dirty="0" err="1">
                <a:solidFill>
                  <a:prstClr val="black"/>
                </a:solidFill>
              </a:rPr>
              <a:t>geraadpl</a:t>
            </a:r>
            <a:r>
              <a:rPr lang="nl-NL" sz="800" dirty="0">
                <a:solidFill>
                  <a:prstClr val="black"/>
                </a:solidFill>
              </a:rPr>
              <a:t> 28-01-2015</a:t>
            </a:r>
            <a:endParaRPr lang="nl-NL" sz="800" dirty="0">
              <a:solidFill>
                <a:prstClr val="black"/>
              </a:solidFill>
              <a:latin typeface="Arial"/>
              <a:hlinkClick r:id="rId7"/>
            </a:endParaRPr>
          </a:p>
          <a:p>
            <a:pPr defTabSz="914400"/>
            <a:r>
              <a:rPr lang="nl-NL" sz="800" dirty="0">
                <a:solidFill>
                  <a:prstClr val="black"/>
                </a:solidFill>
                <a:latin typeface="Arial"/>
                <a:hlinkClick r:id="rId7"/>
              </a:rPr>
              <a:t>http://www.weespernieuws.nl/lees/22657/geen-treinen-naar-almere-dit-weekend</a:t>
            </a:r>
            <a:r>
              <a:rPr lang="nl-NL" sz="800" dirty="0">
                <a:solidFill>
                  <a:prstClr val="black"/>
                </a:solidFill>
                <a:latin typeface="Arial"/>
              </a:rPr>
              <a:t>, </a:t>
            </a:r>
            <a:r>
              <a:rPr lang="nl-NL" sz="800" dirty="0" err="1">
                <a:solidFill>
                  <a:prstClr val="black"/>
                </a:solidFill>
              </a:rPr>
              <a:t>geraadpl</a:t>
            </a:r>
            <a:r>
              <a:rPr lang="nl-NL" sz="800" dirty="0">
                <a:solidFill>
                  <a:prstClr val="black"/>
                </a:solidFill>
              </a:rPr>
              <a:t> 28-01-2015</a:t>
            </a:r>
            <a:endParaRPr lang="nl-NL" sz="800" dirty="0">
              <a:solidFill>
                <a:prstClr val="black"/>
              </a:solidFill>
              <a:latin typeface="Arial"/>
            </a:endParaRPr>
          </a:p>
          <a:p>
            <a:pPr defTabSz="914400"/>
            <a:r>
              <a:rPr lang="nl-NL" sz="800" dirty="0">
                <a:solidFill>
                  <a:prstClr val="black"/>
                </a:solidFill>
                <a:latin typeface="Arial"/>
                <a:hlinkClick r:id="rId8"/>
              </a:rPr>
              <a:t>http://www.trotsvanhetnoorden.nl/specials/stadionsoslo32.jpg</a:t>
            </a:r>
            <a:r>
              <a:rPr lang="nl-NL" sz="800" dirty="0">
                <a:solidFill>
                  <a:prstClr val="black"/>
                </a:solidFill>
                <a:latin typeface="Arial"/>
              </a:rPr>
              <a:t>, </a:t>
            </a:r>
            <a:r>
              <a:rPr lang="nl-NL" sz="800" dirty="0" err="1">
                <a:solidFill>
                  <a:prstClr val="black"/>
                </a:solidFill>
              </a:rPr>
              <a:t>geraadpl</a:t>
            </a:r>
            <a:r>
              <a:rPr lang="nl-NL" sz="800" dirty="0">
                <a:solidFill>
                  <a:prstClr val="black"/>
                </a:solidFill>
              </a:rPr>
              <a:t> 28-01-2015</a:t>
            </a:r>
            <a:endParaRPr lang="nl-NL" sz="800" dirty="0">
              <a:solidFill>
                <a:prstClr val="black"/>
              </a:solidFill>
              <a:latin typeface="Arial"/>
            </a:endParaRPr>
          </a:p>
        </p:txBody>
      </p:sp>
      <p:pic>
        <p:nvPicPr>
          <p:cNvPr id="6" name="Afbeelding 5"/>
          <p:cNvPicPr>
            <a:picLocks noChangeAspect="1"/>
          </p:cNvPicPr>
          <p:nvPr/>
        </p:nvPicPr>
        <p:blipFill>
          <a:blip r:embed="rId9" cstate="print"/>
          <a:stretch>
            <a:fillRect/>
          </a:stretch>
        </p:blipFill>
        <p:spPr>
          <a:xfrm rot="1388078">
            <a:off x="6564372" y="2678746"/>
            <a:ext cx="2564256" cy="1709504"/>
          </a:xfrm>
          <a:prstGeom prst="rect">
            <a:avLst/>
          </a:prstGeom>
        </p:spPr>
      </p:pic>
      <p:pic>
        <p:nvPicPr>
          <p:cNvPr id="7" name="Afbeelding 6"/>
          <p:cNvPicPr>
            <a:picLocks noChangeAspect="1"/>
          </p:cNvPicPr>
          <p:nvPr/>
        </p:nvPicPr>
        <p:blipFill>
          <a:blip r:embed="rId10" cstate="print"/>
          <a:stretch>
            <a:fillRect/>
          </a:stretch>
        </p:blipFill>
        <p:spPr>
          <a:xfrm>
            <a:off x="2960954" y="2904069"/>
            <a:ext cx="1773507" cy="2670944"/>
          </a:xfrm>
          <a:prstGeom prst="rect">
            <a:avLst/>
          </a:prstGeom>
        </p:spPr>
      </p:pic>
    </p:spTree>
    <p:extLst>
      <p:ext uri="{BB962C8B-B14F-4D97-AF65-F5344CB8AC3E}">
        <p14:creationId xmlns:p14="http://schemas.microsoft.com/office/powerpoint/2010/main" val="149086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is informatie dan…?</a:t>
            </a:r>
          </a:p>
        </p:txBody>
      </p:sp>
      <p:sp>
        <p:nvSpPr>
          <p:cNvPr id="3" name="Tijdelijke aanduiding voor inhoud 2"/>
          <p:cNvSpPr>
            <a:spLocks noGrp="1"/>
          </p:cNvSpPr>
          <p:nvPr>
            <p:ph idx="13"/>
          </p:nvPr>
        </p:nvSpPr>
        <p:spPr/>
        <p:txBody>
          <a:bodyPr/>
          <a:lstStyle/>
          <a:p>
            <a:r>
              <a:rPr lang="nl-NL" dirty="0"/>
              <a:t>allereerst heb je </a:t>
            </a:r>
            <a:r>
              <a:rPr lang="nl-NL" i="1" dirty="0">
                <a:solidFill>
                  <a:srgbClr val="E11837"/>
                </a:solidFill>
              </a:rPr>
              <a:t>gegevens </a:t>
            </a:r>
            <a:r>
              <a:rPr lang="nl-NL" i="1" dirty="0"/>
              <a:t>(ook: data)</a:t>
            </a:r>
            <a:br>
              <a:rPr lang="nl-NL" i="1" dirty="0"/>
            </a:br>
            <a:endParaRPr lang="nl-NL" dirty="0"/>
          </a:p>
          <a:p>
            <a:r>
              <a:rPr lang="nl-NL" dirty="0"/>
              <a:t>als je deze interpreteert in een context dan wordt het </a:t>
            </a:r>
            <a:r>
              <a:rPr lang="nl-NL" i="1" dirty="0">
                <a:solidFill>
                  <a:srgbClr val="E11837"/>
                </a:solidFill>
              </a:rPr>
              <a:t>informatie</a:t>
            </a:r>
            <a:br>
              <a:rPr lang="nl-NL" dirty="0"/>
            </a:br>
            <a:endParaRPr lang="nl-NL" dirty="0"/>
          </a:p>
          <a:p>
            <a:r>
              <a:rPr lang="nl-NL" dirty="0"/>
              <a:t>Bijvoorbeeld:</a:t>
            </a:r>
            <a:br>
              <a:rPr lang="nl-NL" dirty="0"/>
            </a:br>
            <a:r>
              <a:rPr lang="nl-NL" dirty="0"/>
              <a:t>15-0 zijn </a:t>
            </a:r>
            <a:r>
              <a:rPr lang="nl-NL" i="1" dirty="0"/>
              <a:t>cijfers (gegevens),</a:t>
            </a:r>
            <a:br>
              <a:rPr lang="nl-NL" dirty="0"/>
            </a:br>
            <a:r>
              <a:rPr lang="nl-NL" dirty="0"/>
              <a:t>maar bij tennis is het een </a:t>
            </a:r>
            <a:r>
              <a:rPr lang="nl-NL" i="1" dirty="0"/>
              <a:t>gamestand</a:t>
            </a:r>
            <a:br>
              <a:rPr lang="nl-NL" i="1" dirty="0"/>
            </a:br>
            <a:r>
              <a:rPr lang="nl-NL" i="1" dirty="0"/>
              <a:t>                                               (informatie)….</a:t>
            </a: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90568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Data (gegevens) </a:t>
            </a:r>
            <a:r>
              <a:rPr lang="nl-NL" dirty="0">
                <a:sym typeface="Wingdings" panose="05000000000000000000" pitchFamily="2" charset="2"/>
              </a:rPr>
              <a:t>&amp;</a:t>
            </a:r>
            <a:r>
              <a:rPr lang="nl-NL" dirty="0"/>
              <a:t> Informatie!</a:t>
            </a:r>
          </a:p>
        </p:txBody>
      </p:sp>
      <p:sp>
        <p:nvSpPr>
          <p:cNvPr id="3" name="Tijdelijke aanduiding voor inhoud 2"/>
          <p:cNvSpPr>
            <a:spLocks noGrp="1"/>
          </p:cNvSpPr>
          <p:nvPr>
            <p:ph idx="13"/>
          </p:nvPr>
        </p:nvSpPr>
        <p:spPr/>
        <p:txBody>
          <a:bodyPr/>
          <a:lstStyle/>
          <a:p>
            <a:pPr marL="0" indent="0">
              <a:buNone/>
            </a:pPr>
            <a:r>
              <a:rPr lang="nl-NL" sz="2000" i="1" dirty="0"/>
              <a:t>Gegevens: </a:t>
            </a:r>
            <a:r>
              <a:rPr lang="nl-NL" sz="2000" dirty="0"/>
              <a:t>kunnen worden geleverd door</a:t>
            </a:r>
            <a:endParaRPr lang="nl-NL" sz="1400" dirty="0"/>
          </a:p>
          <a:p>
            <a:pPr marL="0" indent="0" algn="ctr">
              <a:buNone/>
            </a:pPr>
            <a:r>
              <a:rPr lang="nl-NL" i="1" dirty="0"/>
              <a:t>(Informatie)systemen</a:t>
            </a:r>
          </a:p>
          <a:p>
            <a:pPr marL="0" indent="0">
              <a:buNone/>
            </a:pPr>
            <a:r>
              <a:rPr lang="nl-NL" sz="2000" i="1" dirty="0"/>
              <a:t>Informatie: </a:t>
            </a:r>
            <a:r>
              <a:rPr lang="nl-NL" sz="2000" dirty="0"/>
              <a:t>gegevens in een bepaalde context</a:t>
            </a:r>
          </a:p>
          <a:p>
            <a:pPr marL="0" indent="0">
              <a:buNone/>
            </a:pPr>
            <a:r>
              <a:rPr lang="nl-NL" sz="2000" i="1" dirty="0"/>
              <a:t>Kennis:</a:t>
            </a:r>
            <a:r>
              <a:rPr lang="nl-NL" sz="2000" dirty="0"/>
              <a:t> betekenis gegeven aan de informatie</a:t>
            </a:r>
            <a:br>
              <a:rPr lang="nl-NL" sz="2000" dirty="0"/>
            </a:br>
            <a:endParaRPr lang="nl-NL" sz="180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pic>
        <p:nvPicPr>
          <p:cNvPr id="1026" name="Picture 2" descr="http://d2lkacpp4m5oo7.cloudfront.net/wp-content/uploads/2011/04/dikwplushierarchy-595x3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3" y="3901182"/>
            <a:ext cx="4834481" cy="2721935"/>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p:cNvSpPr txBox="1"/>
          <p:nvPr/>
        </p:nvSpPr>
        <p:spPr>
          <a:xfrm>
            <a:off x="247492" y="6438452"/>
            <a:ext cx="5718232" cy="369332"/>
          </a:xfrm>
          <a:prstGeom prst="rect">
            <a:avLst/>
          </a:prstGeom>
          <a:noFill/>
        </p:spPr>
        <p:txBody>
          <a:bodyPr wrap="none" rtlCol="0">
            <a:spAutoFit/>
          </a:bodyPr>
          <a:lstStyle/>
          <a:p>
            <a:r>
              <a:rPr lang="nl-NL" sz="900" dirty="0">
                <a:hlinkClick r:id="rId4"/>
              </a:rPr>
              <a:t>http://www.frankwatching.com/archive/2011/04/09/sociale-media-maken-manipulatie-beurskoersen-mogelijk/</a:t>
            </a:r>
            <a:endParaRPr lang="nl-NL" sz="900" dirty="0"/>
          </a:p>
          <a:p>
            <a:r>
              <a:rPr lang="nl-NL" sz="900" dirty="0"/>
              <a:t>Geraadpleegd op 28-01-2015</a:t>
            </a:r>
          </a:p>
        </p:txBody>
      </p:sp>
    </p:spTree>
    <p:extLst>
      <p:ext uri="{BB962C8B-B14F-4D97-AF65-F5344CB8AC3E}">
        <p14:creationId xmlns:p14="http://schemas.microsoft.com/office/powerpoint/2010/main" val="97098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dirty="0"/>
              <a:t>Waarom is informatie belangrijk voor professionals in een bedrijf?</a:t>
            </a:r>
          </a:p>
        </p:txBody>
      </p:sp>
      <p:sp>
        <p:nvSpPr>
          <p:cNvPr id="3" name="Tijdelijke aanduiding voor inhoud 2"/>
          <p:cNvSpPr>
            <a:spLocks noGrp="1"/>
          </p:cNvSpPr>
          <p:nvPr>
            <p:ph idx="13"/>
          </p:nvPr>
        </p:nvSpPr>
        <p:spPr/>
        <p:txBody>
          <a:bodyPr/>
          <a:lstStyle/>
          <a:p>
            <a:r>
              <a:rPr lang="nl-NL" i="1" dirty="0"/>
              <a:t>Informatie</a:t>
            </a:r>
            <a:r>
              <a:rPr lang="nl-NL" dirty="0"/>
              <a:t> heb je nodig om je </a:t>
            </a:r>
            <a:r>
              <a:rPr lang="nl-NL" i="1" dirty="0"/>
              <a:t>werk </a:t>
            </a:r>
            <a:r>
              <a:rPr lang="nl-NL" dirty="0"/>
              <a:t>te kunnen doen….</a:t>
            </a:r>
          </a:p>
          <a:p>
            <a:pPr lvl="1"/>
            <a:r>
              <a:rPr lang="nl-NL" dirty="0"/>
              <a:t>Je maakt informatie (bijvoorbeeld je kijkt een tentamen na en geeft een cijfer)</a:t>
            </a:r>
          </a:p>
          <a:p>
            <a:pPr lvl="1"/>
            <a:r>
              <a:rPr lang="nl-NL" dirty="0"/>
              <a:t>Je gebruikt informatie om te beslissen (bijvoorbeeld als de bloeddruk boven de 140 komt, geef je meer medicijnen)</a:t>
            </a:r>
          </a:p>
          <a:p>
            <a:pPr lvl="1"/>
            <a:r>
              <a:rPr lang="nl-NL" dirty="0"/>
              <a:t>Je gebruikt informatie om je werk te kunnen doen (bijvoorbeeld je weet dat als het lange tijd droog is geweest, dat de akkers besproeid moeten worden…)</a:t>
            </a:r>
          </a:p>
          <a:p>
            <a:pPr lvl="1"/>
            <a:endParaRPr lang="nl-NL" dirty="0"/>
          </a:p>
        </p:txBody>
      </p:sp>
      <p:sp>
        <p:nvSpPr>
          <p:cNvPr id="4" name="Tijdelijke aanduiding voor inhoud 3"/>
          <p:cNvSpPr>
            <a:spLocks noGrp="1"/>
          </p:cNvSpPr>
          <p:nvPr>
            <p:ph idx="16"/>
          </p:nvPr>
        </p:nvSpPr>
        <p:spPr/>
        <p:txBody>
          <a:bodyPr>
            <a:normAutofit/>
          </a:bodyPr>
          <a:lstStyle/>
          <a:p>
            <a:endParaRPr lang="en-GB" sz="1800"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98282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CB6AA65AF75D4F824B8B23EE2FD768" ma:contentTypeVersion="4" ma:contentTypeDescription="Een nieuw document maken." ma:contentTypeScope="" ma:versionID="d0b3a73696a5cfe494b0f098f65c4a3f">
  <xsd:schema xmlns:xsd="http://www.w3.org/2001/XMLSchema" xmlns:xs="http://www.w3.org/2001/XMLSchema" xmlns:p="http://schemas.microsoft.com/office/2006/metadata/properties" xmlns:ns2="a9256696-c2c8-49ed-899e-ffc83a350db3" xmlns:ns3="c5c6353b-a483-4457-a481-aacc7bb23336" targetNamespace="http://schemas.microsoft.com/office/2006/metadata/properties" ma:root="true" ma:fieldsID="ef6ef54f460406e5f38349215c88a0ec" ns2:_="" ns3:_="">
    <xsd:import namespace="a9256696-c2c8-49ed-899e-ffc83a350db3"/>
    <xsd:import namespace="c5c6353b-a483-4457-a481-aacc7bb2333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56696-c2c8-49ed-899e-ffc83a350db3"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5c6353b-a483-4457-a481-aacc7bb2333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D972D6-BDAF-4519-98F5-EE4A8AB89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56696-c2c8-49ed-899e-ffc83a350db3"/>
    <ds:schemaRef ds:uri="c5c6353b-a483-4457-a481-aacc7bb233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96193D-F77C-4E0E-848E-B5C83A5CE2C8}">
  <ds:schemaRefs>
    <ds:schemaRef ds:uri="http://purl.org/dc/elements/1.1/"/>
    <ds:schemaRef ds:uri="http://schemas.microsoft.com/office/2006/documentManagement/types"/>
    <ds:schemaRef ds:uri="http://purl.org/dc/dcmitype/"/>
    <ds:schemaRef ds:uri="a9256696-c2c8-49ed-899e-ffc83a350db3"/>
    <ds:schemaRef ds:uri="c5c6353b-a483-4457-a481-aacc7bb23336"/>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4BDB6EAF-C17A-4AB7-BBED-92BCDBA8C5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1176</TotalTime>
  <Words>1925</Words>
  <Application>Microsoft Office PowerPoint</Application>
  <PresentationFormat>Diavoorstelling (4:3)</PresentationFormat>
  <Paragraphs>422</Paragraphs>
  <Slides>32</Slides>
  <Notes>23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32</vt:i4>
      </vt:variant>
    </vt:vector>
  </HeadingPairs>
  <TitlesOfParts>
    <vt:vector size="38" baseType="lpstr">
      <vt:lpstr>Arial</vt:lpstr>
      <vt:lpstr>Calibri</vt:lpstr>
      <vt:lpstr>Helvetica Neue</vt:lpstr>
      <vt:lpstr>Helvetica Neue Light</vt:lpstr>
      <vt:lpstr>Wingdings</vt:lpstr>
      <vt:lpstr>Office Theme</vt:lpstr>
      <vt:lpstr>System Analysis &amp; Quality week 1 les 2</vt:lpstr>
      <vt:lpstr>Doel van deze les:</vt:lpstr>
      <vt:lpstr>Bespreking huiswerk</vt:lpstr>
      <vt:lpstr>Bespreken oefening WBS </vt:lpstr>
      <vt:lpstr>Wat maken we?</vt:lpstr>
      <vt:lpstr>Informatie…. wat is het belang voor ons?</vt:lpstr>
      <vt:lpstr>Wat is informatie dan…?</vt:lpstr>
      <vt:lpstr>Data (gegevens) &amp; Informatie!</vt:lpstr>
      <vt:lpstr>Waarom is informatie belangrijk voor professionals in een bedrijf?</vt:lpstr>
      <vt:lpstr>Ok, een voorbeeld..</vt:lpstr>
      <vt:lpstr>En wat doen ze?</vt:lpstr>
      <vt:lpstr>Welke gegevens hebben ze nodig?</vt:lpstr>
      <vt:lpstr>En wat doen ze?</vt:lpstr>
      <vt:lpstr>Informatie is van groot belang           voor ALLE bedrijven / verenigingen / etc..</vt:lpstr>
      <vt:lpstr>    Dus….</vt:lpstr>
      <vt:lpstr>Een oefening….. de apotheek… </vt:lpstr>
      <vt:lpstr>Apotheek</vt:lpstr>
      <vt:lpstr>Inleiding systeemontwikkeling</vt:lpstr>
      <vt:lpstr>Relatie met courses?</vt:lpstr>
      <vt:lpstr>System Development Life Cycle (SDLC)</vt:lpstr>
      <vt:lpstr>Analysis</vt:lpstr>
      <vt:lpstr>Analyse proces</vt:lpstr>
      <vt:lpstr>En wat is dan de rol van Analyseren?</vt:lpstr>
      <vt:lpstr>Dus bijvoorbeeld</vt:lpstr>
      <vt:lpstr>System Development Life Cycle (SDLC)</vt:lpstr>
      <vt:lpstr>Design</vt:lpstr>
      <vt:lpstr>Ontwerpproces</vt:lpstr>
      <vt:lpstr>Ontwerpproces (2)</vt:lpstr>
      <vt:lpstr>UML taxonomie</vt:lpstr>
      <vt:lpstr>Overzicht per course</vt:lpstr>
      <vt:lpstr>Werken als Analist</vt:lpstr>
      <vt:lpstr>Huiswerk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Quality week 1 les 2</dc:title>
  <dc:creator>Coen Burgers</dc:creator>
  <cp:lastModifiedBy>Goede Tim de</cp:lastModifiedBy>
  <cp:revision>42</cp:revision>
  <dcterms:created xsi:type="dcterms:W3CDTF">2014-01-23T08:50:43Z</dcterms:created>
  <dcterms:modified xsi:type="dcterms:W3CDTF">2017-09-05T19:38:42Z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0x01010071CB6AA65AF75D4F824B8B23EE2FD768</vt:lpwstr>
  </property>
</Properties>
</file>