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3"/>
  </p:notesMasterIdLst>
  <p:handoutMasterIdLst>
    <p:handoutMasterId r:id="rId24"/>
  </p:handoutMasterIdLst>
  <p:sldIdLst>
    <p:sldId id="343" r:id="rId5"/>
    <p:sldId id="377" r:id="rId6"/>
    <p:sldId id="376" r:id="rId7"/>
    <p:sldId id="393" r:id="rId8"/>
    <p:sldId id="394" r:id="rId9"/>
    <p:sldId id="409" r:id="rId10"/>
    <p:sldId id="410" r:id="rId11"/>
    <p:sldId id="411" r:id="rId12"/>
    <p:sldId id="412" r:id="rId13"/>
    <p:sldId id="413" r:id="rId14"/>
    <p:sldId id="408" r:id="rId15"/>
    <p:sldId id="360" r:id="rId16"/>
    <p:sldId id="345" r:id="rId17"/>
    <p:sldId id="361" r:id="rId18"/>
    <p:sldId id="362" r:id="rId19"/>
    <p:sldId id="378" r:id="rId20"/>
    <p:sldId id="349" r:id="rId21"/>
    <p:sldId id="41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er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6666"/>
    <a:srgbClr val="999999"/>
    <a:srgbClr val="CCCCCC"/>
    <a:srgbClr val="006699"/>
    <a:srgbClr val="6699FF"/>
    <a:srgbClr val="FFFFFF"/>
    <a:srgbClr val="FF9900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71409" autoAdjust="0"/>
  </p:normalViewPr>
  <p:slideViewPr>
    <p:cSldViewPr>
      <p:cViewPr varScale="1">
        <p:scale>
          <a:sx n="100" d="100"/>
          <a:sy n="100" d="100"/>
        </p:scale>
        <p:origin x="205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992"/>
    </p:cViewPr>
  </p:sorterViewPr>
  <p:notesViewPr>
    <p:cSldViewPr>
      <p:cViewPr>
        <p:scale>
          <a:sx n="100" d="100"/>
          <a:sy n="100" d="100"/>
        </p:scale>
        <p:origin x="1890" y="-239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elzang Gerrit" userId="5457342c-d2a7-4a65-8edd-e894e5cd9c24" providerId="ADAL" clId="{52F02D26-A2BA-4CDE-95D5-B88142D8ECE7}"/>
    <pc:docChg chg="custSel modSld">
      <pc:chgData name="Vogelzang Gerrit" userId="5457342c-d2a7-4a65-8edd-e894e5cd9c24" providerId="ADAL" clId="{52F02D26-A2BA-4CDE-95D5-B88142D8ECE7}" dt="2017-08-23T12:45:16.773" v="43" actId="20577"/>
      <pc:docMkLst>
        <pc:docMk/>
      </pc:docMkLst>
      <pc:sldChg chg="modSp">
        <pc:chgData name="Vogelzang Gerrit" userId="5457342c-d2a7-4a65-8edd-e894e5cd9c24" providerId="ADAL" clId="{52F02D26-A2BA-4CDE-95D5-B88142D8ECE7}" dt="2017-08-23T12:44:47.868" v="42" actId="20577"/>
        <pc:sldMkLst>
          <pc:docMk/>
          <pc:sldMk cId="1609026952" sldId="378"/>
        </pc:sldMkLst>
        <pc:spChg chg="mod">
          <ac:chgData name="Vogelzang Gerrit" userId="5457342c-d2a7-4a65-8edd-e894e5cd9c24" providerId="ADAL" clId="{52F02D26-A2BA-4CDE-95D5-B88142D8ECE7}" dt="2017-08-23T12:44:47.868" v="42" actId="20577"/>
          <ac:spMkLst>
            <pc:docMk/>
            <pc:sldMk cId="1609026952" sldId="378"/>
            <ac:spMk id="3" creationId="{00000000-0000-0000-0000-000000000000}"/>
          </ac:spMkLst>
        </pc:spChg>
      </pc:sldChg>
      <pc:sldChg chg="modSp">
        <pc:chgData name="Vogelzang Gerrit" userId="5457342c-d2a7-4a65-8edd-e894e5cd9c24" providerId="ADAL" clId="{52F02D26-A2BA-4CDE-95D5-B88142D8ECE7}" dt="2017-08-23T12:45:16.773" v="43" actId="20577"/>
        <pc:sldMkLst>
          <pc:docMk/>
          <pc:sldMk cId="1349969593" sldId="414"/>
        </pc:sldMkLst>
        <pc:spChg chg="mod">
          <ac:chgData name="Vogelzang Gerrit" userId="5457342c-d2a7-4a65-8edd-e894e5cd9c24" providerId="ADAL" clId="{52F02D26-A2BA-4CDE-95D5-B88142D8ECE7}" dt="2017-08-23T12:45:16.773" v="43" actId="20577"/>
          <ac:spMkLst>
            <pc:docMk/>
            <pc:sldMk cId="1349969593" sldId="41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2B662-5F68-48D3-BDDF-B9B6948B5D03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nl-NL"/>
        </a:p>
      </dgm:t>
    </dgm:pt>
    <dgm:pt modelId="{2FB6D190-12D8-4072-A980-91A56D55FD15}">
      <dgm:prSet phldrT="[Tekst]"/>
      <dgm:spPr/>
      <dgm:t>
        <a:bodyPr/>
        <a:lstStyle/>
        <a:p>
          <a:r>
            <a:rPr lang="nl-NL" dirty="0"/>
            <a:t>Apotheek ‘Het Pilletje’</a:t>
          </a:r>
        </a:p>
      </dgm:t>
    </dgm:pt>
    <dgm:pt modelId="{4CA546EA-F93F-4B27-99EB-584599D9F51C}" type="parTrans" cxnId="{D98E853E-C303-4A44-A666-21560CC33DD4}">
      <dgm:prSet/>
      <dgm:spPr/>
      <dgm:t>
        <a:bodyPr/>
        <a:lstStyle/>
        <a:p>
          <a:endParaRPr lang="nl-NL"/>
        </a:p>
      </dgm:t>
    </dgm:pt>
    <dgm:pt modelId="{DFB51045-7D7A-405B-9B40-6E6050277E3F}" type="sibTrans" cxnId="{D98E853E-C303-4A44-A666-21560CC33DD4}">
      <dgm:prSet/>
      <dgm:spPr/>
      <dgm:t>
        <a:bodyPr/>
        <a:lstStyle/>
        <a:p>
          <a:endParaRPr lang="nl-NL"/>
        </a:p>
      </dgm:t>
    </dgm:pt>
    <dgm:pt modelId="{E730DC4E-D421-4EDE-8999-B70FCE35AE0D}">
      <dgm:prSet phldrT="[Tekst]"/>
      <dgm:spPr/>
      <dgm:t>
        <a:bodyPr/>
        <a:lstStyle/>
        <a:p>
          <a:r>
            <a:rPr lang="nl-NL" dirty="0"/>
            <a:t>Inkopen</a:t>
          </a:r>
        </a:p>
      </dgm:t>
    </dgm:pt>
    <dgm:pt modelId="{5DA38D2E-A22D-4530-9BA4-8E705289CBE0}" type="parTrans" cxnId="{D7F449D4-EEE5-40C0-AD17-2DD09CAE7A5E}">
      <dgm:prSet/>
      <dgm:spPr/>
      <dgm:t>
        <a:bodyPr/>
        <a:lstStyle/>
        <a:p>
          <a:endParaRPr lang="nl-NL"/>
        </a:p>
      </dgm:t>
    </dgm:pt>
    <dgm:pt modelId="{9F58E866-4CAE-4334-8594-37B446AE2898}" type="sibTrans" cxnId="{D7F449D4-EEE5-40C0-AD17-2DD09CAE7A5E}">
      <dgm:prSet/>
      <dgm:spPr/>
      <dgm:t>
        <a:bodyPr/>
        <a:lstStyle/>
        <a:p>
          <a:endParaRPr lang="nl-NL"/>
        </a:p>
      </dgm:t>
    </dgm:pt>
    <dgm:pt modelId="{34726B42-353E-4EAF-9E3C-4C94CA279C78}">
      <dgm:prSet phldrT="[Tekst]"/>
      <dgm:spPr/>
      <dgm:t>
        <a:bodyPr/>
        <a:lstStyle/>
        <a:p>
          <a:r>
            <a:rPr lang="nl-NL" dirty="0"/>
            <a:t>Inkopen medicijnen</a:t>
          </a:r>
        </a:p>
      </dgm:t>
    </dgm:pt>
    <dgm:pt modelId="{68D29A22-9581-48D8-AFF0-2BE1A3B6EA91}" type="parTrans" cxnId="{46EBCEA2-EBD4-41EA-973B-6961AAFE5112}">
      <dgm:prSet/>
      <dgm:spPr/>
      <dgm:t>
        <a:bodyPr/>
        <a:lstStyle/>
        <a:p>
          <a:endParaRPr lang="nl-NL"/>
        </a:p>
      </dgm:t>
    </dgm:pt>
    <dgm:pt modelId="{A9ED7333-F35B-44FC-8837-B701857E69CE}" type="sibTrans" cxnId="{46EBCEA2-EBD4-41EA-973B-6961AAFE5112}">
      <dgm:prSet/>
      <dgm:spPr/>
      <dgm:t>
        <a:bodyPr/>
        <a:lstStyle/>
        <a:p>
          <a:endParaRPr lang="nl-NL"/>
        </a:p>
      </dgm:t>
    </dgm:pt>
    <dgm:pt modelId="{34AE8FBB-D352-4790-8752-69AF9B2EA358}">
      <dgm:prSet phldrT="[Tekst]"/>
      <dgm:spPr/>
      <dgm:t>
        <a:bodyPr/>
        <a:lstStyle/>
        <a:p>
          <a:r>
            <a:rPr lang="nl-NL" dirty="0"/>
            <a:t>Betalen medicijnen</a:t>
          </a:r>
        </a:p>
      </dgm:t>
    </dgm:pt>
    <dgm:pt modelId="{312A890B-EDF2-4164-A02B-1F024D6BE51F}" type="parTrans" cxnId="{1E0B6FDC-1595-4488-893A-A472EA5FED22}">
      <dgm:prSet/>
      <dgm:spPr/>
      <dgm:t>
        <a:bodyPr/>
        <a:lstStyle/>
        <a:p>
          <a:endParaRPr lang="nl-NL"/>
        </a:p>
      </dgm:t>
    </dgm:pt>
    <dgm:pt modelId="{3ED909F3-9DE4-4564-B048-6B46CA75B723}" type="sibTrans" cxnId="{1E0B6FDC-1595-4488-893A-A472EA5FED22}">
      <dgm:prSet/>
      <dgm:spPr/>
      <dgm:t>
        <a:bodyPr/>
        <a:lstStyle/>
        <a:p>
          <a:endParaRPr lang="nl-NL"/>
        </a:p>
      </dgm:t>
    </dgm:pt>
    <dgm:pt modelId="{BD3D99DB-0F9E-4213-96CF-FFA91B1E1008}">
      <dgm:prSet phldrT="[Tekst]"/>
      <dgm:spPr/>
      <dgm:t>
        <a:bodyPr/>
        <a:lstStyle/>
        <a:p>
          <a:r>
            <a:rPr lang="nl-NL" dirty="0"/>
            <a:t>Opslaan</a:t>
          </a:r>
        </a:p>
      </dgm:t>
    </dgm:pt>
    <dgm:pt modelId="{64CC1815-D71D-44E5-B139-99DAE88C314C}" type="parTrans" cxnId="{270D87E4-76B2-4910-87C9-929F41D3C699}">
      <dgm:prSet/>
      <dgm:spPr/>
      <dgm:t>
        <a:bodyPr/>
        <a:lstStyle/>
        <a:p>
          <a:endParaRPr lang="nl-NL"/>
        </a:p>
      </dgm:t>
    </dgm:pt>
    <dgm:pt modelId="{A2305910-83D7-40C1-96C5-F5C65395B3E8}" type="sibTrans" cxnId="{270D87E4-76B2-4910-87C9-929F41D3C699}">
      <dgm:prSet/>
      <dgm:spPr/>
      <dgm:t>
        <a:bodyPr/>
        <a:lstStyle/>
        <a:p>
          <a:endParaRPr lang="nl-NL"/>
        </a:p>
      </dgm:t>
    </dgm:pt>
    <dgm:pt modelId="{76F4E291-9C38-4118-8B67-D5DCE05B42ED}">
      <dgm:prSet phldrT="[Tekst]"/>
      <dgm:spPr/>
      <dgm:t>
        <a:bodyPr/>
        <a:lstStyle/>
        <a:p>
          <a:r>
            <a:rPr lang="nl-NL" dirty="0"/>
            <a:t>Bijhouden voorraad</a:t>
          </a:r>
        </a:p>
      </dgm:t>
    </dgm:pt>
    <dgm:pt modelId="{A2BC60FA-FC09-42AA-9958-C7B9D7275425}" type="parTrans" cxnId="{88B5CDFF-CFA8-433A-8112-51BF32FBB6A1}">
      <dgm:prSet/>
      <dgm:spPr/>
      <dgm:t>
        <a:bodyPr/>
        <a:lstStyle/>
        <a:p>
          <a:endParaRPr lang="nl-NL"/>
        </a:p>
      </dgm:t>
    </dgm:pt>
    <dgm:pt modelId="{EDDDF5EC-6825-4264-BFC0-7038D10FB9D8}" type="sibTrans" cxnId="{88B5CDFF-CFA8-433A-8112-51BF32FBB6A1}">
      <dgm:prSet/>
      <dgm:spPr/>
      <dgm:t>
        <a:bodyPr/>
        <a:lstStyle/>
        <a:p>
          <a:endParaRPr lang="nl-NL"/>
        </a:p>
      </dgm:t>
    </dgm:pt>
    <dgm:pt modelId="{6E237B85-1156-4E57-BD96-FEC0C34377A9}">
      <dgm:prSet phldrT="[Tekst]"/>
      <dgm:spPr/>
      <dgm:t>
        <a:bodyPr/>
        <a:lstStyle/>
        <a:p>
          <a:r>
            <a:rPr lang="nl-NL" dirty="0"/>
            <a:t>Verkopen</a:t>
          </a:r>
        </a:p>
      </dgm:t>
    </dgm:pt>
    <dgm:pt modelId="{B537E9C1-AD45-4CB7-A40E-700342478604}" type="parTrans" cxnId="{4F431390-6CD6-4804-9668-B6A301D7CBC6}">
      <dgm:prSet/>
      <dgm:spPr/>
      <dgm:t>
        <a:bodyPr/>
        <a:lstStyle/>
        <a:p>
          <a:endParaRPr lang="nl-NL"/>
        </a:p>
      </dgm:t>
    </dgm:pt>
    <dgm:pt modelId="{70B48EFA-1927-4437-AF72-D98D4D0D5F48}" type="sibTrans" cxnId="{4F431390-6CD6-4804-9668-B6A301D7CBC6}">
      <dgm:prSet/>
      <dgm:spPr/>
      <dgm:t>
        <a:bodyPr/>
        <a:lstStyle/>
        <a:p>
          <a:endParaRPr lang="nl-NL"/>
        </a:p>
      </dgm:t>
    </dgm:pt>
    <dgm:pt modelId="{B617DAB3-8424-4D4D-BCF3-595A865B1462}">
      <dgm:prSet phldrT="[Tekst]"/>
      <dgm:spPr/>
      <dgm:t>
        <a:bodyPr/>
        <a:lstStyle/>
        <a:p>
          <a:r>
            <a:rPr lang="nl-NL" dirty="0"/>
            <a:t>Organisatie</a:t>
          </a:r>
        </a:p>
      </dgm:t>
    </dgm:pt>
    <dgm:pt modelId="{FE8F552B-46F2-4B58-A92B-FC73721E64FB}" type="parTrans" cxnId="{C49D60D7-20EE-4E4A-A3E4-C4441FA451BD}">
      <dgm:prSet/>
      <dgm:spPr/>
      <dgm:t>
        <a:bodyPr/>
        <a:lstStyle/>
        <a:p>
          <a:endParaRPr lang="nl-NL"/>
        </a:p>
      </dgm:t>
    </dgm:pt>
    <dgm:pt modelId="{46561CB7-774F-4EBC-8303-67CD1691C45F}" type="sibTrans" cxnId="{C49D60D7-20EE-4E4A-A3E4-C4441FA451BD}">
      <dgm:prSet/>
      <dgm:spPr/>
      <dgm:t>
        <a:bodyPr/>
        <a:lstStyle/>
        <a:p>
          <a:endParaRPr lang="nl-NL"/>
        </a:p>
      </dgm:t>
    </dgm:pt>
    <dgm:pt modelId="{0B02A386-5CAB-4B8F-88D9-862DAC7F6792}">
      <dgm:prSet phldrT="[Tekst]"/>
      <dgm:spPr/>
      <dgm:t>
        <a:bodyPr/>
        <a:lstStyle/>
        <a:p>
          <a:r>
            <a:rPr lang="nl-NL" dirty="0"/>
            <a:t>Hoofdprocessen</a:t>
          </a:r>
        </a:p>
      </dgm:t>
    </dgm:pt>
    <dgm:pt modelId="{70A7D030-D097-4A34-9681-C0D9F11001B5}" type="parTrans" cxnId="{8CDE5549-0397-4A06-A0B3-61589173F302}">
      <dgm:prSet/>
      <dgm:spPr/>
      <dgm:t>
        <a:bodyPr/>
        <a:lstStyle/>
        <a:p>
          <a:endParaRPr lang="nl-NL"/>
        </a:p>
      </dgm:t>
    </dgm:pt>
    <dgm:pt modelId="{7AF846D9-CF22-40D3-8D70-BD8690783CEC}" type="sibTrans" cxnId="{8CDE5549-0397-4A06-A0B3-61589173F302}">
      <dgm:prSet/>
      <dgm:spPr/>
      <dgm:t>
        <a:bodyPr/>
        <a:lstStyle/>
        <a:p>
          <a:endParaRPr lang="nl-NL"/>
        </a:p>
      </dgm:t>
    </dgm:pt>
    <dgm:pt modelId="{F3D6784C-ED2E-4B3A-A561-73A0EB2C75B0}">
      <dgm:prSet phldrT="[Tekst]"/>
      <dgm:spPr/>
      <dgm:t>
        <a:bodyPr/>
        <a:lstStyle/>
        <a:p>
          <a:r>
            <a:rPr lang="nl-NL" dirty="0"/>
            <a:t>Actualiseren prijzen</a:t>
          </a:r>
        </a:p>
      </dgm:t>
    </dgm:pt>
    <dgm:pt modelId="{FE1C6BBA-249B-4F3D-81E5-58C14D61DD71}" type="parTrans" cxnId="{EAA6D66F-3D4D-4D03-9B32-D150C079A1AF}">
      <dgm:prSet/>
      <dgm:spPr/>
      <dgm:t>
        <a:bodyPr/>
        <a:lstStyle/>
        <a:p>
          <a:endParaRPr lang="nl-NL"/>
        </a:p>
      </dgm:t>
    </dgm:pt>
    <dgm:pt modelId="{0B1EF4C5-303E-449C-84FA-4FD2755794F0}" type="sibTrans" cxnId="{EAA6D66F-3D4D-4D03-9B32-D150C079A1AF}">
      <dgm:prSet/>
      <dgm:spPr/>
      <dgm:t>
        <a:bodyPr/>
        <a:lstStyle/>
        <a:p>
          <a:endParaRPr lang="nl-NL"/>
        </a:p>
      </dgm:t>
    </dgm:pt>
    <dgm:pt modelId="{8300EFBC-3552-4D3A-ACB7-64F5E92D64D8}">
      <dgm:prSet phldrT="[Tekst]"/>
      <dgm:spPr/>
      <dgm:t>
        <a:bodyPr/>
        <a:lstStyle/>
        <a:p>
          <a:r>
            <a:rPr lang="nl-NL" dirty="0"/>
            <a:t>Detailprocessen – </a:t>
          </a:r>
          <a:br>
            <a:rPr lang="nl-NL" dirty="0"/>
          </a:br>
          <a:r>
            <a:rPr lang="nl-NL" dirty="0" err="1"/>
            <a:t>Use</a:t>
          </a:r>
          <a:r>
            <a:rPr lang="nl-NL" dirty="0"/>
            <a:t> Cases</a:t>
          </a:r>
        </a:p>
      </dgm:t>
    </dgm:pt>
    <dgm:pt modelId="{E6704EAC-FDEA-4C2C-85F3-362DFC9E324E}" type="parTrans" cxnId="{81DD083C-8FBA-4A9C-B88C-41D0B4BD1864}">
      <dgm:prSet/>
      <dgm:spPr/>
      <dgm:t>
        <a:bodyPr/>
        <a:lstStyle/>
        <a:p>
          <a:endParaRPr lang="nl-NL"/>
        </a:p>
      </dgm:t>
    </dgm:pt>
    <dgm:pt modelId="{5130DAAD-61CF-44C6-8B4E-E84A2E185F49}" type="sibTrans" cxnId="{81DD083C-8FBA-4A9C-B88C-41D0B4BD1864}">
      <dgm:prSet/>
      <dgm:spPr/>
      <dgm:t>
        <a:bodyPr/>
        <a:lstStyle/>
        <a:p>
          <a:endParaRPr lang="nl-NL"/>
        </a:p>
      </dgm:t>
    </dgm:pt>
    <dgm:pt modelId="{7FF221DB-F307-4A58-AC97-E4ACA31E535B}" type="pres">
      <dgm:prSet presAssocID="{FD72B662-5F68-48D3-BDDF-B9B6948B5D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F651E2-2088-4E12-B81D-71DDF913BDBF}" type="pres">
      <dgm:prSet presAssocID="{FD72B662-5F68-48D3-BDDF-B9B6948B5D03}" presName="hierFlow" presStyleCnt="0"/>
      <dgm:spPr/>
    </dgm:pt>
    <dgm:pt modelId="{8A1F9DB4-45B2-4FEF-85B8-0A4DC96911B9}" type="pres">
      <dgm:prSet presAssocID="{FD72B662-5F68-48D3-BDDF-B9B6948B5D03}" presName="firstBuf" presStyleCnt="0"/>
      <dgm:spPr/>
    </dgm:pt>
    <dgm:pt modelId="{5621EA02-0B66-4243-9F2F-1856DD8AB714}" type="pres">
      <dgm:prSet presAssocID="{FD72B662-5F68-48D3-BDDF-B9B6948B5D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6BDEB82-B032-42EA-8FC3-61C56F4F2621}" type="pres">
      <dgm:prSet presAssocID="{2FB6D190-12D8-4072-A980-91A56D55FD15}" presName="Name14" presStyleCnt="0"/>
      <dgm:spPr/>
    </dgm:pt>
    <dgm:pt modelId="{D64A82B0-F74E-4737-9459-D52C909F4793}" type="pres">
      <dgm:prSet presAssocID="{2FB6D190-12D8-4072-A980-91A56D55FD15}" presName="level1Shape" presStyleLbl="node0" presStyleIdx="0" presStyleCnt="1">
        <dgm:presLayoutVars>
          <dgm:chPref val="3"/>
        </dgm:presLayoutVars>
      </dgm:prSet>
      <dgm:spPr/>
    </dgm:pt>
    <dgm:pt modelId="{F81B69B4-EA27-42DF-8AE1-8B91029DD15F}" type="pres">
      <dgm:prSet presAssocID="{2FB6D190-12D8-4072-A980-91A56D55FD15}" presName="hierChild2" presStyleCnt="0"/>
      <dgm:spPr/>
    </dgm:pt>
    <dgm:pt modelId="{00891DE9-3704-4E54-9BEA-D8D41AD0BAE8}" type="pres">
      <dgm:prSet presAssocID="{5DA38D2E-A22D-4530-9BA4-8E705289CBE0}" presName="Name19" presStyleLbl="parChTrans1D2" presStyleIdx="0" presStyleCnt="3"/>
      <dgm:spPr/>
    </dgm:pt>
    <dgm:pt modelId="{B2480661-39A2-4AC6-B1A9-4DA74DC80D80}" type="pres">
      <dgm:prSet presAssocID="{E730DC4E-D421-4EDE-8999-B70FCE35AE0D}" presName="Name21" presStyleCnt="0"/>
      <dgm:spPr/>
    </dgm:pt>
    <dgm:pt modelId="{B04D90AF-96B0-44FD-AC0F-6941BF1A365A}" type="pres">
      <dgm:prSet presAssocID="{E730DC4E-D421-4EDE-8999-B70FCE35AE0D}" presName="level2Shape" presStyleLbl="node2" presStyleIdx="0" presStyleCnt="3"/>
      <dgm:spPr/>
    </dgm:pt>
    <dgm:pt modelId="{B31A9096-F940-4FB6-8F79-0FC0D60CF806}" type="pres">
      <dgm:prSet presAssocID="{E730DC4E-D421-4EDE-8999-B70FCE35AE0D}" presName="hierChild3" presStyleCnt="0"/>
      <dgm:spPr/>
    </dgm:pt>
    <dgm:pt modelId="{C7980096-4D95-4891-94FD-E103B4D183DF}" type="pres">
      <dgm:prSet presAssocID="{68D29A22-9581-48D8-AFF0-2BE1A3B6EA91}" presName="Name19" presStyleLbl="parChTrans1D3" presStyleIdx="0" presStyleCnt="4"/>
      <dgm:spPr/>
    </dgm:pt>
    <dgm:pt modelId="{EC45A6DA-0AD0-4A15-9AF7-0FCA6D1E3701}" type="pres">
      <dgm:prSet presAssocID="{34726B42-353E-4EAF-9E3C-4C94CA279C78}" presName="Name21" presStyleCnt="0"/>
      <dgm:spPr/>
    </dgm:pt>
    <dgm:pt modelId="{CB8433AD-C973-4B7C-80F4-031C7001982C}" type="pres">
      <dgm:prSet presAssocID="{34726B42-353E-4EAF-9E3C-4C94CA279C78}" presName="level2Shape" presStyleLbl="node3" presStyleIdx="0" presStyleCnt="4"/>
      <dgm:spPr/>
    </dgm:pt>
    <dgm:pt modelId="{BA93864B-03BF-4039-BE91-93D90BE928CE}" type="pres">
      <dgm:prSet presAssocID="{34726B42-353E-4EAF-9E3C-4C94CA279C78}" presName="hierChild3" presStyleCnt="0"/>
      <dgm:spPr/>
    </dgm:pt>
    <dgm:pt modelId="{56C1560E-A270-4BAD-B9AA-1F470A546BCC}" type="pres">
      <dgm:prSet presAssocID="{312A890B-EDF2-4164-A02B-1F024D6BE51F}" presName="Name19" presStyleLbl="parChTrans1D3" presStyleIdx="1" presStyleCnt="4"/>
      <dgm:spPr/>
    </dgm:pt>
    <dgm:pt modelId="{3BB1B06A-F73B-46DE-BDA8-4A8940AE20A0}" type="pres">
      <dgm:prSet presAssocID="{34AE8FBB-D352-4790-8752-69AF9B2EA358}" presName="Name21" presStyleCnt="0"/>
      <dgm:spPr/>
    </dgm:pt>
    <dgm:pt modelId="{A2B2411C-ADEE-4E79-BE91-4FC068C93F83}" type="pres">
      <dgm:prSet presAssocID="{34AE8FBB-D352-4790-8752-69AF9B2EA358}" presName="level2Shape" presStyleLbl="node3" presStyleIdx="1" presStyleCnt="4"/>
      <dgm:spPr/>
    </dgm:pt>
    <dgm:pt modelId="{2513073F-893A-4B5F-B4E5-76BC5EA05A67}" type="pres">
      <dgm:prSet presAssocID="{34AE8FBB-D352-4790-8752-69AF9B2EA358}" presName="hierChild3" presStyleCnt="0"/>
      <dgm:spPr/>
    </dgm:pt>
    <dgm:pt modelId="{C7D3D900-C98F-422D-86A5-0D0820684053}" type="pres">
      <dgm:prSet presAssocID="{64CC1815-D71D-44E5-B139-99DAE88C314C}" presName="Name19" presStyleLbl="parChTrans1D2" presStyleIdx="1" presStyleCnt="3"/>
      <dgm:spPr/>
    </dgm:pt>
    <dgm:pt modelId="{DDAFDD0D-9256-4A46-9C8D-BAE84964783A}" type="pres">
      <dgm:prSet presAssocID="{BD3D99DB-0F9E-4213-96CF-FFA91B1E1008}" presName="Name21" presStyleCnt="0"/>
      <dgm:spPr/>
    </dgm:pt>
    <dgm:pt modelId="{38101B1D-D63B-4D83-9D94-2A363F21E231}" type="pres">
      <dgm:prSet presAssocID="{BD3D99DB-0F9E-4213-96CF-FFA91B1E1008}" presName="level2Shape" presStyleLbl="node2" presStyleIdx="1" presStyleCnt="3"/>
      <dgm:spPr/>
    </dgm:pt>
    <dgm:pt modelId="{5F9197DA-C5F2-4B14-9DC8-87FB915B5FFC}" type="pres">
      <dgm:prSet presAssocID="{BD3D99DB-0F9E-4213-96CF-FFA91B1E1008}" presName="hierChild3" presStyleCnt="0"/>
      <dgm:spPr/>
    </dgm:pt>
    <dgm:pt modelId="{0863CC4D-0304-494D-AB80-CE01A7B5349B}" type="pres">
      <dgm:prSet presAssocID="{A2BC60FA-FC09-42AA-9958-C7B9D7275425}" presName="Name19" presStyleLbl="parChTrans1D3" presStyleIdx="2" presStyleCnt="4"/>
      <dgm:spPr/>
    </dgm:pt>
    <dgm:pt modelId="{0FCA318B-62CC-4928-9A45-BCB8500EA321}" type="pres">
      <dgm:prSet presAssocID="{76F4E291-9C38-4118-8B67-D5DCE05B42ED}" presName="Name21" presStyleCnt="0"/>
      <dgm:spPr/>
    </dgm:pt>
    <dgm:pt modelId="{7B8E0BD7-455F-40E3-B795-BBD79D2D561F}" type="pres">
      <dgm:prSet presAssocID="{76F4E291-9C38-4118-8B67-D5DCE05B42ED}" presName="level2Shape" presStyleLbl="node3" presStyleIdx="2" presStyleCnt="4"/>
      <dgm:spPr/>
    </dgm:pt>
    <dgm:pt modelId="{9EF2F37E-9B3C-4BCB-B38B-85DEE97070CC}" type="pres">
      <dgm:prSet presAssocID="{76F4E291-9C38-4118-8B67-D5DCE05B42ED}" presName="hierChild3" presStyleCnt="0"/>
      <dgm:spPr/>
    </dgm:pt>
    <dgm:pt modelId="{15FD2BAB-60EA-41B5-AB71-0A33D9EE94F3}" type="pres">
      <dgm:prSet presAssocID="{FE1C6BBA-249B-4F3D-81E5-58C14D61DD71}" presName="Name19" presStyleLbl="parChTrans1D3" presStyleIdx="3" presStyleCnt="4"/>
      <dgm:spPr/>
    </dgm:pt>
    <dgm:pt modelId="{519FD00B-C134-43A5-9789-3794500B99B9}" type="pres">
      <dgm:prSet presAssocID="{F3D6784C-ED2E-4B3A-A561-73A0EB2C75B0}" presName="Name21" presStyleCnt="0"/>
      <dgm:spPr/>
    </dgm:pt>
    <dgm:pt modelId="{2641FB43-BCB2-48B7-99CB-B0DD80B09D85}" type="pres">
      <dgm:prSet presAssocID="{F3D6784C-ED2E-4B3A-A561-73A0EB2C75B0}" presName="level2Shape" presStyleLbl="node3" presStyleIdx="3" presStyleCnt="4"/>
      <dgm:spPr/>
    </dgm:pt>
    <dgm:pt modelId="{823ADC4C-4597-4663-8BD4-F5DF31A665CB}" type="pres">
      <dgm:prSet presAssocID="{F3D6784C-ED2E-4B3A-A561-73A0EB2C75B0}" presName="hierChild3" presStyleCnt="0"/>
      <dgm:spPr/>
    </dgm:pt>
    <dgm:pt modelId="{6086ED7D-2A55-4AED-A4AD-BB372282D489}" type="pres">
      <dgm:prSet presAssocID="{B537E9C1-AD45-4CB7-A40E-700342478604}" presName="Name19" presStyleLbl="parChTrans1D2" presStyleIdx="2" presStyleCnt="3"/>
      <dgm:spPr/>
    </dgm:pt>
    <dgm:pt modelId="{56102711-7E0C-4D55-A64F-E830D156139B}" type="pres">
      <dgm:prSet presAssocID="{6E237B85-1156-4E57-BD96-FEC0C34377A9}" presName="Name21" presStyleCnt="0"/>
      <dgm:spPr/>
    </dgm:pt>
    <dgm:pt modelId="{F30E76E7-CC43-4086-9821-C98B8548A6B5}" type="pres">
      <dgm:prSet presAssocID="{6E237B85-1156-4E57-BD96-FEC0C34377A9}" presName="level2Shape" presStyleLbl="node2" presStyleIdx="2" presStyleCnt="3"/>
      <dgm:spPr/>
    </dgm:pt>
    <dgm:pt modelId="{DBD8151E-33B0-4953-BB13-5A93BE32B7E6}" type="pres">
      <dgm:prSet presAssocID="{6E237B85-1156-4E57-BD96-FEC0C34377A9}" presName="hierChild3" presStyleCnt="0"/>
      <dgm:spPr/>
    </dgm:pt>
    <dgm:pt modelId="{180EDC92-DD8B-46E4-8C88-0D79C64109F2}" type="pres">
      <dgm:prSet presAssocID="{FD72B662-5F68-48D3-BDDF-B9B6948B5D03}" presName="bgShapesFlow" presStyleCnt="0"/>
      <dgm:spPr/>
    </dgm:pt>
    <dgm:pt modelId="{324C709A-42AD-4C97-B443-2137943CA22D}" type="pres">
      <dgm:prSet presAssocID="{B617DAB3-8424-4D4D-BCF3-595A865B1462}" presName="rectComp" presStyleCnt="0"/>
      <dgm:spPr/>
    </dgm:pt>
    <dgm:pt modelId="{E56CFBFD-668C-4BF7-B73F-523850CC4560}" type="pres">
      <dgm:prSet presAssocID="{B617DAB3-8424-4D4D-BCF3-595A865B1462}" presName="bgRect" presStyleLbl="bgShp" presStyleIdx="0" presStyleCnt="3"/>
      <dgm:spPr/>
    </dgm:pt>
    <dgm:pt modelId="{C838E4C0-6D29-4D73-8223-3552F84381F4}" type="pres">
      <dgm:prSet presAssocID="{B617DAB3-8424-4D4D-BCF3-595A865B1462}" presName="bgRectTx" presStyleLbl="bgShp" presStyleIdx="0" presStyleCnt="3">
        <dgm:presLayoutVars>
          <dgm:bulletEnabled val="1"/>
        </dgm:presLayoutVars>
      </dgm:prSet>
      <dgm:spPr/>
    </dgm:pt>
    <dgm:pt modelId="{857E89D8-0F75-4F89-AF89-E39F68B8E63A}" type="pres">
      <dgm:prSet presAssocID="{B617DAB3-8424-4D4D-BCF3-595A865B1462}" presName="spComp" presStyleCnt="0"/>
      <dgm:spPr/>
    </dgm:pt>
    <dgm:pt modelId="{35C871B9-1661-43E3-9887-2F71E4B25800}" type="pres">
      <dgm:prSet presAssocID="{B617DAB3-8424-4D4D-BCF3-595A865B1462}" presName="vSp" presStyleCnt="0"/>
      <dgm:spPr/>
    </dgm:pt>
    <dgm:pt modelId="{95352603-A567-4A27-81EB-F8D57A4BD8D6}" type="pres">
      <dgm:prSet presAssocID="{0B02A386-5CAB-4B8F-88D9-862DAC7F6792}" presName="rectComp" presStyleCnt="0"/>
      <dgm:spPr/>
    </dgm:pt>
    <dgm:pt modelId="{C173B4BA-1658-4A4B-9301-D30D3FF18AA4}" type="pres">
      <dgm:prSet presAssocID="{0B02A386-5CAB-4B8F-88D9-862DAC7F6792}" presName="bgRect" presStyleLbl="bgShp" presStyleIdx="1" presStyleCnt="3"/>
      <dgm:spPr/>
    </dgm:pt>
    <dgm:pt modelId="{F9CC0648-5920-4D97-A661-D657D6EE2D20}" type="pres">
      <dgm:prSet presAssocID="{0B02A386-5CAB-4B8F-88D9-862DAC7F6792}" presName="bgRectTx" presStyleLbl="bgShp" presStyleIdx="1" presStyleCnt="3">
        <dgm:presLayoutVars>
          <dgm:bulletEnabled val="1"/>
        </dgm:presLayoutVars>
      </dgm:prSet>
      <dgm:spPr/>
    </dgm:pt>
    <dgm:pt modelId="{B61208C3-1076-44EF-BD62-6AEB5DE3F74D}" type="pres">
      <dgm:prSet presAssocID="{0B02A386-5CAB-4B8F-88D9-862DAC7F6792}" presName="spComp" presStyleCnt="0"/>
      <dgm:spPr/>
    </dgm:pt>
    <dgm:pt modelId="{798F2B13-91BF-42DD-9B4B-42979AAC8FFE}" type="pres">
      <dgm:prSet presAssocID="{0B02A386-5CAB-4B8F-88D9-862DAC7F6792}" presName="vSp" presStyleCnt="0"/>
      <dgm:spPr/>
    </dgm:pt>
    <dgm:pt modelId="{D366E7A5-D0D9-48AF-BA89-98BBE9CFDBD2}" type="pres">
      <dgm:prSet presAssocID="{8300EFBC-3552-4D3A-ACB7-64F5E92D64D8}" presName="rectComp" presStyleCnt="0"/>
      <dgm:spPr/>
    </dgm:pt>
    <dgm:pt modelId="{98310292-6D50-4090-9360-E71B2427EC53}" type="pres">
      <dgm:prSet presAssocID="{8300EFBC-3552-4D3A-ACB7-64F5E92D64D8}" presName="bgRect" presStyleLbl="bgShp" presStyleIdx="2" presStyleCnt="3"/>
      <dgm:spPr/>
    </dgm:pt>
    <dgm:pt modelId="{AA3F0269-4C6E-43BD-959B-24523CC1013E}" type="pres">
      <dgm:prSet presAssocID="{8300EFBC-3552-4D3A-ACB7-64F5E92D64D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83C5932-5399-4BC9-9974-460CE1ABA128}" type="presOf" srcId="{FD72B662-5F68-48D3-BDDF-B9B6948B5D03}" destId="{7FF221DB-F307-4A58-AC97-E4ACA31E535B}" srcOrd="0" destOrd="0" presId="urn:microsoft.com/office/officeart/2005/8/layout/hierarchy6"/>
    <dgm:cxn modelId="{81DD083C-8FBA-4A9C-B88C-41D0B4BD1864}" srcId="{FD72B662-5F68-48D3-BDDF-B9B6948B5D03}" destId="{8300EFBC-3552-4D3A-ACB7-64F5E92D64D8}" srcOrd="3" destOrd="0" parTransId="{E6704EAC-FDEA-4C2C-85F3-362DFC9E324E}" sibTransId="{5130DAAD-61CF-44C6-8B4E-E84A2E185F49}"/>
    <dgm:cxn modelId="{D98E853E-C303-4A44-A666-21560CC33DD4}" srcId="{FD72B662-5F68-48D3-BDDF-B9B6948B5D03}" destId="{2FB6D190-12D8-4072-A980-91A56D55FD15}" srcOrd="0" destOrd="0" parTransId="{4CA546EA-F93F-4B27-99EB-584599D9F51C}" sibTransId="{DFB51045-7D7A-405B-9B40-6E6050277E3F}"/>
    <dgm:cxn modelId="{9267F142-0B58-4568-B8F9-3CFDB299972F}" type="presOf" srcId="{8300EFBC-3552-4D3A-ACB7-64F5E92D64D8}" destId="{98310292-6D50-4090-9360-E71B2427EC53}" srcOrd="0" destOrd="0" presId="urn:microsoft.com/office/officeart/2005/8/layout/hierarchy6"/>
    <dgm:cxn modelId="{AC4A5E43-B2CA-4E03-BF74-E1A26F21986C}" type="presOf" srcId="{F3D6784C-ED2E-4B3A-A561-73A0EB2C75B0}" destId="{2641FB43-BCB2-48B7-99CB-B0DD80B09D85}" srcOrd="0" destOrd="0" presId="urn:microsoft.com/office/officeart/2005/8/layout/hierarchy6"/>
    <dgm:cxn modelId="{8CDE5549-0397-4A06-A0B3-61589173F302}" srcId="{FD72B662-5F68-48D3-BDDF-B9B6948B5D03}" destId="{0B02A386-5CAB-4B8F-88D9-862DAC7F6792}" srcOrd="2" destOrd="0" parTransId="{70A7D030-D097-4A34-9681-C0D9F11001B5}" sibTransId="{7AF846D9-CF22-40D3-8D70-BD8690783CEC}"/>
    <dgm:cxn modelId="{1D2F056B-849A-4AC5-9A29-5C2EFD6E896F}" type="presOf" srcId="{312A890B-EDF2-4164-A02B-1F024D6BE51F}" destId="{56C1560E-A270-4BAD-B9AA-1F470A546BCC}" srcOrd="0" destOrd="0" presId="urn:microsoft.com/office/officeart/2005/8/layout/hierarchy6"/>
    <dgm:cxn modelId="{EAA6D66F-3D4D-4D03-9B32-D150C079A1AF}" srcId="{BD3D99DB-0F9E-4213-96CF-FFA91B1E1008}" destId="{F3D6784C-ED2E-4B3A-A561-73A0EB2C75B0}" srcOrd="1" destOrd="0" parTransId="{FE1C6BBA-249B-4F3D-81E5-58C14D61DD71}" sibTransId="{0B1EF4C5-303E-449C-84FA-4FD2755794F0}"/>
    <dgm:cxn modelId="{1C1D6352-F98E-4A53-B94C-A25FA73D36A5}" type="presOf" srcId="{5DA38D2E-A22D-4530-9BA4-8E705289CBE0}" destId="{00891DE9-3704-4E54-9BEA-D8D41AD0BAE8}" srcOrd="0" destOrd="0" presId="urn:microsoft.com/office/officeart/2005/8/layout/hierarchy6"/>
    <dgm:cxn modelId="{60468C72-42E6-426A-BF2D-8B210FCB7545}" type="presOf" srcId="{34AE8FBB-D352-4790-8752-69AF9B2EA358}" destId="{A2B2411C-ADEE-4E79-BE91-4FC068C93F83}" srcOrd="0" destOrd="0" presId="urn:microsoft.com/office/officeart/2005/8/layout/hierarchy6"/>
    <dgm:cxn modelId="{42E9AA57-2DCD-42F6-9C9D-E264EF3A95FF}" type="presOf" srcId="{68D29A22-9581-48D8-AFF0-2BE1A3B6EA91}" destId="{C7980096-4D95-4891-94FD-E103B4D183DF}" srcOrd="0" destOrd="0" presId="urn:microsoft.com/office/officeart/2005/8/layout/hierarchy6"/>
    <dgm:cxn modelId="{3989B979-393E-40F7-B9E4-F62A86C7D122}" type="presOf" srcId="{B617DAB3-8424-4D4D-BCF3-595A865B1462}" destId="{C838E4C0-6D29-4D73-8223-3552F84381F4}" srcOrd="1" destOrd="0" presId="urn:microsoft.com/office/officeart/2005/8/layout/hierarchy6"/>
    <dgm:cxn modelId="{4F431390-6CD6-4804-9668-B6A301D7CBC6}" srcId="{2FB6D190-12D8-4072-A980-91A56D55FD15}" destId="{6E237B85-1156-4E57-BD96-FEC0C34377A9}" srcOrd="2" destOrd="0" parTransId="{B537E9C1-AD45-4CB7-A40E-700342478604}" sibTransId="{70B48EFA-1927-4437-AF72-D98D4D0D5F48}"/>
    <dgm:cxn modelId="{05451994-8E8F-4761-99F2-F1E9805D3140}" type="presOf" srcId="{A2BC60FA-FC09-42AA-9958-C7B9D7275425}" destId="{0863CC4D-0304-494D-AB80-CE01A7B5349B}" srcOrd="0" destOrd="0" presId="urn:microsoft.com/office/officeart/2005/8/layout/hierarchy6"/>
    <dgm:cxn modelId="{EAFE1D9D-0AB9-47C4-8C3F-A955CC1EF9ED}" type="presOf" srcId="{BD3D99DB-0F9E-4213-96CF-FFA91B1E1008}" destId="{38101B1D-D63B-4D83-9D94-2A363F21E231}" srcOrd="0" destOrd="0" presId="urn:microsoft.com/office/officeart/2005/8/layout/hierarchy6"/>
    <dgm:cxn modelId="{46EBCEA2-EBD4-41EA-973B-6961AAFE5112}" srcId="{E730DC4E-D421-4EDE-8999-B70FCE35AE0D}" destId="{34726B42-353E-4EAF-9E3C-4C94CA279C78}" srcOrd="0" destOrd="0" parTransId="{68D29A22-9581-48D8-AFF0-2BE1A3B6EA91}" sibTransId="{A9ED7333-F35B-44FC-8837-B701857E69CE}"/>
    <dgm:cxn modelId="{625ECEA7-148C-4E49-BD03-125EB4129A05}" type="presOf" srcId="{8300EFBC-3552-4D3A-ACB7-64F5E92D64D8}" destId="{AA3F0269-4C6E-43BD-959B-24523CC1013E}" srcOrd="1" destOrd="0" presId="urn:microsoft.com/office/officeart/2005/8/layout/hierarchy6"/>
    <dgm:cxn modelId="{2F22E8A7-EB7D-4F0F-9C0A-A3942949902B}" type="presOf" srcId="{2FB6D190-12D8-4072-A980-91A56D55FD15}" destId="{D64A82B0-F74E-4737-9459-D52C909F4793}" srcOrd="0" destOrd="0" presId="urn:microsoft.com/office/officeart/2005/8/layout/hierarchy6"/>
    <dgm:cxn modelId="{2F7F51AE-A0E8-4857-B87E-26AA82BDF52A}" type="presOf" srcId="{34726B42-353E-4EAF-9E3C-4C94CA279C78}" destId="{CB8433AD-C973-4B7C-80F4-031C7001982C}" srcOrd="0" destOrd="0" presId="urn:microsoft.com/office/officeart/2005/8/layout/hierarchy6"/>
    <dgm:cxn modelId="{220A49B6-ACC9-4D14-9567-7C922E16CDAA}" type="presOf" srcId="{0B02A386-5CAB-4B8F-88D9-862DAC7F6792}" destId="{F9CC0648-5920-4D97-A661-D657D6EE2D20}" srcOrd="1" destOrd="0" presId="urn:microsoft.com/office/officeart/2005/8/layout/hierarchy6"/>
    <dgm:cxn modelId="{558D23C6-6ABA-4F3E-AB2C-471C57D30648}" type="presOf" srcId="{0B02A386-5CAB-4B8F-88D9-862DAC7F6792}" destId="{C173B4BA-1658-4A4B-9301-D30D3FF18AA4}" srcOrd="0" destOrd="0" presId="urn:microsoft.com/office/officeart/2005/8/layout/hierarchy6"/>
    <dgm:cxn modelId="{D7F449D4-EEE5-40C0-AD17-2DD09CAE7A5E}" srcId="{2FB6D190-12D8-4072-A980-91A56D55FD15}" destId="{E730DC4E-D421-4EDE-8999-B70FCE35AE0D}" srcOrd="0" destOrd="0" parTransId="{5DA38D2E-A22D-4530-9BA4-8E705289CBE0}" sibTransId="{9F58E866-4CAE-4334-8594-37B446AE2898}"/>
    <dgm:cxn modelId="{C49D60D7-20EE-4E4A-A3E4-C4441FA451BD}" srcId="{FD72B662-5F68-48D3-BDDF-B9B6948B5D03}" destId="{B617DAB3-8424-4D4D-BCF3-595A865B1462}" srcOrd="1" destOrd="0" parTransId="{FE8F552B-46F2-4B58-A92B-FC73721E64FB}" sibTransId="{46561CB7-774F-4EBC-8303-67CD1691C45F}"/>
    <dgm:cxn modelId="{1E0B6FDC-1595-4488-893A-A472EA5FED22}" srcId="{E730DC4E-D421-4EDE-8999-B70FCE35AE0D}" destId="{34AE8FBB-D352-4790-8752-69AF9B2EA358}" srcOrd="1" destOrd="0" parTransId="{312A890B-EDF2-4164-A02B-1F024D6BE51F}" sibTransId="{3ED909F3-9DE4-4564-B048-6B46CA75B723}"/>
    <dgm:cxn modelId="{379AC1DE-0513-4582-AA10-DE5309F3B24A}" type="presOf" srcId="{E730DC4E-D421-4EDE-8999-B70FCE35AE0D}" destId="{B04D90AF-96B0-44FD-AC0F-6941BF1A365A}" srcOrd="0" destOrd="0" presId="urn:microsoft.com/office/officeart/2005/8/layout/hierarchy6"/>
    <dgm:cxn modelId="{270D87E4-76B2-4910-87C9-929F41D3C699}" srcId="{2FB6D190-12D8-4072-A980-91A56D55FD15}" destId="{BD3D99DB-0F9E-4213-96CF-FFA91B1E1008}" srcOrd="1" destOrd="0" parTransId="{64CC1815-D71D-44E5-B139-99DAE88C314C}" sibTransId="{A2305910-83D7-40C1-96C5-F5C65395B3E8}"/>
    <dgm:cxn modelId="{58C3DEE9-A786-48B4-B250-89231270F7E3}" type="presOf" srcId="{76F4E291-9C38-4118-8B67-D5DCE05B42ED}" destId="{7B8E0BD7-455F-40E3-B795-BBD79D2D561F}" srcOrd="0" destOrd="0" presId="urn:microsoft.com/office/officeart/2005/8/layout/hierarchy6"/>
    <dgm:cxn modelId="{9B53CAEC-3DAC-4A8B-A0C6-7C2F27259187}" type="presOf" srcId="{64CC1815-D71D-44E5-B139-99DAE88C314C}" destId="{C7D3D900-C98F-422D-86A5-0D0820684053}" srcOrd="0" destOrd="0" presId="urn:microsoft.com/office/officeart/2005/8/layout/hierarchy6"/>
    <dgm:cxn modelId="{82A740F4-8430-4B26-A531-D2062F44E7E3}" type="presOf" srcId="{B617DAB3-8424-4D4D-BCF3-595A865B1462}" destId="{E56CFBFD-668C-4BF7-B73F-523850CC4560}" srcOrd="0" destOrd="0" presId="urn:microsoft.com/office/officeart/2005/8/layout/hierarchy6"/>
    <dgm:cxn modelId="{1BE1E8F4-5762-47AC-B863-D9982E8985BD}" type="presOf" srcId="{B537E9C1-AD45-4CB7-A40E-700342478604}" destId="{6086ED7D-2A55-4AED-A4AD-BB372282D489}" srcOrd="0" destOrd="0" presId="urn:microsoft.com/office/officeart/2005/8/layout/hierarchy6"/>
    <dgm:cxn modelId="{63AB8AF8-47DC-4F8E-9F21-7A84DB45649A}" type="presOf" srcId="{FE1C6BBA-249B-4F3D-81E5-58C14D61DD71}" destId="{15FD2BAB-60EA-41B5-AB71-0A33D9EE94F3}" srcOrd="0" destOrd="0" presId="urn:microsoft.com/office/officeart/2005/8/layout/hierarchy6"/>
    <dgm:cxn modelId="{B4A276FE-6DF9-4BBE-89D3-BF99714ABB19}" type="presOf" srcId="{6E237B85-1156-4E57-BD96-FEC0C34377A9}" destId="{F30E76E7-CC43-4086-9821-C98B8548A6B5}" srcOrd="0" destOrd="0" presId="urn:microsoft.com/office/officeart/2005/8/layout/hierarchy6"/>
    <dgm:cxn modelId="{88B5CDFF-CFA8-433A-8112-51BF32FBB6A1}" srcId="{BD3D99DB-0F9E-4213-96CF-FFA91B1E1008}" destId="{76F4E291-9C38-4118-8B67-D5DCE05B42ED}" srcOrd="0" destOrd="0" parTransId="{A2BC60FA-FC09-42AA-9958-C7B9D7275425}" sibTransId="{EDDDF5EC-6825-4264-BFC0-7038D10FB9D8}"/>
    <dgm:cxn modelId="{EC0AA8C0-D9CE-44CC-8B70-D33CEABD68ED}" type="presParOf" srcId="{7FF221DB-F307-4A58-AC97-E4ACA31E535B}" destId="{0CF651E2-2088-4E12-B81D-71DDF913BDBF}" srcOrd="0" destOrd="0" presId="urn:microsoft.com/office/officeart/2005/8/layout/hierarchy6"/>
    <dgm:cxn modelId="{899075A4-2640-4B84-91EA-B7F3CFE36F7D}" type="presParOf" srcId="{0CF651E2-2088-4E12-B81D-71DDF913BDBF}" destId="{8A1F9DB4-45B2-4FEF-85B8-0A4DC96911B9}" srcOrd="0" destOrd="0" presId="urn:microsoft.com/office/officeart/2005/8/layout/hierarchy6"/>
    <dgm:cxn modelId="{BD0AE6BE-67DD-4ED7-87CB-5818CA5EC48C}" type="presParOf" srcId="{0CF651E2-2088-4E12-B81D-71DDF913BDBF}" destId="{5621EA02-0B66-4243-9F2F-1856DD8AB714}" srcOrd="1" destOrd="0" presId="urn:microsoft.com/office/officeart/2005/8/layout/hierarchy6"/>
    <dgm:cxn modelId="{9CA4FE0E-B7E3-4469-8A15-24DD532D2562}" type="presParOf" srcId="{5621EA02-0B66-4243-9F2F-1856DD8AB714}" destId="{A6BDEB82-B032-42EA-8FC3-61C56F4F2621}" srcOrd="0" destOrd="0" presId="urn:microsoft.com/office/officeart/2005/8/layout/hierarchy6"/>
    <dgm:cxn modelId="{2A087C8A-8132-459E-B960-ACFD34025B42}" type="presParOf" srcId="{A6BDEB82-B032-42EA-8FC3-61C56F4F2621}" destId="{D64A82B0-F74E-4737-9459-D52C909F4793}" srcOrd="0" destOrd="0" presId="urn:microsoft.com/office/officeart/2005/8/layout/hierarchy6"/>
    <dgm:cxn modelId="{19D3E81E-09AA-4B11-9AAE-5E350CBAD850}" type="presParOf" srcId="{A6BDEB82-B032-42EA-8FC3-61C56F4F2621}" destId="{F81B69B4-EA27-42DF-8AE1-8B91029DD15F}" srcOrd="1" destOrd="0" presId="urn:microsoft.com/office/officeart/2005/8/layout/hierarchy6"/>
    <dgm:cxn modelId="{E98A3246-EB4D-42DC-80AF-1C6CF3EF5684}" type="presParOf" srcId="{F81B69B4-EA27-42DF-8AE1-8B91029DD15F}" destId="{00891DE9-3704-4E54-9BEA-D8D41AD0BAE8}" srcOrd="0" destOrd="0" presId="urn:microsoft.com/office/officeart/2005/8/layout/hierarchy6"/>
    <dgm:cxn modelId="{B317B8B4-1D24-4CB3-9974-5A1186FE5F99}" type="presParOf" srcId="{F81B69B4-EA27-42DF-8AE1-8B91029DD15F}" destId="{B2480661-39A2-4AC6-B1A9-4DA74DC80D80}" srcOrd="1" destOrd="0" presId="urn:microsoft.com/office/officeart/2005/8/layout/hierarchy6"/>
    <dgm:cxn modelId="{E1994DBF-F354-4A50-8CB0-9175DAB755FB}" type="presParOf" srcId="{B2480661-39A2-4AC6-B1A9-4DA74DC80D80}" destId="{B04D90AF-96B0-44FD-AC0F-6941BF1A365A}" srcOrd="0" destOrd="0" presId="urn:microsoft.com/office/officeart/2005/8/layout/hierarchy6"/>
    <dgm:cxn modelId="{7C274C02-6225-41F2-913E-24F28820725D}" type="presParOf" srcId="{B2480661-39A2-4AC6-B1A9-4DA74DC80D80}" destId="{B31A9096-F940-4FB6-8F79-0FC0D60CF806}" srcOrd="1" destOrd="0" presId="urn:microsoft.com/office/officeart/2005/8/layout/hierarchy6"/>
    <dgm:cxn modelId="{1AE893FD-3AAA-4862-B383-468D7E8AAE8B}" type="presParOf" srcId="{B31A9096-F940-4FB6-8F79-0FC0D60CF806}" destId="{C7980096-4D95-4891-94FD-E103B4D183DF}" srcOrd="0" destOrd="0" presId="urn:microsoft.com/office/officeart/2005/8/layout/hierarchy6"/>
    <dgm:cxn modelId="{6C5E00A1-AEC4-4DA2-9DB9-12A3C7BF3E60}" type="presParOf" srcId="{B31A9096-F940-4FB6-8F79-0FC0D60CF806}" destId="{EC45A6DA-0AD0-4A15-9AF7-0FCA6D1E3701}" srcOrd="1" destOrd="0" presId="urn:microsoft.com/office/officeart/2005/8/layout/hierarchy6"/>
    <dgm:cxn modelId="{3C880DBC-B6F1-4C8B-B563-476DAF022EB6}" type="presParOf" srcId="{EC45A6DA-0AD0-4A15-9AF7-0FCA6D1E3701}" destId="{CB8433AD-C973-4B7C-80F4-031C7001982C}" srcOrd="0" destOrd="0" presId="urn:microsoft.com/office/officeart/2005/8/layout/hierarchy6"/>
    <dgm:cxn modelId="{8E7BB1B0-DBA6-410D-8ACC-13A907741205}" type="presParOf" srcId="{EC45A6DA-0AD0-4A15-9AF7-0FCA6D1E3701}" destId="{BA93864B-03BF-4039-BE91-93D90BE928CE}" srcOrd="1" destOrd="0" presId="urn:microsoft.com/office/officeart/2005/8/layout/hierarchy6"/>
    <dgm:cxn modelId="{01C95922-A235-42CC-B3CF-ABB40AB408B4}" type="presParOf" srcId="{B31A9096-F940-4FB6-8F79-0FC0D60CF806}" destId="{56C1560E-A270-4BAD-B9AA-1F470A546BCC}" srcOrd="2" destOrd="0" presId="urn:microsoft.com/office/officeart/2005/8/layout/hierarchy6"/>
    <dgm:cxn modelId="{ED4570E9-0C54-4359-A8A5-0075EE6596FF}" type="presParOf" srcId="{B31A9096-F940-4FB6-8F79-0FC0D60CF806}" destId="{3BB1B06A-F73B-46DE-BDA8-4A8940AE20A0}" srcOrd="3" destOrd="0" presId="urn:microsoft.com/office/officeart/2005/8/layout/hierarchy6"/>
    <dgm:cxn modelId="{2451856A-9299-48F3-8BC5-645137083D2C}" type="presParOf" srcId="{3BB1B06A-F73B-46DE-BDA8-4A8940AE20A0}" destId="{A2B2411C-ADEE-4E79-BE91-4FC068C93F83}" srcOrd="0" destOrd="0" presId="urn:microsoft.com/office/officeart/2005/8/layout/hierarchy6"/>
    <dgm:cxn modelId="{24C5DF40-57D8-4EE4-A72E-5EE8B7B93B05}" type="presParOf" srcId="{3BB1B06A-F73B-46DE-BDA8-4A8940AE20A0}" destId="{2513073F-893A-4B5F-B4E5-76BC5EA05A67}" srcOrd="1" destOrd="0" presId="urn:microsoft.com/office/officeart/2005/8/layout/hierarchy6"/>
    <dgm:cxn modelId="{09DA44D2-A2D3-460D-AD63-B945DE228790}" type="presParOf" srcId="{F81B69B4-EA27-42DF-8AE1-8B91029DD15F}" destId="{C7D3D900-C98F-422D-86A5-0D0820684053}" srcOrd="2" destOrd="0" presId="urn:microsoft.com/office/officeart/2005/8/layout/hierarchy6"/>
    <dgm:cxn modelId="{FA7D3D40-C9E3-4816-B8AF-9F6DA8C05CDD}" type="presParOf" srcId="{F81B69B4-EA27-42DF-8AE1-8B91029DD15F}" destId="{DDAFDD0D-9256-4A46-9C8D-BAE84964783A}" srcOrd="3" destOrd="0" presId="urn:microsoft.com/office/officeart/2005/8/layout/hierarchy6"/>
    <dgm:cxn modelId="{3A1B14EB-5668-4179-BB30-29A7747955D5}" type="presParOf" srcId="{DDAFDD0D-9256-4A46-9C8D-BAE84964783A}" destId="{38101B1D-D63B-4D83-9D94-2A363F21E231}" srcOrd="0" destOrd="0" presId="urn:microsoft.com/office/officeart/2005/8/layout/hierarchy6"/>
    <dgm:cxn modelId="{55024741-3B0B-4DD6-B320-67CB1AEF845F}" type="presParOf" srcId="{DDAFDD0D-9256-4A46-9C8D-BAE84964783A}" destId="{5F9197DA-C5F2-4B14-9DC8-87FB915B5FFC}" srcOrd="1" destOrd="0" presId="urn:microsoft.com/office/officeart/2005/8/layout/hierarchy6"/>
    <dgm:cxn modelId="{3CA78FB1-0DD3-4D90-898C-075D6AB6879B}" type="presParOf" srcId="{5F9197DA-C5F2-4B14-9DC8-87FB915B5FFC}" destId="{0863CC4D-0304-494D-AB80-CE01A7B5349B}" srcOrd="0" destOrd="0" presId="urn:microsoft.com/office/officeart/2005/8/layout/hierarchy6"/>
    <dgm:cxn modelId="{9DB74B0A-8E1F-461D-8B6A-8EE7B4125257}" type="presParOf" srcId="{5F9197DA-C5F2-4B14-9DC8-87FB915B5FFC}" destId="{0FCA318B-62CC-4928-9A45-BCB8500EA321}" srcOrd="1" destOrd="0" presId="urn:microsoft.com/office/officeart/2005/8/layout/hierarchy6"/>
    <dgm:cxn modelId="{DFCA45AE-CA0D-4B0C-B1F9-5E52C7E00A7C}" type="presParOf" srcId="{0FCA318B-62CC-4928-9A45-BCB8500EA321}" destId="{7B8E0BD7-455F-40E3-B795-BBD79D2D561F}" srcOrd="0" destOrd="0" presId="urn:microsoft.com/office/officeart/2005/8/layout/hierarchy6"/>
    <dgm:cxn modelId="{1E2EF8FE-58F4-4513-BFF1-919C2547918E}" type="presParOf" srcId="{0FCA318B-62CC-4928-9A45-BCB8500EA321}" destId="{9EF2F37E-9B3C-4BCB-B38B-85DEE97070CC}" srcOrd="1" destOrd="0" presId="urn:microsoft.com/office/officeart/2005/8/layout/hierarchy6"/>
    <dgm:cxn modelId="{BCE4A078-6753-4C8B-9A54-D0A9B81D4F02}" type="presParOf" srcId="{5F9197DA-C5F2-4B14-9DC8-87FB915B5FFC}" destId="{15FD2BAB-60EA-41B5-AB71-0A33D9EE94F3}" srcOrd="2" destOrd="0" presId="urn:microsoft.com/office/officeart/2005/8/layout/hierarchy6"/>
    <dgm:cxn modelId="{586352BD-26DC-4575-98EE-1DA6E508CB32}" type="presParOf" srcId="{5F9197DA-C5F2-4B14-9DC8-87FB915B5FFC}" destId="{519FD00B-C134-43A5-9789-3794500B99B9}" srcOrd="3" destOrd="0" presId="urn:microsoft.com/office/officeart/2005/8/layout/hierarchy6"/>
    <dgm:cxn modelId="{66CC787F-23D4-42DF-BF38-078DD911FA8D}" type="presParOf" srcId="{519FD00B-C134-43A5-9789-3794500B99B9}" destId="{2641FB43-BCB2-48B7-99CB-B0DD80B09D85}" srcOrd="0" destOrd="0" presId="urn:microsoft.com/office/officeart/2005/8/layout/hierarchy6"/>
    <dgm:cxn modelId="{506E3BDC-A082-4A16-9696-0A7D5E274B4E}" type="presParOf" srcId="{519FD00B-C134-43A5-9789-3794500B99B9}" destId="{823ADC4C-4597-4663-8BD4-F5DF31A665CB}" srcOrd="1" destOrd="0" presId="urn:microsoft.com/office/officeart/2005/8/layout/hierarchy6"/>
    <dgm:cxn modelId="{96330F04-4BF7-419A-AADF-B056C08F0892}" type="presParOf" srcId="{F81B69B4-EA27-42DF-8AE1-8B91029DD15F}" destId="{6086ED7D-2A55-4AED-A4AD-BB372282D489}" srcOrd="4" destOrd="0" presId="urn:microsoft.com/office/officeart/2005/8/layout/hierarchy6"/>
    <dgm:cxn modelId="{70A4255F-BB8C-4AE7-A0C6-5B89DAD7F1CC}" type="presParOf" srcId="{F81B69B4-EA27-42DF-8AE1-8B91029DD15F}" destId="{56102711-7E0C-4D55-A64F-E830D156139B}" srcOrd="5" destOrd="0" presId="urn:microsoft.com/office/officeart/2005/8/layout/hierarchy6"/>
    <dgm:cxn modelId="{24B3CA08-FE83-4086-B74C-713F8CC2D328}" type="presParOf" srcId="{56102711-7E0C-4D55-A64F-E830D156139B}" destId="{F30E76E7-CC43-4086-9821-C98B8548A6B5}" srcOrd="0" destOrd="0" presId="urn:microsoft.com/office/officeart/2005/8/layout/hierarchy6"/>
    <dgm:cxn modelId="{813F8D8E-4A22-4557-8765-3AE2D519C1F5}" type="presParOf" srcId="{56102711-7E0C-4D55-A64F-E830D156139B}" destId="{DBD8151E-33B0-4953-BB13-5A93BE32B7E6}" srcOrd="1" destOrd="0" presId="urn:microsoft.com/office/officeart/2005/8/layout/hierarchy6"/>
    <dgm:cxn modelId="{7F6631BC-C94B-49B2-BE3E-9D878F3C5E5C}" type="presParOf" srcId="{7FF221DB-F307-4A58-AC97-E4ACA31E535B}" destId="{180EDC92-DD8B-46E4-8C88-0D79C64109F2}" srcOrd="1" destOrd="0" presId="urn:microsoft.com/office/officeart/2005/8/layout/hierarchy6"/>
    <dgm:cxn modelId="{33EF965B-6E83-457A-8B5B-49FCBE585425}" type="presParOf" srcId="{180EDC92-DD8B-46E4-8C88-0D79C64109F2}" destId="{324C709A-42AD-4C97-B443-2137943CA22D}" srcOrd="0" destOrd="0" presId="urn:microsoft.com/office/officeart/2005/8/layout/hierarchy6"/>
    <dgm:cxn modelId="{9CD7640F-3B7F-4F20-B145-10B4342FB15B}" type="presParOf" srcId="{324C709A-42AD-4C97-B443-2137943CA22D}" destId="{E56CFBFD-668C-4BF7-B73F-523850CC4560}" srcOrd="0" destOrd="0" presId="urn:microsoft.com/office/officeart/2005/8/layout/hierarchy6"/>
    <dgm:cxn modelId="{99C1E235-D118-4655-8B0A-B1FBD38C3CB3}" type="presParOf" srcId="{324C709A-42AD-4C97-B443-2137943CA22D}" destId="{C838E4C0-6D29-4D73-8223-3552F84381F4}" srcOrd="1" destOrd="0" presId="urn:microsoft.com/office/officeart/2005/8/layout/hierarchy6"/>
    <dgm:cxn modelId="{04646D54-CDAA-45DF-AE09-025378819060}" type="presParOf" srcId="{180EDC92-DD8B-46E4-8C88-0D79C64109F2}" destId="{857E89D8-0F75-4F89-AF89-E39F68B8E63A}" srcOrd="1" destOrd="0" presId="urn:microsoft.com/office/officeart/2005/8/layout/hierarchy6"/>
    <dgm:cxn modelId="{D95A9FE9-05E8-4C08-9CAC-37B5C0DDDD8D}" type="presParOf" srcId="{857E89D8-0F75-4F89-AF89-E39F68B8E63A}" destId="{35C871B9-1661-43E3-9887-2F71E4B25800}" srcOrd="0" destOrd="0" presId="urn:microsoft.com/office/officeart/2005/8/layout/hierarchy6"/>
    <dgm:cxn modelId="{084FE60A-B76D-43E6-899C-E4910EF5A6DC}" type="presParOf" srcId="{180EDC92-DD8B-46E4-8C88-0D79C64109F2}" destId="{95352603-A567-4A27-81EB-F8D57A4BD8D6}" srcOrd="2" destOrd="0" presId="urn:microsoft.com/office/officeart/2005/8/layout/hierarchy6"/>
    <dgm:cxn modelId="{82310CDE-8CA6-4913-81C6-252E5CF8C86D}" type="presParOf" srcId="{95352603-A567-4A27-81EB-F8D57A4BD8D6}" destId="{C173B4BA-1658-4A4B-9301-D30D3FF18AA4}" srcOrd="0" destOrd="0" presId="urn:microsoft.com/office/officeart/2005/8/layout/hierarchy6"/>
    <dgm:cxn modelId="{81691388-654D-4003-A17A-40115F0AF35B}" type="presParOf" srcId="{95352603-A567-4A27-81EB-F8D57A4BD8D6}" destId="{F9CC0648-5920-4D97-A661-D657D6EE2D20}" srcOrd="1" destOrd="0" presId="urn:microsoft.com/office/officeart/2005/8/layout/hierarchy6"/>
    <dgm:cxn modelId="{263F062B-0EE0-47DF-957F-1B0B7AD931DB}" type="presParOf" srcId="{180EDC92-DD8B-46E4-8C88-0D79C64109F2}" destId="{B61208C3-1076-44EF-BD62-6AEB5DE3F74D}" srcOrd="3" destOrd="0" presId="urn:microsoft.com/office/officeart/2005/8/layout/hierarchy6"/>
    <dgm:cxn modelId="{61A9CBF7-1256-4E1F-8612-2F38D3215879}" type="presParOf" srcId="{B61208C3-1076-44EF-BD62-6AEB5DE3F74D}" destId="{798F2B13-91BF-42DD-9B4B-42979AAC8FFE}" srcOrd="0" destOrd="0" presId="urn:microsoft.com/office/officeart/2005/8/layout/hierarchy6"/>
    <dgm:cxn modelId="{117D4C4D-F389-4A88-BB05-3B6E1D7DA672}" type="presParOf" srcId="{180EDC92-DD8B-46E4-8C88-0D79C64109F2}" destId="{D366E7A5-D0D9-48AF-BA89-98BBE9CFDBD2}" srcOrd="4" destOrd="0" presId="urn:microsoft.com/office/officeart/2005/8/layout/hierarchy6"/>
    <dgm:cxn modelId="{6788B379-4052-4D7D-B908-4FF2BBA158DE}" type="presParOf" srcId="{D366E7A5-D0D9-48AF-BA89-98BBE9CFDBD2}" destId="{98310292-6D50-4090-9360-E71B2427EC53}" srcOrd="0" destOrd="0" presId="urn:microsoft.com/office/officeart/2005/8/layout/hierarchy6"/>
    <dgm:cxn modelId="{1D9A0098-7574-48F4-8FB0-9AFCD987EE36}" type="presParOf" srcId="{D366E7A5-D0D9-48AF-BA89-98BBE9CFDBD2}" destId="{AA3F0269-4C6E-43BD-959B-24523CC1013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4C04C4-CA32-4A56-B10F-71B33FD87CE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7B2A086-D609-47D9-94B9-50083D765197}">
      <dgm:prSet phldrT="[Tekst]"/>
      <dgm:spPr/>
      <dgm:t>
        <a:bodyPr/>
        <a:lstStyle/>
        <a:p>
          <a:r>
            <a:rPr lang="nl-NL" dirty="0"/>
            <a:t>Voorraad beheren</a:t>
          </a:r>
        </a:p>
      </dgm:t>
    </dgm:pt>
    <dgm:pt modelId="{D46392F6-8853-4D1A-828F-3A085E0036F3}" type="parTrans" cxnId="{C8E15C82-FB6A-4EBF-A224-D007F9FAE537}">
      <dgm:prSet/>
      <dgm:spPr/>
      <dgm:t>
        <a:bodyPr/>
        <a:lstStyle/>
        <a:p>
          <a:endParaRPr lang="nl-NL"/>
        </a:p>
      </dgm:t>
    </dgm:pt>
    <dgm:pt modelId="{A650129E-D8AD-47C9-BB63-943E3F3EB6FD}" type="sibTrans" cxnId="{C8E15C82-FB6A-4EBF-A224-D007F9FAE537}">
      <dgm:prSet/>
      <dgm:spPr/>
      <dgm:t>
        <a:bodyPr/>
        <a:lstStyle/>
        <a:p>
          <a:endParaRPr lang="nl-NL"/>
        </a:p>
      </dgm:t>
    </dgm:pt>
    <dgm:pt modelId="{BB486DB8-95D7-4B2E-919B-FBBFF4CB26BD}">
      <dgm:prSet phldrT="[Tekst]"/>
      <dgm:spPr/>
      <dgm:t>
        <a:bodyPr/>
        <a:lstStyle/>
        <a:p>
          <a:r>
            <a:rPr lang="nl-NL" dirty="0"/>
            <a:t>Opstellen lijst van producten</a:t>
          </a:r>
        </a:p>
      </dgm:t>
    </dgm:pt>
    <dgm:pt modelId="{5066AE9E-2934-4EF6-A451-A29AB771705B}" type="parTrans" cxnId="{7363A40B-B34D-46EF-8D6C-679E7B50A13E}">
      <dgm:prSet/>
      <dgm:spPr/>
      <dgm:t>
        <a:bodyPr/>
        <a:lstStyle/>
        <a:p>
          <a:endParaRPr lang="nl-NL"/>
        </a:p>
      </dgm:t>
    </dgm:pt>
    <dgm:pt modelId="{C3642663-C8C1-4477-B101-A574CEF20AB8}" type="sibTrans" cxnId="{7363A40B-B34D-46EF-8D6C-679E7B50A13E}">
      <dgm:prSet/>
      <dgm:spPr/>
      <dgm:t>
        <a:bodyPr/>
        <a:lstStyle/>
        <a:p>
          <a:endParaRPr lang="nl-NL"/>
        </a:p>
      </dgm:t>
    </dgm:pt>
    <dgm:pt modelId="{958DA9F7-ECBB-40C2-B655-70D45785A52A}">
      <dgm:prSet phldrT="[Tekst]"/>
      <dgm:spPr/>
      <dgm:t>
        <a:bodyPr/>
        <a:lstStyle/>
        <a:p>
          <a:r>
            <a:rPr lang="nl-NL" dirty="0"/>
            <a:t>Bestellen van producten</a:t>
          </a:r>
        </a:p>
      </dgm:t>
    </dgm:pt>
    <dgm:pt modelId="{52CFF3AD-54E9-4802-BDDC-509BB4E97429}" type="parTrans" cxnId="{42120927-C25D-4E14-8B9E-6D2B763B0AAC}">
      <dgm:prSet/>
      <dgm:spPr/>
      <dgm:t>
        <a:bodyPr/>
        <a:lstStyle/>
        <a:p>
          <a:endParaRPr lang="nl-NL"/>
        </a:p>
      </dgm:t>
    </dgm:pt>
    <dgm:pt modelId="{C4A51267-6B4B-4216-ACE9-0CC18B471D5F}" type="sibTrans" cxnId="{42120927-C25D-4E14-8B9E-6D2B763B0AAC}">
      <dgm:prSet/>
      <dgm:spPr/>
      <dgm:t>
        <a:bodyPr/>
        <a:lstStyle/>
        <a:p>
          <a:endParaRPr lang="nl-NL"/>
        </a:p>
      </dgm:t>
    </dgm:pt>
    <dgm:pt modelId="{113B55F1-345C-4C16-B72F-C589BA4AD2B5}">
      <dgm:prSet phldrT="[Tekst]"/>
      <dgm:spPr/>
      <dgm:t>
        <a:bodyPr/>
        <a:lstStyle/>
        <a:p>
          <a:r>
            <a:rPr lang="nl-NL" dirty="0"/>
            <a:t>Aanmaken bestelopdracht</a:t>
          </a:r>
        </a:p>
      </dgm:t>
    </dgm:pt>
    <dgm:pt modelId="{3689E15D-64CC-47BC-96A0-7C75B4EBA3D6}" type="parTrans" cxnId="{B56AD2CE-85E3-42C7-95E6-3519C5EFEDD2}">
      <dgm:prSet/>
      <dgm:spPr/>
      <dgm:t>
        <a:bodyPr/>
        <a:lstStyle/>
        <a:p>
          <a:endParaRPr lang="nl-NL"/>
        </a:p>
      </dgm:t>
    </dgm:pt>
    <dgm:pt modelId="{2DDA7376-C0C5-465C-A524-990EA1E34CA4}" type="sibTrans" cxnId="{B56AD2CE-85E3-42C7-95E6-3519C5EFEDD2}">
      <dgm:prSet/>
      <dgm:spPr/>
      <dgm:t>
        <a:bodyPr/>
        <a:lstStyle/>
        <a:p>
          <a:endParaRPr lang="nl-NL"/>
        </a:p>
      </dgm:t>
    </dgm:pt>
    <dgm:pt modelId="{4499C15C-0CD1-473A-9D34-95092285C39B}">
      <dgm:prSet phldrT="[Tekst]"/>
      <dgm:spPr/>
      <dgm:t>
        <a:bodyPr/>
        <a:lstStyle/>
        <a:p>
          <a:r>
            <a:rPr lang="nl-NL" dirty="0"/>
            <a:t>Controleren bestel opdracht</a:t>
          </a:r>
        </a:p>
      </dgm:t>
    </dgm:pt>
    <dgm:pt modelId="{6B50B940-B2BC-4F23-ACF4-FAA9AEAA10ED}" type="parTrans" cxnId="{9A669A77-D3CF-4331-B4CD-3586DA9520F3}">
      <dgm:prSet/>
      <dgm:spPr/>
      <dgm:t>
        <a:bodyPr/>
        <a:lstStyle/>
        <a:p>
          <a:endParaRPr lang="nl-NL"/>
        </a:p>
      </dgm:t>
    </dgm:pt>
    <dgm:pt modelId="{EAF5AD62-5560-4EDE-90F7-394551C07EBF}" type="sibTrans" cxnId="{9A669A77-D3CF-4331-B4CD-3586DA9520F3}">
      <dgm:prSet/>
      <dgm:spPr/>
      <dgm:t>
        <a:bodyPr/>
        <a:lstStyle/>
        <a:p>
          <a:endParaRPr lang="nl-NL"/>
        </a:p>
      </dgm:t>
    </dgm:pt>
    <dgm:pt modelId="{6AF513EB-2409-47F4-A6B8-F947EE9A21D4}">
      <dgm:prSet phldrT="[Tekst]"/>
      <dgm:spPr/>
      <dgm:t>
        <a:bodyPr/>
        <a:lstStyle/>
        <a:p>
          <a:r>
            <a:rPr lang="nl-NL" dirty="0"/>
            <a:t>Versturen bestelopdracht</a:t>
          </a:r>
        </a:p>
      </dgm:t>
    </dgm:pt>
    <dgm:pt modelId="{4C454B7C-1DAC-4C60-84C5-9DED95722044}" type="parTrans" cxnId="{E49A603D-3238-473B-B784-12DD0BA9F3AF}">
      <dgm:prSet/>
      <dgm:spPr/>
      <dgm:t>
        <a:bodyPr/>
        <a:lstStyle/>
        <a:p>
          <a:endParaRPr lang="nl-NL"/>
        </a:p>
      </dgm:t>
    </dgm:pt>
    <dgm:pt modelId="{44861BCB-5CE8-49EE-8CDC-A8170C435EB2}" type="sibTrans" cxnId="{E49A603D-3238-473B-B784-12DD0BA9F3AF}">
      <dgm:prSet/>
      <dgm:spPr/>
      <dgm:t>
        <a:bodyPr/>
        <a:lstStyle/>
        <a:p>
          <a:endParaRPr lang="nl-NL"/>
        </a:p>
      </dgm:t>
    </dgm:pt>
    <dgm:pt modelId="{A918393C-C999-493B-8969-E915E6798E38}">
      <dgm:prSet phldrT="[Tekst]"/>
      <dgm:spPr/>
      <dgm:t>
        <a:bodyPr/>
        <a:lstStyle/>
        <a:p>
          <a:r>
            <a:rPr lang="nl-NL" dirty="0"/>
            <a:t>Ontvangst producten</a:t>
          </a:r>
        </a:p>
      </dgm:t>
    </dgm:pt>
    <dgm:pt modelId="{25452BBE-280B-4CEA-9AFF-81D2DE831E73}" type="parTrans" cxnId="{36CBBF77-07EF-4E92-AF74-7EE22FBEBC10}">
      <dgm:prSet/>
      <dgm:spPr/>
      <dgm:t>
        <a:bodyPr/>
        <a:lstStyle/>
        <a:p>
          <a:endParaRPr lang="nl-NL"/>
        </a:p>
      </dgm:t>
    </dgm:pt>
    <dgm:pt modelId="{E7CEE25B-8D62-43B7-BA2A-A188F3526AF2}" type="sibTrans" cxnId="{36CBBF77-07EF-4E92-AF74-7EE22FBEBC10}">
      <dgm:prSet/>
      <dgm:spPr/>
      <dgm:t>
        <a:bodyPr/>
        <a:lstStyle/>
        <a:p>
          <a:endParaRPr lang="nl-NL"/>
        </a:p>
      </dgm:t>
    </dgm:pt>
    <dgm:pt modelId="{BBEBF330-2E2A-4C64-8987-15D24DE5A062}">
      <dgm:prSet phldrT="[Tekst]"/>
      <dgm:spPr/>
      <dgm:t>
        <a:bodyPr/>
        <a:lstStyle/>
        <a:p>
          <a:r>
            <a:rPr lang="nl-NL" dirty="0"/>
            <a:t>Controleren bestelopdracht met ontvangen producten</a:t>
          </a:r>
        </a:p>
      </dgm:t>
    </dgm:pt>
    <dgm:pt modelId="{DC0D2BC6-D78F-4F53-AA0D-838BA007B342}" type="parTrans" cxnId="{F54C0740-28AD-4917-8949-E0D7635AF1E2}">
      <dgm:prSet/>
      <dgm:spPr/>
      <dgm:t>
        <a:bodyPr/>
        <a:lstStyle/>
        <a:p>
          <a:endParaRPr lang="nl-NL"/>
        </a:p>
      </dgm:t>
    </dgm:pt>
    <dgm:pt modelId="{89B055C6-BBE6-4CEB-B91E-12C700B1E2E1}" type="sibTrans" cxnId="{F54C0740-28AD-4917-8949-E0D7635AF1E2}">
      <dgm:prSet/>
      <dgm:spPr/>
      <dgm:t>
        <a:bodyPr/>
        <a:lstStyle/>
        <a:p>
          <a:endParaRPr lang="nl-NL"/>
        </a:p>
      </dgm:t>
    </dgm:pt>
    <dgm:pt modelId="{96C47680-C595-4A68-8BC9-56A516B3A1E1}">
      <dgm:prSet phldrT="[Tekst]"/>
      <dgm:spPr/>
      <dgm:t>
        <a:bodyPr/>
        <a:lstStyle/>
        <a:p>
          <a:r>
            <a:rPr lang="nl-NL"/>
            <a:t>Producten opbergen in magazijn</a:t>
          </a:r>
          <a:endParaRPr lang="nl-NL" dirty="0"/>
        </a:p>
      </dgm:t>
    </dgm:pt>
    <dgm:pt modelId="{22FDE3AF-EF87-4838-B8C2-12C008029325}" type="parTrans" cxnId="{D5336DFD-2781-449E-988F-62D164B3AD84}">
      <dgm:prSet/>
      <dgm:spPr/>
      <dgm:t>
        <a:bodyPr/>
        <a:lstStyle/>
        <a:p>
          <a:endParaRPr lang="nl-NL"/>
        </a:p>
      </dgm:t>
    </dgm:pt>
    <dgm:pt modelId="{2E13B78A-EB8B-4836-9FC4-CDF3493789A7}" type="sibTrans" cxnId="{D5336DFD-2781-449E-988F-62D164B3AD84}">
      <dgm:prSet/>
      <dgm:spPr/>
      <dgm:t>
        <a:bodyPr/>
        <a:lstStyle/>
        <a:p>
          <a:endParaRPr lang="nl-NL"/>
        </a:p>
      </dgm:t>
    </dgm:pt>
    <dgm:pt modelId="{C24DE7B2-68A9-44E7-A4F3-098A24439FF0}">
      <dgm:prSet phldrT="[Tekst]"/>
      <dgm:spPr/>
      <dgm:t>
        <a:bodyPr/>
        <a:lstStyle/>
        <a:p>
          <a:r>
            <a:rPr lang="nl-NL"/>
            <a:t>Paraferen</a:t>
          </a:r>
          <a:endParaRPr lang="nl-NL" dirty="0"/>
        </a:p>
      </dgm:t>
    </dgm:pt>
    <dgm:pt modelId="{DE07BFAE-9608-4251-8F68-B02270CC1AEC}" type="sibTrans" cxnId="{BEE0C323-1FB2-4DE8-A184-0CA48F2CC36C}">
      <dgm:prSet/>
      <dgm:spPr/>
      <dgm:t>
        <a:bodyPr/>
        <a:lstStyle/>
        <a:p>
          <a:endParaRPr lang="nl-NL"/>
        </a:p>
      </dgm:t>
    </dgm:pt>
    <dgm:pt modelId="{0C5430A2-53BC-4DF9-B716-7BCE1C3A8830}" type="parTrans" cxnId="{BEE0C323-1FB2-4DE8-A184-0CA48F2CC36C}">
      <dgm:prSet/>
      <dgm:spPr/>
      <dgm:t>
        <a:bodyPr/>
        <a:lstStyle/>
        <a:p>
          <a:endParaRPr lang="nl-NL"/>
        </a:p>
      </dgm:t>
    </dgm:pt>
    <dgm:pt modelId="{C23C01F1-AFC5-4D99-8A0D-234A6BCA304F}" type="pres">
      <dgm:prSet presAssocID="{5E4C04C4-CA32-4A56-B10F-71B33FD87C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FA01BB-ACB3-4E5B-AEF3-A056F090A760}" type="pres">
      <dgm:prSet presAssocID="{27B2A086-D609-47D9-94B9-50083D765197}" presName="hierRoot1" presStyleCnt="0"/>
      <dgm:spPr/>
    </dgm:pt>
    <dgm:pt modelId="{D67E1BF1-972D-4B1D-AA89-1F2BD9A7CE96}" type="pres">
      <dgm:prSet presAssocID="{27B2A086-D609-47D9-94B9-50083D765197}" presName="composite" presStyleCnt="0"/>
      <dgm:spPr/>
    </dgm:pt>
    <dgm:pt modelId="{B2B4DCD9-4412-4C11-920F-A025C35FE6A7}" type="pres">
      <dgm:prSet presAssocID="{27B2A086-D609-47D9-94B9-50083D765197}" presName="background" presStyleLbl="node0" presStyleIdx="0" presStyleCnt="1"/>
      <dgm:spPr/>
    </dgm:pt>
    <dgm:pt modelId="{04359530-45C8-4744-8E05-A9684A269460}" type="pres">
      <dgm:prSet presAssocID="{27B2A086-D609-47D9-94B9-50083D765197}" presName="text" presStyleLbl="fgAcc0" presStyleIdx="0" presStyleCnt="1">
        <dgm:presLayoutVars>
          <dgm:chPref val="3"/>
        </dgm:presLayoutVars>
      </dgm:prSet>
      <dgm:spPr/>
    </dgm:pt>
    <dgm:pt modelId="{82614808-8DF8-4254-AD1D-1461D8142F87}" type="pres">
      <dgm:prSet presAssocID="{27B2A086-D609-47D9-94B9-50083D765197}" presName="hierChild2" presStyleCnt="0"/>
      <dgm:spPr/>
    </dgm:pt>
    <dgm:pt modelId="{F862369D-C4DC-4A0C-88E1-6C46F0282427}" type="pres">
      <dgm:prSet presAssocID="{5066AE9E-2934-4EF6-A451-A29AB771705B}" presName="Name10" presStyleLbl="parChTrans1D2" presStyleIdx="0" presStyleCnt="4"/>
      <dgm:spPr/>
    </dgm:pt>
    <dgm:pt modelId="{27F2788E-11B9-4488-869D-807A0F53CA0E}" type="pres">
      <dgm:prSet presAssocID="{BB486DB8-95D7-4B2E-919B-FBBFF4CB26BD}" presName="hierRoot2" presStyleCnt="0"/>
      <dgm:spPr/>
    </dgm:pt>
    <dgm:pt modelId="{3C92F03D-CC39-4957-A33E-8C1EE1540F4A}" type="pres">
      <dgm:prSet presAssocID="{BB486DB8-95D7-4B2E-919B-FBBFF4CB26BD}" presName="composite2" presStyleCnt="0"/>
      <dgm:spPr/>
    </dgm:pt>
    <dgm:pt modelId="{C4F8EFED-908E-4735-8D4E-A0502DC4BAB0}" type="pres">
      <dgm:prSet presAssocID="{BB486DB8-95D7-4B2E-919B-FBBFF4CB26BD}" presName="background2" presStyleLbl="node2" presStyleIdx="0" presStyleCnt="4"/>
      <dgm:spPr/>
    </dgm:pt>
    <dgm:pt modelId="{D78A6A77-5F0A-45E8-8CAB-B1C9D85F9609}" type="pres">
      <dgm:prSet presAssocID="{BB486DB8-95D7-4B2E-919B-FBBFF4CB26BD}" presName="text2" presStyleLbl="fgAcc2" presStyleIdx="0" presStyleCnt="4">
        <dgm:presLayoutVars>
          <dgm:chPref val="3"/>
        </dgm:presLayoutVars>
      </dgm:prSet>
      <dgm:spPr/>
    </dgm:pt>
    <dgm:pt modelId="{2A33907F-9FC4-4274-9DED-CF66B45A121D}" type="pres">
      <dgm:prSet presAssocID="{BB486DB8-95D7-4B2E-919B-FBBFF4CB26BD}" presName="hierChild3" presStyleCnt="0"/>
      <dgm:spPr/>
    </dgm:pt>
    <dgm:pt modelId="{65A5A4ED-0A69-47C0-9DE0-58FFBFB1137B}" type="pres">
      <dgm:prSet presAssocID="{52CFF3AD-54E9-4802-BDDC-509BB4E97429}" presName="Name10" presStyleLbl="parChTrans1D2" presStyleIdx="1" presStyleCnt="4"/>
      <dgm:spPr/>
    </dgm:pt>
    <dgm:pt modelId="{68D9B4B2-0921-48EB-8D7A-BB366931911A}" type="pres">
      <dgm:prSet presAssocID="{958DA9F7-ECBB-40C2-B655-70D45785A52A}" presName="hierRoot2" presStyleCnt="0"/>
      <dgm:spPr/>
    </dgm:pt>
    <dgm:pt modelId="{B02ECD9B-CB68-4AD1-9627-44EE5C04E2C3}" type="pres">
      <dgm:prSet presAssocID="{958DA9F7-ECBB-40C2-B655-70D45785A52A}" presName="composite2" presStyleCnt="0"/>
      <dgm:spPr/>
    </dgm:pt>
    <dgm:pt modelId="{3DA2FEF3-92AA-45F9-848E-B82D85AD5CC3}" type="pres">
      <dgm:prSet presAssocID="{958DA9F7-ECBB-40C2-B655-70D45785A52A}" presName="background2" presStyleLbl="node2" presStyleIdx="1" presStyleCnt="4"/>
      <dgm:spPr/>
    </dgm:pt>
    <dgm:pt modelId="{C6CF46A8-8CE8-4DC5-B7DB-B8D3FADE5981}" type="pres">
      <dgm:prSet presAssocID="{958DA9F7-ECBB-40C2-B655-70D45785A52A}" presName="text2" presStyleLbl="fgAcc2" presStyleIdx="1" presStyleCnt="4">
        <dgm:presLayoutVars>
          <dgm:chPref val="3"/>
        </dgm:presLayoutVars>
      </dgm:prSet>
      <dgm:spPr/>
    </dgm:pt>
    <dgm:pt modelId="{596057D4-82B0-4B45-83F0-FE1FDAFDBF31}" type="pres">
      <dgm:prSet presAssocID="{958DA9F7-ECBB-40C2-B655-70D45785A52A}" presName="hierChild3" presStyleCnt="0"/>
      <dgm:spPr/>
    </dgm:pt>
    <dgm:pt modelId="{056F41A5-A411-44B8-BC5E-7B7278DF8B4E}" type="pres">
      <dgm:prSet presAssocID="{3689E15D-64CC-47BC-96A0-7C75B4EBA3D6}" presName="Name17" presStyleLbl="parChTrans1D3" presStyleIdx="0" presStyleCnt="5"/>
      <dgm:spPr/>
    </dgm:pt>
    <dgm:pt modelId="{6B28D13E-CBCE-4E46-AB58-367527F02004}" type="pres">
      <dgm:prSet presAssocID="{113B55F1-345C-4C16-B72F-C589BA4AD2B5}" presName="hierRoot3" presStyleCnt="0"/>
      <dgm:spPr/>
    </dgm:pt>
    <dgm:pt modelId="{2450A2FB-29BE-4D90-81B3-A756E72D6210}" type="pres">
      <dgm:prSet presAssocID="{113B55F1-345C-4C16-B72F-C589BA4AD2B5}" presName="composite3" presStyleCnt="0"/>
      <dgm:spPr/>
    </dgm:pt>
    <dgm:pt modelId="{9EC525A3-A007-4165-9996-2C01029AAC7B}" type="pres">
      <dgm:prSet presAssocID="{113B55F1-345C-4C16-B72F-C589BA4AD2B5}" presName="background3" presStyleLbl="node3" presStyleIdx="0" presStyleCnt="5"/>
      <dgm:spPr/>
    </dgm:pt>
    <dgm:pt modelId="{8B720691-4236-4CEC-873D-4DED56C06786}" type="pres">
      <dgm:prSet presAssocID="{113B55F1-345C-4C16-B72F-C589BA4AD2B5}" presName="text3" presStyleLbl="fgAcc3" presStyleIdx="0" presStyleCnt="5">
        <dgm:presLayoutVars>
          <dgm:chPref val="3"/>
        </dgm:presLayoutVars>
      </dgm:prSet>
      <dgm:spPr/>
    </dgm:pt>
    <dgm:pt modelId="{11DD128C-06DA-4E65-BF58-AB6FA8BBEC97}" type="pres">
      <dgm:prSet presAssocID="{113B55F1-345C-4C16-B72F-C589BA4AD2B5}" presName="hierChild4" presStyleCnt="0"/>
      <dgm:spPr/>
    </dgm:pt>
    <dgm:pt modelId="{5521C1A4-EA34-4334-92B3-F905C2AC0A6B}" type="pres">
      <dgm:prSet presAssocID="{6B50B940-B2BC-4F23-ACF4-FAA9AEAA10ED}" presName="Name17" presStyleLbl="parChTrans1D3" presStyleIdx="1" presStyleCnt="5"/>
      <dgm:spPr/>
    </dgm:pt>
    <dgm:pt modelId="{BB1E8977-B4F8-48A4-B926-9C456E976CFF}" type="pres">
      <dgm:prSet presAssocID="{4499C15C-0CD1-473A-9D34-95092285C39B}" presName="hierRoot3" presStyleCnt="0"/>
      <dgm:spPr/>
    </dgm:pt>
    <dgm:pt modelId="{E97E1FD1-4396-4C57-9217-07D9D129FD0F}" type="pres">
      <dgm:prSet presAssocID="{4499C15C-0CD1-473A-9D34-95092285C39B}" presName="composite3" presStyleCnt="0"/>
      <dgm:spPr/>
    </dgm:pt>
    <dgm:pt modelId="{1A0A5649-D4BA-4937-9761-4455DE5C382B}" type="pres">
      <dgm:prSet presAssocID="{4499C15C-0CD1-473A-9D34-95092285C39B}" presName="background3" presStyleLbl="node3" presStyleIdx="1" presStyleCnt="5"/>
      <dgm:spPr/>
    </dgm:pt>
    <dgm:pt modelId="{CFAF5A98-2C8A-485C-BAC3-4EAB9A868639}" type="pres">
      <dgm:prSet presAssocID="{4499C15C-0CD1-473A-9D34-95092285C39B}" presName="text3" presStyleLbl="fgAcc3" presStyleIdx="1" presStyleCnt="5">
        <dgm:presLayoutVars>
          <dgm:chPref val="3"/>
        </dgm:presLayoutVars>
      </dgm:prSet>
      <dgm:spPr/>
    </dgm:pt>
    <dgm:pt modelId="{E065E5E7-DDF7-4171-8AC6-E80935F2D353}" type="pres">
      <dgm:prSet presAssocID="{4499C15C-0CD1-473A-9D34-95092285C39B}" presName="hierChild4" presStyleCnt="0"/>
      <dgm:spPr/>
    </dgm:pt>
    <dgm:pt modelId="{DE69D67D-BB58-40CC-B7AA-7B4552F9C71E}" type="pres">
      <dgm:prSet presAssocID="{0C5430A2-53BC-4DF9-B716-7BCE1C3A8830}" presName="Name17" presStyleLbl="parChTrans1D3" presStyleIdx="2" presStyleCnt="5"/>
      <dgm:spPr/>
    </dgm:pt>
    <dgm:pt modelId="{C4D4FD08-5304-47F8-8883-4FD301A8C3CE}" type="pres">
      <dgm:prSet presAssocID="{C24DE7B2-68A9-44E7-A4F3-098A24439FF0}" presName="hierRoot3" presStyleCnt="0"/>
      <dgm:spPr/>
    </dgm:pt>
    <dgm:pt modelId="{914D1A4B-29CE-4834-9E64-BCD2683E7B30}" type="pres">
      <dgm:prSet presAssocID="{C24DE7B2-68A9-44E7-A4F3-098A24439FF0}" presName="composite3" presStyleCnt="0"/>
      <dgm:spPr/>
    </dgm:pt>
    <dgm:pt modelId="{ACFB2064-9349-4A7E-B9F0-9F09CECC886F}" type="pres">
      <dgm:prSet presAssocID="{C24DE7B2-68A9-44E7-A4F3-098A24439FF0}" presName="background3" presStyleLbl="node3" presStyleIdx="2" presStyleCnt="5"/>
      <dgm:spPr/>
    </dgm:pt>
    <dgm:pt modelId="{726AC5DC-7D77-43BC-90C6-D6FF91DFC6B6}" type="pres">
      <dgm:prSet presAssocID="{C24DE7B2-68A9-44E7-A4F3-098A24439FF0}" presName="text3" presStyleLbl="fgAcc3" presStyleIdx="2" presStyleCnt="5">
        <dgm:presLayoutVars>
          <dgm:chPref val="3"/>
        </dgm:presLayoutVars>
      </dgm:prSet>
      <dgm:spPr/>
    </dgm:pt>
    <dgm:pt modelId="{5C024A3F-2E4F-4F1D-A46F-B64BD6332A5A}" type="pres">
      <dgm:prSet presAssocID="{C24DE7B2-68A9-44E7-A4F3-098A24439FF0}" presName="hierChild4" presStyleCnt="0"/>
      <dgm:spPr/>
    </dgm:pt>
    <dgm:pt modelId="{10DFBEAB-5B68-4A5D-963A-BBB7234E6C46}" type="pres">
      <dgm:prSet presAssocID="{4C454B7C-1DAC-4C60-84C5-9DED95722044}" presName="Name17" presStyleLbl="parChTrans1D3" presStyleIdx="3" presStyleCnt="5"/>
      <dgm:spPr/>
    </dgm:pt>
    <dgm:pt modelId="{D357A848-46EB-4722-85C6-64E4B43265B4}" type="pres">
      <dgm:prSet presAssocID="{6AF513EB-2409-47F4-A6B8-F947EE9A21D4}" presName="hierRoot3" presStyleCnt="0"/>
      <dgm:spPr/>
    </dgm:pt>
    <dgm:pt modelId="{0B04B683-F3C1-4FB0-B04A-67AAA975AC1C}" type="pres">
      <dgm:prSet presAssocID="{6AF513EB-2409-47F4-A6B8-F947EE9A21D4}" presName="composite3" presStyleCnt="0"/>
      <dgm:spPr/>
    </dgm:pt>
    <dgm:pt modelId="{52466995-DDC8-401A-A4D8-9719E360F2DA}" type="pres">
      <dgm:prSet presAssocID="{6AF513EB-2409-47F4-A6B8-F947EE9A21D4}" presName="background3" presStyleLbl="node3" presStyleIdx="3" presStyleCnt="5"/>
      <dgm:spPr/>
    </dgm:pt>
    <dgm:pt modelId="{C90AD495-E974-4C7A-A451-8181F92B1CDA}" type="pres">
      <dgm:prSet presAssocID="{6AF513EB-2409-47F4-A6B8-F947EE9A21D4}" presName="text3" presStyleLbl="fgAcc3" presStyleIdx="3" presStyleCnt="5">
        <dgm:presLayoutVars>
          <dgm:chPref val="3"/>
        </dgm:presLayoutVars>
      </dgm:prSet>
      <dgm:spPr/>
    </dgm:pt>
    <dgm:pt modelId="{F3A07A6E-7854-4AE2-93C9-CDF9AC0A18B4}" type="pres">
      <dgm:prSet presAssocID="{6AF513EB-2409-47F4-A6B8-F947EE9A21D4}" presName="hierChild4" presStyleCnt="0"/>
      <dgm:spPr/>
    </dgm:pt>
    <dgm:pt modelId="{5BCCA2EA-5B6B-40F3-B57E-3F75AA22E5AD}" type="pres">
      <dgm:prSet presAssocID="{25452BBE-280B-4CEA-9AFF-81D2DE831E73}" presName="Name10" presStyleLbl="parChTrans1D2" presStyleIdx="2" presStyleCnt="4"/>
      <dgm:spPr/>
    </dgm:pt>
    <dgm:pt modelId="{3B54FD2F-3DC7-4D6D-817E-12E9C40488AB}" type="pres">
      <dgm:prSet presAssocID="{A918393C-C999-493B-8969-E915E6798E38}" presName="hierRoot2" presStyleCnt="0"/>
      <dgm:spPr/>
    </dgm:pt>
    <dgm:pt modelId="{A6020913-5516-4EE9-ABF8-BC0F5C7129B6}" type="pres">
      <dgm:prSet presAssocID="{A918393C-C999-493B-8969-E915E6798E38}" presName="composite2" presStyleCnt="0"/>
      <dgm:spPr/>
    </dgm:pt>
    <dgm:pt modelId="{0CDD1811-4341-4BC1-A491-7260AF4F41D5}" type="pres">
      <dgm:prSet presAssocID="{A918393C-C999-493B-8969-E915E6798E38}" presName="background2" presStyleLbl="node2" presStyleIdx="2" presStyleCnt="4"/>
      <dgm:spPr/>
    </dgm:pt>
    <dgm:pt modelId="{2DF8C7D4-6480-496C-A4A0-38B18EB02F7B}" type="pres">
      <dgm:prSet presAssocID="{A918393C-C999-493B-8969-E915E6798E38}" presName="text2" presStyleLbl="fgAcc2" presStyleIdx="2" presStyleCnt="4">
        <dgm:presLayoutVars>
          <dgm:chPref val="3"/>
        </dgm:presLayoutVars>
      </dgm:prSet>
      <dgm:spPr/>
    </dgm:pt>
    <dgm:pt modelId="{15A0D111-F28C-4721-ADE0-E801F004A6C8}" type="pres">
      <dgm:prSet presAssocID="{A918393C-C999-493B-8969-E915E6798E38}" presName="hierChild3" presStyleCnt="0"/>
      <dgm:spPr/>
    </dgm:pt>
    <dgm:pt modelId="{27D7D594-76A6-4E8C-935A-EAD6F139453D}" type="pres">
      <dgm:prSet presAssocID="{DC0D2BC6-D78F-4F53-AA0D-838BA007B342}" presName="Name17" presStyleLbl="parChTrans1D3" presStyleIdx="4" presStyleCnt="5"/>
      <dgm:spPr/>
    </dgm:pt>
    <dgm:pt modelId="{CCF5F6BB-73E2-4012-8134-43488BFF6046}" type="pres">
      <dgm:prSet presAssocID="{BBEBF330-2E2A-4C64-8987-15D24DE5A062}" presName="hierRoot3" presStyleCnt="0"/>
      <dgm:spPr/>
    </dgm:pt>
    <dgm:pt modelId="{2B13FB04-0D1E-443A-9742-287D70DE6EB8}" type="pres">
      <dgm:prSet presAssocID="{BBEBF330-2E2A-4C64-8987-15D24DE5A062}" presName="composite3" presStyleCnt="0"/>
      <dgm:spPr/>
    </dgm:pt>
    <dgm:pt modelId="{774AD55F-CD5B-4965-A2B9-ED695CB6C133}" type="pres">
      <dgm:prSet presAssocID="{BBEBF330-2E2A-4C64-8987-15D24DE5A062}" presName="background3" presStyleLbl="node3" presStyleIdx="4" presStyleCnt="5"/>
      <dgm:spPr/>
    </dgm:pt>
    <dgm:pt modelId="{DD0D3B97-A485-4517-ADD0-4593EA89CA8A}" type="pres">
      <dgm:prSet presAssocID="{BBEBF330-2E2A-4C64-8987-15D24DE5A062}" presName="text3" presStyleLbl="fgAcc3" presStyleIdx="4" presStyleCnt="5">
        <dgm:presLayoutVars>
          <dgm:chPref val="3"/>
        </dgm:presLayoutVars>
      </dgm:prSet>
      <dgm:spPr/>
    </dgm:pt>
    <dgm:pt modelId="{3436B2E0-E169-4E5D-A77C-7DEFE09D3698}" type="pres">
      <dgm:prSet presAssocID="{BBEBF330-2E2A-4C64-8987-15D24DE5A062}" presName="hierChild4" presStyleCnt="0"/>
      <dgm:spPr/>
    </dgm:pt>
    <dgm:pt modelId="{414D6B36-5432-4320-ACB9-5439678808D2}" type="pres">
      <dgm:prSet presAssocID="{22FDE3AF-EF87-4838-B8C2-12C008029325}" presName="Name10" presStyleLbl="parChTrans1D2" presStyleIdx="3" presStyleCnt="4"/>
      <dgm:spPr/>
    </dgm:pt>
    <dgm:pt modelId="{D0C14861-A0E3-4FA8-8DB6-DBFE4F9A73F6}" type="pres">
      <dgm:prSet presAssocID="{96C47680-C595-4A68-8BC9-56A516B3A1E1}" presName="hierRoot2" presStyleCnt="0"/>
      <dgm:spPr/>
    </dgm:pt>
    <dgm:pt modelId="{7385FEE7-278B-4307-A8F2-276E3516EAD0}" type="pres">
      <dgm:prSet presAssocID="{96C47680-C595-4A68-8BC9-56A516B3A1E1}" presName="composite2" presStyleCnt="0"/>
      <dgm:spPr/>
    </dgm:pt>
    <dgm:pt modelId="{E4CDF962-ADE5-4057-B941-B08373E31C86}" type="pres">
      <dgm:prSet presAssocID="{96C47680-C595-4A68-8BC9-56A516B3A1E1}" presName="background2" presStyleLbl="node2" presStyleIdx="3" presStyleCnt="4"/>
      <dgm:spPr/>
    </dgm:pt>
    <dgm:pt modelId="{D093E504-CEE1-44C7-845E-C4B57EE75BD5}" type="pres">
      <dgm:prSet presAssocID="{96C47680-C595-4A68-8BC9-56A516B3A1E1}" presName="text2" presStyleLbl="fgAcc2" presStyleIdx="3" presStyleCnt="4">
        <dgm:presLayoutVars>
          <dgm:chPref val="3"/>
        </dgm:presLayoutVars>
      </dgm:prSet>
      <dgm:spPr/>
    </dgm:pt>
    <dgm:pt modelId="{D943F69F-0D1C-4AEC-9A9B-CD037378AE12}" type="pres">
      <dgm:prSet presAssocID="{96C47680-C595-4A68-8BC9-56A516B3A1E1}" presName="hierChild3" presStyleCnt="0"/>
      <dgm:spPr/>
    </dgm:pt>
  </dgm:ptLst>
  <dgm:cxnLst>
    <dgm:cxn modelId="{7363A40B-B34D-46EF-8D6C-679E7B50A13E}" srcId="{27B2A086-D609-47D9-94B9-50083D765197}" destId="{BB486DB8-95D7-4B2E-919B-FBBFF4CB26BD}" srcOrd="0" destOrd="0" parTransId="{5066AE9E-2934-4EF6-A451-A29AB771705B}" sibTransId="{C3642663-C8C1-4477-B101-A574CEF20AB8}"/>
    <dgm:cxn modelId="{A329F813-B794-4480-8F05-A74ADB76F625}" type="presOf" srcId="{25452BBE-280B-4CEA-9AFF-81D2DE831E73}" destId="{5BCCA2EA-5B6B-40F3-B57E-3F75AA22E5AD}" srcOrd="0" destOrd="0" presId="urn:microsoft.com/office/officeart/2005/8/layout/hierarchy1"/>
    <dgm:cxn modelId="{01C6C418-7852-4B9F-ACDB-690358DADCF5}" type="presOf" srcId="{5E4C04C4-CA32-4A56-B10F-71B33FD87CE1}" destId="{C23C01F1-AFC5-4D99-8A0D-234A6BCA304F}" srcOrd="0" destOrd="0" presId="urn:microsoft.com/office/officeart/2005/8/layout/hierarchy1"/>
    <dgm:cxn modelId="{6490191E-2053-46FC-8C68-92FDD5A71965}" type="presOf" srcId="{958DA9F7-ECBB-40C2-B655-70D45785A52A}" destId="{C6CF46A8-8CE8-4DC5-B7DB-B8D3FADE5981}" srcOrd="0" destOrd="0" presId="urn:microsoft.com/office/officeart/2005/8/layout/hierarchy1"/>
    <dgm:cxn modelId="{76AF1223-BF9A-41B3-984B-562F083BAC48}" type="presOf" srcId="{27B2A086-D609-47D9-94B9-50083D765197}" destId="{04359530-45C8-4744-8E05-A9684A269460}" srcOrd="0" destOrd="0" presId="urn:microsoft.com/office/officeart/2005/8/layout/hierarchy1"/>
    <dgm:cxn modelId="{BEE0C323-1FB2-4DE8-A184-0CA48F2CC36C}" srcId="{958DA9F7-ECBB-40C2-B655-70D45785A52A}" destId="{C24DE7B2-68A9-44E7-A4F3-098A24439FF0}" srcOrd="2" destOrd="0" parTransId="{0C5430A2-53BC-4DF9-B716-7BCE1C3A8830}" sibTransId="{DE07BFAE-9608-4251-8F68-B02270CC1AEC}"/>
    <dgm:cxn modelId="{42120927-C25D-4E14-8B9E-6D2B763B0AAC}" srcId="{27B2A086-D609-47D9-94B9-50083D765197}" destId="{958DA9F7-ECBB-40C2-B655-70D45785A52A}" srcOrd="1" destOrd="0" parTransId="{52CFF3AD-54E9-4802-BDDC-509BB4E97429}" sibTransId="{C4A51267-6B4B-4216-ACE9-0CC18B471D5F}"/>
    <dgm:cxn modelId="{76455C28-9C23-4280-B25A-F624D7FFF66C}" type="presOf" srcId="{4499C15C-0CD1-473A-9D34-95092285C39B}" destId="{CFAF5A98-2C8A-485C-BAC3-4EAB9A868639}" srcOrd="0" destOrd="0" presId="urn:microsoft.com/office/officeart/2005/8/layout/hierarchy1"/>
    <dgm:cxn modelId="{AE7EAB33-4CD8-4D3E-A918-D9BB61D4F71D}" type="presOf" srcId="{52CFF3AD-54E9-4802-BDDC-509BB4E97429}" destId="{65A5A4ED-0A69-47C0-9DE0-58FFBFB1137B}" srcOrd="0" destOrd="0" presId="urn:microsoft.com/office/officeart/2005/8/layout/hierarchy1"/>
    <dgm:cxn modelId="{842C0F3B-2AA9-4C0F-8EC2-286AF62B955C}" type="presOf" srcId="{BBEBF330-2E2A-4C64-8987-15D24DE5A062}" destId="{DD0D3B97-A485-4517-ADD0-4593EA89CA8A}" srcOrd="0" destOrd="0" presId="urn:microsoft.com/office/officeart/2005/8/layout/hierarchy1"/>
    <dgm:cxn modelId="{E49A603D-3238-473B-B784-12DD0BA9F3AF}" srcId="{958DA9F7-ECBB-40C2-B655-70D45785A52A}" destId="{6AF513EB-2409-47F4-A6B8-F947EE9A21D4}" srcOrd="3" destOrd="0" parTransId="{4C454B7C-1DAC-4C60-84C5-9DED95722044}" sibTransId="{44861BCB-5CE8-49EE-8CDC-A8170C435EB2}"/>
    <dgm:cxn modelId="{F54C0740-28AD-4917-8949-E0D7635AF1E2}" srcId="{A918393C-C999-493B-8969-E915E6798E38}" destId="{BBEBF330-2E2A-4C64-8987-15D24DE5A062}" srcOrd="0" destOrd="0" parTransId="{DC0D2BC6-D78F-4F53-AA0D-838BA007B342}" sibTransId="{89B055C6-BBE6-4CEB-B91E-12C700B1E2E1}"/>
    <dgm:cxn modelId="{DC4B745E-CC97-4913-820C-52AAFA68CE94}" type="presOf" srcId="{BB486DB8-95D7-4B2E-919B-FBBFF4CB26BD}" destId="{D78A6A77-5F0A-45E8-8CAB-B1C9D85F9609}" srcOrd="0" destOrd="0" presId="urn:microsoft.com/office/officeart/2005/8/layout/hierarchy1"/>
    <dgm:cxn modelId="{4E609744-3873-4FC9-9B83-47376BCD21FC}" type="presOf" srcId="{6AF513EB-2409-47F4-A6B8-F947EE9A21D4}" destId="{C90AD495-E974-4C7A-A451-8181F92B1CDA}" srcOrd="0" destOrd="0" presId="urn:microsoft.com/office/officeart/2005/8/layout/hierarchy1"/>
    <dgm:cxn modelId="{5669C067-6DDD-4D1F-AF62-F06D3EC61E69}" type="presOf" srcId="{DC0D2BC6-D78F-4F53-AA0D-838BA007B342}" destId="{27D7D594-76A6-4E8C-935A-EAD6F139453D}" srcOrd="0" destOrd="0" presId="urn:microsoft.com/office/officeart/2005/8/layout/hierarchy1"/>
    <dgm:cxn modelId="{D814D26E-F9CB-4ECC-A99E-0EF0CA26F7C8}" type="presOf" srcId="{C24DE7B2-68A9-44E7-A4F3-098A24439FF0}" destId="{726AC5DC-7D77-43BC-90C6-D6FF91DFC6B6}" srcOrd="0" destOrd="0" presId="urn:microsoft.com/office/officeart/2005/8/layout/hierarchy1"/>
    <dgm:cxn modelId="{9A669A77-D3CF-4331-B4CD-3586DA9520F3}" srcId="{958DA9F7-ECBB-40C2-B655-70D45785A52A}" destId="{4499C15C-0CD1-473A-9D34-95092285C39B}" srcOrd="1" destOrd="0" parTransId="{6B50B940-B2BC-4F23-ACF4-FAA9AEAA10ED}" sibTransId="{EAF5AD62-5560-4EDE-90F7-394551C07EBF}"/>
    <dgm:cxn modelId="{36CBBF77-07EF-4E92-AF74-7EE22FBEBC10}" srcId="{27B2A086-D609-47D9-94B9-50083D765197}" destId="{A918393C-C999-493B-8969-E915E6798E38}" srcOrd="2" destOrd="0" parTransId="{25452BBE-280B-4CEA-9AFF-81D2DE831E73}" sibTransId="{E7CEE25B-8D62-43B7-BA2A-A188F3526AF2}"/>
    <dgm:cxn modelId="{C8E15C82-FB6A-4EBF-A224-D007F9FAE537}" srcId="{5E4C04C4-CA32-4A56-B10F-71B33FD87CE1}" destId="{27B2A086-D609-47D9-94B9-50083D765197}" srcOrd="0" destOrd="0" parTransId="{D46392F6-8853-4D1A-828F-3A085E0036F3}" sibTransId="{A650129E-D8AD-47C9-BB63-943E3F3EB6FD}"/>
    <dgm:cxn modelId="{91B6DB89-9E97-4058-9FDD-88F3FC0D0A26}" type="presOf" srcId="{3689E15D-64CC-47BC-96A0-7C75B4EBA3D6}" destId="{056F41A5-A411-44B8-BC5E-7B7278DF8B4E}" srcOrd="0" destOrd="0" presId="urn:microsoft.com/office/officeart/2005/8/layout/hierarchy1"/>
    <dgm:cxn modelId="{7B08FA8D-717E-431E-9CA9-8645A2E7CC55}" type="presOf" srcId="{4C454B7C-1DAC-4C60-84C5-9DED95722044}" destId="{10DFBEAB-5B68-4A5D-963A-BBB7234E6C46}" srcOrd="0" destOrd="0" presId="urn:microsoft.com/office/officeart/2005/8/layout/hierarchy1"/>
    <dgm:cxn modelId="{B5EC1F91-C14D-45D7-9ABD-D0AF88859387}" type="presOf" srcId="{A918393C-C999-493B-8969-E915E6798E38}" destId="{2DF8C7D4-6480-496C-A4A0-38B18EB02F7B}" srcOrd="0" destOrd="0" presId="urn:microsoft.com/office/officeart/2005/8/layout/hierarchy1"/>
    <dgm:cxn modelId="{A7EA5E9F-95E3-42EC-9B36-8D0A8F1C05DF}" type="presOf" srcId="{96C47680-C595-4A68-8BC9-56A516B3A1E1}" destId="{D093E504-CEE1-44C7-845E-C4B57EE75BD5}" srcOrd="0" destOrd="0" presId="urn:microsoft.com/office/officeart/2005/8/layout/hierarchy1"/>
    <dgm:cxn modelId="{AA3DD2A7-B241-4E32-8948-7972EF7FB694}" type="presOf" srcId="{6B50B940-B2BC-4F23-ACF4-FAA9AEAA10ED}" destId="{5521C1A4-EA34-4334-92B3-F905C2AC0A6B}" srcOrd="0" destOrd="0" presId="urn:microsoft.com/office/officeart/2005/8/layout/hierarchy1"/>
    <dgm:cxn modelId="{23850DC0-FDAE-4655-B747-97EFF9C8EF94}" type="presOf" srcId="{113B55F1-345C-4C16-B72F-C589BA4AD2B5}" destId="{8B720691-4236-4CEC-873D-4DED56C06786}" srcOrd="0" destOrd="0" presId="urn:microsoft.com/office/officeart/2005/8/layout/hierarchy1"/>
    <dgm:cxn modelId="{EA75CEC1-C7AF-4978-BB25-0732B246C6B2}" type="presOf" srcId="{5066AE9E-2934-4EF6-A451-A29AB771705B}" destId="{F862369D-C4DC-4A0C-88E1-6C46F0282427}" srcOrd="0" destOrd="0" presId="urn:microsoft.com/office/officeart/2005/8/layout/hierarchy1"/>
    <dgm:cxn modelId="{3D807FCA-10A3-4FA3-A41C-AECCAB88F100}" type="presOf" srcId="{22FDE3AF-EF87-4838-B8C2-12C008029325}" destId="{414D6B36-5432-4320-ACB9-5439678808D2}" srcOrd="0" destOrd="0" presId="urn:microsoft.com/office/officeart/2005/8/layout/hierarchy1"/>
    <dgm:cxn modelId="{B56AD2CE-85E3-42C7-95E6-3519C5EFEDD2}" srcId="{958DA9F7-ECBB-40C2-B655-70D45785A52A}" destId="{113B55F1-345C-4C16-B72F-C589BA4AD2B5}" srcOrd="0" destOrd="0" parTransId="{3689E15D-64CC-47BC-96A0-7C75B4EBA3D6}" sibTransId="{2DDA7376-C0C5-465C-A524-990EA1E34CA4}"/>
    <dgm:cxn modelId="{6F2A6CD3-F6DB-4C43-B22D-5E1211D644AE}" type="presOf" srcId="{0C5430A2-53BC-4DF9-B716-7BCE1C3A8830}" destId="{DE69D67D-BB58-40CC-B7AA-7B4552F9C71E}" srcOrd="0" destOrd="0" presId="urn:microsoft.com/office/officeart/2005/8/layout/hierarchy1"/>
    <dgm:cxn modelId="{D5336DFD-2781-449E-988F-62D164B3AD84}" srcId="{27B2A086-D609-47D9-94B9-50083D765197}" destId="{96C47680-C595-4A68-8BC9-56A516B3A1E1}" srcOrd="3" destOrd="0" parTransId="{22FDE3AF-EF87-4838-B8C2-12C008029325}" sibTransId="{2E13B78A-EB8B-4836-9FC4-CDF3493789A7}"/>
    <dgm:cxn modelId="{B0C8C19A-DC1A-4EE5-96E1-F0B4A687F14F}" type="presParOf" srcId="{C23C01F1-AFC5-4D99-8A0D-234A6BCA304F}" destId="{5AFA01BB-ACB3-4E5B-AEF3-A056F090A760}" srcOrd="0" destOrd="0" presId="urn:microsoft.com/office/officeart/2005/8/layout/hierarchy1"/>
    <dgm:cxn modelId="{03D1223E-26BF-4F76-BD2E-09DFC5EDBD47}" type="presParOf" srcId="{5AFA01BB-ACB3-4E5B-AEF3-A056F090A760}" destId="{D67E1BF1-972D-4B1D-AA89-1F2BD9A7CE96}" srcOrd="0" destOrd="0" presId="urn:microsoft.com/office/officeart/2005/8/layout/hierarchy1"/>
    <dgm:cxn modelId="{BD0D8EEB-2F9D-4B07-A62B-EDA948D8662C}" type="presParOf" srcId="{D67E1BF1-972D-4B1D-AA89-1F2BD9A7CE96}" destId="{B2B4DCD9-4412-4C11-920F-A025C35FE6A7}" srcOrd="0" destOrd="0" presId="urn:microsoft.com/office/officeart/2005/8/layout/hierarchy1"/>
    <dgm:cxn modelId="{7FB2BA25-4B76-4882-9A7A-A081B2A2524C}" type="presParOf" srcId="{D67E1BF1-972D-4B1D-AA89-1F2BD9A7CE96}" destId="{04359530-45C8-4744-8E05-A9684A269460}" srcOrd="1" destOrd="0" presId="urn:microsoft.com/office/officeart/2005/8/layout/hierarchy1"/>
    <dgm:cxn modelId="{5F8C41C1-F784-4844-9702-6E740B15AC2A}" type="presParOf" srcId="{5AFA01BB-ACB3-4E5B-AEF3-A056F090A760}" destId="{82614808-8DF8-4254-AD1D-1461D8142F87}" srcOrd="1" destOrd="0" presId="urn:microsoft.com/office/officeart/2005/8/layout/hierarchy1"/>
    <dgm:cxn modelId="{3710421A-BB4D-4EDD-A355-14AF70B56654}" type="presParOf" srcId="{82614808-8DF8-4254-AD1D-1461D8142F87}" destId="{F862369D-C4DC-4A0C-88E1-6C46F0282427}" srcOrd="0" destOrd="0" presId="urn:microsoft.com/office/officeart/2005/8/layout/hierarchy1"/>
    <dgm:cxn modelId="{FF66AE2B-F96C-4266-8B28-2FDCFC286829}" type="presParOf" srcId="{82614808-8DF8-4254-AD1D-1461D8142F87}" destId="{27F2788E-11B9-4488-869D-807A0F53CA0E}" srcOrd="1" destOrd="0" presId="urn:microsoft.com/office/officeart/2005/8/layout/hierarchy1"/>
    <dgm:cxn modelId="{A442949B-E0DA-4C7C-A625-39CCC664D5E1}" type="presParOf" srcId="{27F2788E-11B9-4488-869D-807A0F53CA0E}" destId="{3C92F03D-CC39-4957-A33E-8C1EE1540F4A}" srcOrd="0" destOrd="0" presId="urn:microsoft.com/office/officeart/2005/8/layout/hierarchy1"/>
    <dgm:cxn modelId="{75DC635C-74D1-4F35-8783-6B404B378FF7}" type="presParOf" srcId="{3C92F03D-CC39-4957-A33E-8C1EE1540F4A}" destId="{C4F8EFED-908E-4735-8D4E-A0502DC4BAB0}" srcOrd="0" destOrd="0" presId="urn:microsoft.com/office/officeart/2005/8/layout/hierarchy1"/>
    <dgm:cxn modelId="{A7D201CF-DA04-4B94-AC16-89B4BFCE7FBD}" type="presParOf" srcId="{3C92F03D-CC39-4957-A33E-8C1EE1540F4A}" destId="{D78A6A77-5F0A-45E8-8CAB-B1C9D85F9609}" srcOrd="1" destOrd="0" presId="urn:microsoft.com/office/officeart/2005/8/layout/hierarchy1"/>
    <dgm:cxn modelId="{D28D3915-71C4-4D3C-AE96-7C54764254D2}" type="presParOf" srcId="{27F2788E-11B9-4488-869D-807A0F53CA0E}" destId="{2A33907F-9FC4-4274-9DED-CF66B45A121D}" srcOrd="1" destOrd="0" presId="urn:microsoft.com/office/officeart/2005/8/layout/hierarchy1"/>
    <dgm:cxn modelId="{4E5B1634-BF90-40A0-B511-20921D833A4D}" type="presParOf" srcId="{82614808-8DF8-4254-AD1D-1461D8142F87}" destId="{65A5A4ED-0A69-47C0-9DE0-58FFBFB1137B}" srcOrd="2" destOrd="0" presId="urn:microsoft.com/office/officeart/2005/8/layout/hierarchy1"/>
    <dgm:cxn modelId="{67818DDA-1E81-4982-AF95-E7CC16A9914B}" type="presParOf" srcId="{82614808-8DF8-4254-AD1D-1461D8142F87}" destId="{68D9B4B2-0921-48EB-8D7A-BB366931911A}" srcOrd="3" destOrd="0" presId="urn:microsoft.com/office/officeart/2005/8/layout/hierarchy1"/>
    <dgm:cxn modelId="{D18CEC65-3E40-4B39-8E1A-D9B52A71BC40}" type="presParOf" srcId="{68D9B4B2-0921-48EB-8D7A-BB366931911A}" destId="{B02ECD9B-CB68-4AD1-9627-44EE5C04E2C3}" srcOrd="0" destOrd="0" presId="urn:microsoft.com/office/officeart/2005/8/layout/hierarchy1"/>
    <dgm:cxn modelId="{C7E5ED8E-B8E4-41DD-B199-E4B4B515B06F}" type="presParOf" srcId="{B02ECD9B-CB68-4AD1-9627-44EE5C04E2C3}" destId="{3DA2FEF3-92AA-45F9-848E-B82D85AD5CC3}" srcOrd="0" destOrd="0" presId="urn:microsoft.com/office/officeart/2005/8/layout/hierarchy1"/>
    <dgm:cxn modelId="{DA9582EB-59B4-4EED-AEA9-D156F3805D8A}" type="presParOf" srcId="{B02ECD9B-CB68-4AD1-9627-44EE5C04E2C3}" destId="{C6CF46A8-8CE8-4DC5-B7DB-B8D3FADE5981}" srcOrd="1" destOrd="0" presId="urn:microsoft.com/office/officeart/2005/8/layout/hierarchy1"/>
    <dgm:cxn modelId="{064C7508-A1FA-4584-B40D-12F233C9EE73}" type="presParOf" srcId="{68D9B4B2-0921-48EB-8D7A-BB366931911A}" destId="{596057D4-82B0-4B45-83F0-FE1FDAFDBF31}" srcOrd="1" destOrd="0" presId="urn:microsoft.com/office/officeart/2005/8/layout/hierarchy1"/>
    <dgm:cxn modelId="{3D86BE25-3041-41BD-B7BC-F061372D136A}" type="presParOf" srcId="{596057D4-82B0-4B45-83F0-FE1FDAFDBF31}" destId="{056F41A5-A411-44B8-BC5E-7B7278DF8B4E}" srcOrd="0" destOrd="0" presId="urn:microsoft.com/office/officeart/2005/8/layout/hierarchy1"/>
    <dgm:cxn modelId="{4599DE3B-5FB9-4F8B-9B42-E0E82586FDCC}" type="presParOf" srcId="{596057D4-82B0-4B45-83F0-FE1FDAFDBF31}" destId="{6B28D13E-CBCE-4E46-AB58-367527F02004}" srcOrd="1" destOrd="0" presId="urn:microsoft.com/office/officeart/2005/8/layout/hierarchy1"/>
    <dgm:cxn modelId="{790088F4-8EC4-4600-9214-709E7EFEB06E}" type="presParOf" srcId="{6B28D13E-CBCE-4E46-AB58-367527F02004}" destId="{2450A2FB-29BE-4D90-81B3-A756E72D6210}" srcOrd="0" destOrd="0" presId="urn:microsoft.com/office/officeart/2005/8/layout/hierarchy1"/>
    <dgm:cxn modelId="{9D2A5684-A085-4507-9B3D-FA46F92E82BD}" type="presParOf" srcId="{2450A2FB-29BE-4D90-81B3-A756E72D6210}" destId="{9EC525A3-A007-4165-9996-2C01029AAC7B}" srcOrd="0" destOrd="0" presId="urn:microsoft.com/office/officeart/2005/8/layout/hierarchy1"/>
    <dgm:cxn modelId="{B3986829-02CC-42A7-BAE2-54C74DE3CEF2}" type="presParOf" srcId="{2450A2FB-29BE-4D90-81B3-A756E72D6210}" destId="{8B720691-4236-4CEC-873D-4DED56C06786}" srcOrd="1" destOrd="0" presId="urn:microsoft.com/office/officeart/2005/8/layout/hierarchy1"/>
    <dgm:cxn modelId="{F610E409-55BC-46BA-B7B8-0FFC78574E0D}" type="presParOf" srcId="{6B28D13E-CBCE-4E46-AB58-367527F02004}" destId="{11DD128C-06DA-4E65-BF58-AB6FA8BBEC97}" srcOrd="1" destOrd="0" presId="urn:microsoft.com/office/officeart/2005/8/layout/hierarchy1"/>
    <dgm:cxn modelId="{252CB725-689D-4B5C-A5CF-DFF9C0964FD4}" type="presParOf" srcId="{596057D4-82B0-4B45-83F0-FE1FDAFDBF31}" destId="{5521C1A4-EA34-4334-92B3-F905C2AC0A6B}" srcOrd="2" destOrd="0" presId="urn:microsoft.com/office/officeart/2005/8/layout/hierarchy1"/>
    <dgm:cxn modelId="{16350AA0-5A79-4C57-B6E3-C19EE314B4AF}" type="presParOf" srcId="{596057D4-82B0-4B45-83F0-FE1FDAFDBF31}" destId="{BB1E8977-B4F8-48A4-B926-9C456E976CFF}" srcOrd="3" destOrd="0" presId="urn:microsoft.com/office/officeart/2005/8/layout/hierarchy1"/>
    <dgm:cxn modelId="{C000746B-1D76-4843-B695-991401890ADA}" type="presParOf" srcId="{BB1E8977-B4F8-48A4-B926-9C456E976CFF}" destId="{E97E1FD1-4396-4C57-9217-07D9D129FD0F}" srcOrd="0" destOrd="0" presId="urn:microsoft.com/office/officeart/2005/8/layout/hierarchy1"/>
    <dgm:cxn modelId="{52B7A21C-0D95-4428-9C68-CA91E077EF65}" type="presParOf" srcId="{E97E1FD1-4396-4C57-9217-07D9D129FD0F}" destId="{1A0A5649-D4BA-4937-9761-4455DE5C382B}" srcOrd="0" destOrd="0" presId="urn:microsoft.com/office/officeart/2005/8/layout/hierarchy1"/>
    <dgm:cxn modelId="{1A0DF1B7-9114-400D-B049-6AAC30289EFC}" type="presParOf" srcId="{E97E1FD1-4396-4C57-9217-07D9D129FD0F}" destId="{CFAF5A98-2C8A-485C-BAC3-4EAB9A868639}" srcOrd="1" destOrd="0" presId="urn:microsoft.com/office/officeart/2005/8/layout/hierarchy1"/>
    <dgm:cxn modelId="{CFCA003D-CF20-471D-A095-589AF2A35E9A}" type="presParOf" srcId="{BB1E8977-B4F8-48A4-B926-9C456E976CFF}" destId="{E065E5E7-DDF7-4171-8AC6-E80935F2D353}" srcOrd="1" destOrd="0" presId="urn:microsoft.com/office/officeart/2005/8/layout/hierarchy1"/>
    <dgm:cxn modelId="{69D5480D-9224-4A22-8717-5390D3F89490}" type="presParOf" srcId="{596057D4-82B0-4B45-83F0-FE1FDAFDBF31}" destId="{DE69D67D-BB58-40CC-B7AA-7B4552F9C71E}" srcOrd="4" destOrd="0" presId="urn:microsoft.com/office/officeart/2005/8/layout/hierarchy1"/>
    <dgm:cxn modelId="{0E067520-4238-48C5-B333-D58C59F88BDD}" type="presParOf" srcId="{596057D4-82B0-4B45-83F0-FE1FDAFDBF31}" destId="{C4D4FD08-5304-47F8-8883-4FD301A8C3CE}" srcOrd="5" destOrd="0" presId="urn:microsoft.com/office/officeart/2005/8/layout/hierarchy1"/>
    <dgm:cxn modelId="{EC025997-8B08-422D-9B41-552846DA291E}" type="presParOf" srcId="{C4D4FD08-5304-47F8-8883-4FD301A8C3CE}" destId="{914D1A4B-29CE-4834-9E64-BCD2683E7B30}" srcOrd="0" destOrd="0" presId="urn:microsoft.com/office/officeart/2005/8/layout/hierarchy1"/>
    <dgm:cxn modelId="{78D19DE6-6C0C-46D5-8B41-1DEF2E27A53C}" type="presParOf" srcId="{914D1A4B-29CE-4834-9E64-BCD2683E7B30}" destId="{ACFB2064-9349-4A7E-B9F0-9F09CECC886F}" srcOrd="0" destOrd="0" presId="urn:microsoft.com/office/officeart/2005/8/layout/hierarchy1"/>
    <dgm:cxn modelId="{13F7D4D2-3CF3-43A9-B683-BB56769D837D}" type="presParOf" srcId="{914D1A4B-29CE-4834-9E64-BCD2683E7B30}" destId="{726AC5DC-7D77-43BC-90C6-D6FF91DFC6B6}" srcOrd="1" destOrd="0" presId="urn:microsoft.com/office/officeart/2005/8/layout/hierarchy1"/>
    <dgm:cxn modelId="{8CEA6C9F-E9B6-44AD-B20C-1D466BA32E31}" type="presParOf" srcId="{C4D4FD08-5304-47F8-8883-4FD301A8C3CE}" destId="{5C024A3F-2E4F-4F1D-A46F-B64BD6332A5A}" srcOrd="1" destOrd="0" presId="urn:microsoft.com/office/officeart/2005/8/layout/hierarchy1"/>
    <dgm:cxn modelId="{77B5DA6D-43B6-4180-B7FC-5B8A5E57A3DC}" type="presParOf" srcId="{596057D4-82B0-4B45-83F0-FE1FDAFDBF31}" destId="{10DFBEAB-5B68-4A5D-963A-BBB7234E6C46}" srcOrd="6" destOrd="0" presId="urn:microsoft.com/office/officeart/2005/8/layout/hierarchy1"/>
    <dgm:cxn modelId="{F98D3BA7-3C7A-4D7F-A7EE-9F9EB5E0C026}" type="presParOf" srcId="{596057D4-82B0-4B45-83F0-FE1FDAFDBF31}" destId="{D357A848-46EB-4722-85C6-64E4B43265B4}" srcOrd="7" destOrd="0" presId="urn:microsoft.com/office/officeart/2005/8/layout/hierarchy1"/>
    <dgm:cxn modelId="{391EEDB5-18D1-41CE-B64A-EF382635F68F}" type="presParOf" srcId="{D357A848-46EB-4722-85C6-64E4B43265B4}" destId="{0B04B683-F3C1-4FB0-B04A-67AAA975AC1C}" srcOrd="0" destOrd="0" presId="urn:microsoft.com/office/officeart/2005/8/layout/hierarchy1"/>
    <dgm:cxn modelId="{3DC6C9A6-43D2-440A-BBE8-BB2D5972DF57}" type="presParOf" srcId="{0B04B683-F3C1-4FB0-B04A-67AAA975AC1C}" destId="{52466995-DDC8-401A-A4D8-9719E360F2DA}" srcOrd="0" destOrd="0" presId="urn:microsoft.com/office/officeart/2005/8/layout/hierarchy1"/>
    <dgm:cxn modelId="{0AFEB7B7-1B7D-4208-89DE-BA904DD38DD6}" type="presParOf" srcId="{0B04B683-F3C1-4FB0-B04A-67AAA975AC1C}" destId="{C90AD495-E974-4C7A-A451-8181F92B1CDA}" srcOrd="1" destOrd="0" presId="urn:microsoft.com/office/officeart/2005/8/layout/hierarchy1"/>
    <dgm:cxn modelId="{1F0214DB-02C1-4159-9B49-69C0A071DF76}" type="presParOf" srcId="{D357A848-46EB-4722-85C6-64E4B43265B4}" destId="{F3A07A6E-7854-4AE2-93C9-CDF9AC0A18B4}" srcOrd="1" destOrd="0" presId="urn:microsoft.com/office/officeart/2005/8/layout/hierarchy1"/>
    <dgm:cxn modelId="{DFC65C5F-EEF4-4703-8494-C6533401F37D}" type="presParOf" srcId="{82614808-8DF8-4254-AD1D-1461D8142F87}" destId="{5BCCA2EA-5B6B-40F3-B57E-3F75AA22E5AD}" srcOrd="4" destOrd="0" presId="urn:microsoft.com/office/officeart/2005/8/layout/hierarchy1"/>
    <dgm:cxn modelId="{1D831D72-FBFA-45A1-BD89-90BD26BB1C9C}" type="presParOf" srcId="{82614808-8DF8-4254-AD1D-1461D8142F87}" destId="{3B54FD2F-3DC7-4D6D-817E-12E9C40488AB}" srcOrd="5" destOrd="0" presId="urn:microsoft.com/office/officeart/2005/8/layout/hierarchy1"/>
    <dgm:cxn modelId="{7819E3C0-D160-495B-8574-7450AF80B744}" type="presParOf" srcId="{3B54FD2F-3DC7-4D6D-817E-12E9C40488AB}" destId="{A6020913-5516-4EE9-ABF8-BC0F5C7129B6}" srcOrd="0" destOrd="0" presId="urn:microsoft.com/office/officeart/2005/8/layout/hierarchy1"/>
    <dgm:cxn modelId="{5344CFCC-DF7F-4DBB-8F21-74EDF8CE2B0C}" type="presParOf" srcId="{A6020913-5516-4EE9-ABF8-BC0F5C7129B6}" destId="{0CDD1811-4341-4BC1-A491-7260AF4F41D5}" srcOrd="0" destOrd="0" presId="urn:microsoft.com/office/officeart/2005/8/layout/hierarchy1"/>
    <dgm:cxn modelId="{CBA1DD02-2BDF-485D-B485-B451424FA9E6}" type="presParOf" srcId="{A6020913-5516-4EE9-ABF8-BC0F5C7129B6}" destId="{2DF8C7D4-6480-496C-A4A0-38B18EB02F7B}" srcOrd="1" destOrd="0" presId="urn:microsoft.com/office/officeart/2005/8/layout/hierarchy1"/>
    <dgm:cxn modelId="{E590C9D4-C7B2-4704-BC9B-65900D5C94B4}" type="presParOf" srcId="{3B54FD2F-3DC7-4D6D-817E-12E9C40488AB}" destId="{15A0D111-F28C-4721-ADE0-E801F004A6C8}" srcOrd="1" destOrd="0" presId="urn:microsoft.com/office/officeart/2005/8/layout/hierarchy1"/>
    <dgm:cxn modelId="{5F8C3C8C-DE7A-4AEA-AB6D-7ED0A3522E71}" type="presParOf" srcId="{15A0D111-F28C-4721-ADE0-E801F004A6C8}" destId="{27D7D594-76A6-4E8C-935A-EAD6F139453D}" srcOrd="0" destOrd="0" presId="urn:microsoft.com/office/officeart/2005/8/layout/hierarchy1"/>
    <dgm:cxn modelId="{A1729238-81A7-4C44-8FEC-4D0D0B0018CF}" type="presParOf" srcId="{15A0D111-F28C-4721-ADE0-E801F004A6C8}" destId="{CCF5F6BB-73E2-4012-8134-43488BFF6046}" srcOrd="1" destOrd="0" presId="urn:microsoft.com/office/officeart/2005/8/layout/hierarchy1"/>
    <dgm:cxn modelId="{D24287BE-3454-4288-850A-EF3F1B07F994}" type="presParOf" srcId="{CCF5F6BB-73E2-4012-8134-43488BFF6046}" destId="{2B13FB04-0D1E-443A-9742-287D70DE6EB8}" srcOrd="0" destOrd="0" presId="urn:microsoft.com/office/officeart/2005/8/layout/hierarchy1"/>
    <dgm:cxn modelId="{F2E18BF4-6881-4736-B984-1587EA8FC275}" type="presParOf" srcId="{2B13FB04-0D1E-443A-9742-287D70DE6EB8}" destId="{774AD55F-CD5B-4965-A2B9-ED695CB6C133}" srcOrd="0" destOrd="0" presId="urn:microsoft.com/office/officeart/2005/8/layout/hierarchy1"/>
    <dgm:cxn modelId="{D30C5B91-57B0-4F5D-8A3A-2623982D18CB}" type="presParOf" srcId="{2B13FB04-0D1E-443A-9742-287D70DE6EB8}" destId="{DD0D3B97-A485-4517-ADD0-4593EA89CA8A}" srcOrd="1" destOrd="0" presId="urn:microsoft.com/office/officeart/2005/8/layout/hierarchy1"/>
    <dgm:cxn modelId="{F3478B37-53BA-42F6-B1AB-7EBFB2F1A55C}" type="presParOf" srcId="{CCF5F6BB-73E2-4012-8134-43488BFF6046}" destId="{3436B2E0-E169-4E5D-A77C-7DEFE09D3698}" srcOrd="1" destOrd="0" presId="urn:microsoft.com/office/officeart/2005/8/layout/hierarchy1"/>
    <dgm:cxn modelId="{C4D28FF0-EA9F-4297-AE00-E2E9307DAFE8}" type="presParOf" srcId="{82614808-8DF8-4254-AD1D-1461D8142F87}" destId="{414D6B36-5432-4320-ACB9-5439678808D2}" srcOrd="6" destOrd="0" presId="urn:microsoft.com/office/officeart/2005/8/layout/hierarchy1"/>
    <dgm:cxn modelId="{A66E931D-8063-418F-80F9-FA11722C9D48}" type="presParOf" srcId="{82614808-8DF8-4254-AD1D-1461D8142F87}" destId="{D0C14861-A0E3-4FA8-8DB6-DBFE4F9A73F6}" srcOrd="7" destOrd="0" presId="urn:microsoft.com/office/officeart/2005/8/layout/hierarchy1"/>
    <dgm:cxn modelId="{088AF31C-D2B9-4D6F-9483-F9BA3A42EC2A}" type="presParOf" srcId="{D0C14861-A0E3-4FA8-8DB6-DBFE4F9A73F6}" destId="{7385FEE7-278B-4307-A8F2-276E3516EAD0}" srcOrd="0" destOrd="0" presId="urn:microsoft.com/office/officeart/2005/8/layout/hierarchy1"/>
    <dgm:cxn modelId="{16CBD6C0-4189-413D-AD56-F9D635848F2E}" type="presParOf" srcId="{7385FEE7-278B-4307-A8F2-276E3516EAD0}" destId="{E4CDF962-ADE5-4057-B941-B08373E31C86}" srcOrd="0" destOrd="0" presId="urn:microsoft.com/office/officeart/2005/8/layout/hierarchy1"/>
    <dgm:cxn modelId="{28D5E5B4-EA9C-4CE2-8990-0EFF2DC249A1}" type="presParOf" srcId="{7385FEE7-278B-4307-A8F2-276E3516EAD0}" destId="{D093E504-CEE1-44C7-845E-C4B57EE75BD5}" srcOrd="1" destOrd="0" presId="urn:microsoft.com/office/officeart/2005/8/layout/hierarchy1"/>
    <dgm:cxn modelId="{1304EC51-2B44-4208-9A04-D15613E131FF}" type="presParOf" srcId="{D0C14861-A0E3-4FA8-8DB6-DBFE4F9A73F6}" destId="{D943F69F-0D1C-4AEC-9A9B-CD037378AE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10292-6D50-4090-9360-E71B2427EC53}">
      <dsp:nvSpPr>
        <dsp:cNvPr id="0" name=""/>
        <dsp:cNvSpPr/>
      </dsp:nvSpPr>
      <dsp:spPr>
        <a:xfrm>
          <a:off x="0" y="2374917"/>
          <a:ext cx="6102350" cy="5977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Detailprocessen – </a:t>
          </a:r>
          <a:br>
            <a:rPr lang="nl-NL" sz="1400" kern="1200" dirty="0"/>
          </a:br>
          <a:r>
            <a:rPr lang="nl-NL" sz="1400" kern="1200" dirty="0" err="1"/>
            <a:t>Use</a:t>
          </a:r>
          <a:r>
            <a:rPr lang="nl-NL" sz="1400" kern="1200" dirty="0"/>
            <a:t> Cases</a:t>
          </a:r>
        </a:p>
      </dsp:txBody>
      <dsp:txXfrm>
        <a:off x="0" y="2374917"/>
        <a:ext cx="1830705" cy="597720"/>
      </dsp:txXfrm>
    </dsp:sp>
    <dsp:sp modelId="{C173B4BA-1658-4A4B-9301-D30D3FF18AA4}">
      <dsp:nvSpPr>
        <dsp:cNvPr id="0" name=""/>
        <dsp:cNvSpPr/>
      </dsp:nvSpPr>
      <dsp:spPr>
        <a:xfrm>
          <a:off x="0" y="1677577"/>
          <a:ext cx="6102350" cy="5977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Hoofdprocessen</a:t>
          </a:r>
        </a:p>
      </dsp:txBody>
      <dsp:txXfrm>
        <a:off x="0" y="1677577"/>
        <a:ext cx="1830705" cy="597720"/>
      </dsp:txXfrm>
    </dsp:sp>
    <dsp:sp modelId="{E56CFBFD-668C-4BF7-B73F-523850CC4560}">
      <dsp:nvSpPr>
        <dsp:cNvPr id="0" name=""/>
        <dsp:cNvSpPr/>
      </dsp:nvSpPr>
      <dsp:spPr>
        <a:xfrm>
          <a:off x="0" y="980236"/>
          <a:ext cx="6102350" cy="5977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Organisatie</a:t>
          </a:r>
        </a:p>
      </dsp:txBody>
      <dsp:txXfrm>
        <a:off x="0" y="980236"/>
        <a:ext cx="1830705" cy="597720"/>
      </dsp:txXfrm>
    </dsp:sp>
    <dsp:sp modelId="{D64A82B0-F74E-4737-9459-D52C909F4793}">
      <dsp:nvSpPr>
        <dsp:cNvPr id="0" name=""/>
        <dsp:cNvSpPr/>
      </dsp:nvSpPr>
      <dsp:spPr>
        <a:xfrm>
          <a:off x="3774752" y="1030046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Apotheek ‘Het Pilletje’</a:t>
          </a:r>
        </a:p>
      </dsp:txBody>
      <dsp:txXfrm>
        <a:off x="3789341" y="1044635"/>
        <a:ext cx="717972" cy="468922"/>
      </dsp:txXfrm>
    </dsp:sp>
    <dsp:sp modelId="{00891DE9-3704-4E54-9BEA-D8D41AD0BAE8}">
      <dsp:nvSpPr>
        <dsp:cNvPr id="0" name=""/>
        <dsp:cNvSpPr/>
      </dsp:nvSpPr>
      <dsp:spPr>
        <a:xfrm>
          <a:off x="2691384" y="1528147"/>
          <a:ext cx="1456943" cy="199240"/>
        </a:xfrm>
        <a:custGeom>
          <a:avLst/>
          <a:gdLst/>
          <a:ahLst/>
          <a:cxnLst/>
          <a:rect l="0" t="0" r="0" b="0"/>
          <a:pathLst>
            <a:path>
              <a:moveTo>
                <a:pt x="1456943" y="0"/>
              </a:moveTo>
              <a:lnTo>
                <a:pt x="1456943" y="99620"/>
              </a:lnTo>
              <a:lnTo>
                <a:pt x="0" y="99620"/>
              </a:lnTo>
              <a:lnTo>
                <a:pt x="0" y="19924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D90AF-96B0-44FD-AC0F-6941BF1A365A}">
      <dsp:nvSpPr>
        <dsp:cNvPr id="0" name=""/>
        <dsp:cNvSpPr/>
      </dsp:nvSpPr>
      <dsp:spPr>
        <a:xfrm>
          <a:off x="2317809" y="172738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Inkopen</a:t>
          </a:r>
        </a:p>
      </dsp:txBody>
      <dsp:txXfrm>
        <a:off x="2332398" y="1741976"/>
        <a:ext cx="717972" cy="468922"/>
      </dsp:txXfrm>
    </dsp:sp>
    <dsp:sp modelId="{C7980096-4D95-4891-94FD-E103B4D183DF}">
      <dsp:nvSpPr>
        <dsp:cNvPr id="0" name=""/>
        <dsp:cNvSpPr/>
      </dsp:nvSpPr>
      <dsp:spPr>
        <a:xfrm>
          <a:off x="2205736" y="222548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485647" y="0"/>
              </a:moveTo>
              <a:lnTo>
                <a:pt x="485647" y="99620"/>
              </a:lnTo>
              <a:lnTo>
                <a:pt x="0" y="99620"/>
              </a:lnTo>
              <a:lnTo>
                <a:pt x="0" y="1992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433AD-C973-4B7C-80F4-031C7001982C}">
      <dsp:nvSpPr>
        <dsp:cNvPr id="0" name=""/>
        <dsp:cNvSpPr/>
      </dsp:nvSpPr>
      <dsp:spPr>
        <a:xfrm>
          <a:off x="1832161" y="242472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Inkopen medicijnen</a:t>
          </a:r>
        </a:p>
      </dsp:txBody>
      <dsp:txXfrm>
        <a:off x="1846750" y="2439316"/>
        <a:ext cx="717972" cy="468922"/>
      </dsp:txXfrm>
    </dsp:sp>
    <dsp:sp modelId="{56C1560E-A270-4BAD-B9AA-1F470A546BCC}">
      <dsp:nvSpPr>
        <dsp:cNvPr id="0" name=""/>
        <dsp:cNvSpPr/>
      </dsp:nvSpPr>
      <dsp:spPr>
        <a:xfrm>
          <a:off x="2691384" y="222548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0"/>
              </a:lnTo>
              <a:lnTo>
                <a:pt x="485647" y="99620"/>
              </a:lnTo>
              <a:lnTo>
                <a:pt x="485647" y="1992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2411C-ADEE-4E79-BE91-4FC068C93F83}">
      <dsp:nvSpPr>
        <dsp:cNvPr id="0" name=""/>
        <dsp:cNvSpPr/>
      </dsp:nvSpPr>
      <dsp:spPr>
        <a:xfrm>
          <a:off x="2803456" y="242472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Betalen medicijnen</a:t>
          </a:r>
        </a:p>
      </dsp:txBody>
      <dsp:txXfrm>
        <a:off x="2818045" y="2439316"/>
        <a:ext cx="717972" cy="468922"/>
      </dsp:txXfrm>
    </dsp:sp>
    <dsp:sp modelId="{C7D3D900-C98F-422D-86A5-0D0820684053}">
      <dsp:nvSpPr>
        <dsp:cNvPr id="0" name=""/>
        <dsp:cNvSpPr/>
      </dsp:nvSpPr>
      <dsp:spPr>
        <a:xfrm>
          <a:off x="4148327" y="152814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0"/>
              </a:lnTo>
              <a:lnTo>
                <a:pt x="485647" y="99620"/>
              </a:lnTo>
              <a:lnTo>
                <a:pt x="485647" y="19924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01B1D-D63B-4D83-9D94-2A363F21E231}">
      <dsp:nvSpPr>
        <dsp:cNvPr id="0" name=""/>
        <dsp:cNvSpPr/>
      </dsp:nvSpPr>
      <dsp:spPr>
        <a:xfrm>
          <a:off x="4260400" y="172738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Opslaan</a:t>
          </a:r>
        </a:p>
      </dsp:txBody>
      <dsp:txXfrm>
        <a:off x="4274989" y="1741976"/>
        <a:ext cx="717972" cy="468922"/>
      </dsp:txXfrm>
    </dsp:sp>
    <dsp:sp modelId="{0863CC4D-0304-494D-AB80-CE01A7B5349B}">
      <dsp:nvSpPr>
        <dsp:cNvPr id="0" name=""/>
        <dsp:cNvSpPr/>
      </dsp:nvSpPr>
      <dsp:spPr>
        <a:xfrm>
          <a:off x="4148327" y="222548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485647" y="0"/>
              </a:moveTo>
              <a:lnTo>
                <a:pt x="485647" y="99620"/>
              </a:lnTo>
              <a:lnTo>
                <a:pt x="0" y="99620"/>
              </a:lnTo>
              <a:lnTo>
                <a:pt x="0" y="1992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E0BD7-455F-40E3-B795-BBD79D2D561F}">
      <dsp:nvSpPr>
        <dsp:cNvPr id="0" name=""/>
        <dsp:cNvSpPr/>
      </dsp:nvSpPr>
      <dsp:spPr>
        <a:xfrm>
          <a:off x="3774752" y="242472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Bijhouden voorraad</a:t>
          </a:r>
        </a:p>
      </dsp:txBody>
      <dsp:txXfrm>
        <a:off x="3789341" y="2439316"/>
        <a:ext cx="717972" cy="468922"/>
      </dsp:txXfrm>
    </dsp:sp>
    <dsp:sp modelId="{15FD2BAB-60EA-41B5-AB71-0A33D9EE94F3}">
      <dsp:nvSpPr>
        <dsp:cNvPr id="0" name=""/>
        <dsp:cNvSpPr/>
      </dsp:nvSpPr>
      <dsp:spPr>
        <a:xfrm>
          <a:off x="4633975" y="2225487"/>
          <a:ext cx="485647" cy="19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0"/>
              </a:lnTo>
              <a:lnTo>
                <a:pt x="485647" y="99620"/>
              </a:lnTo>
              <a:lnTo>
                <a:pt x="485647" y="1992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1FB43-BCB2-48B7-99CB-B0DD80B09D85}">
      <dsp:nvSpPr>
        <dsp:cNvPr id="0" name=""/>
        <dsp:cNvSpPr/>
      </dsp:nvSpPr>
      <dsp:spPr>
        <a:xfrm>
          <a:off x="4746048" y="242472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Actualiseren prijzen</a:t>
          </a:r>
        </a:p>
      </dsp:txBody>
      <dsp:txXfrm>
        <a:off x="4760637" y="2439316"/>
        <a:ext cx="717972" cy="468922"/>
      </dsp:txXfrm>
    </dsp:sp>
    <dsp:sp modelId="{6086ED7D-2A55-4AED-A4AD-BB372282D489}">
      <dsp:nvSpPr>
        <dsp:cNvPr id="0" name=""/>
        <dsp:cNvSpPr/>
      </dsp:nvSpPr>
      <dsp:spPr>
        <a:xfrm>
          <a:off x="4148327" y="1528147"/>
          <a:ext cx="1456943" cy="19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0"/>
              </a:lnTo>
              <a:lnTo>
                <a:pt x="1456943" y="99620"/>
              </a:lnTo>
              <a:lnTo>
                <a:pt x="1456943" y="19924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E76E7-CC43-4086-9821-C98B8548A6B5}">
      <dsp:nvSpPr>
        <dsp:cNvPr id="0" name=""/>
        <dsp:cNvSpPr/>
      </dsp:nvSpPr>
      <dsp:spPr>
        <a:xfrm>
          <a:off x="5231696" y="1727387"/>
          <a:ext cx="747150" cy="498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 dirty="0"/>
            <a:t>Verkopen</a:t>
          </a:r>
        </a:p>
      </dsp:txBody>
      <dsp:txXfrm>
        <a:off x="5246285" y="1741976"/>
        <a:ext cx="717972" cy="468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D6B36-5432-4320-ACB9-5439678808D2}">
      <dsp:nvSpPr>
        <dsp:cNvPr id="0" name=""/>
        <dsp:cNvSpPr/>
      </dsp:nvSpPr>
      <dsp:spPr>
        <a:xfrm>
          <a:off x="3262358" y="1417974"/>
          <a:ext cx="2323019" cy="24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1"/>
              </a:lnTo>
              <a:lnTo>
                <a:pt x="2323019" y="167421"/>
              </a:lnTo>
              <a:lnTo>
                <a:pt x="2323019" y="245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7D594-76A6-4E8C-935A-EAD6F139453D}">
      <dsp:nvSpPr>
        <dsp:cNvPr id="0" name=""/>
        <dsp:cNvSpPr/>
      </dsp:nvSpPr>
      <dsp:spPr>
        <a:xfrm>
          <a:off x="4507205" y="2200057"/>
          <a:ext cx="91440" cy="245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CA2EA-5B6B-40F3-B57E-3F75AA22E5AD}">
      <dsp:nvSpPr>
        <dsp:cNvPr id="0" name=""/>
        <dsp:cNvSpPr/>
      </dsp:nvSpPr>
      <dsp:spPr>
        <a:xfrm>
          <a:off x="3262358" y="1417974"/>
          <a:ext cx="1290566" cy="24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1"/>
              </a:lnTo>
              <a:lnTo>
                <a:pt x="1290566" y="167421"/>
              </a:lnTo>
              <a:lnTo>
                <a:pt x="1290566" y="245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FBEAB-5B68-4A5D-963A-BBB7234E6C46}">
      <dsp:nvSpPr>
        <dsp:cNvPr id="0" name=""/>
        <dsp:cNvSpPr/>
      </dsp:nvSpPr>
      <dsp:spPr>
        <a:xfrm>
          <a:off x="1971792" y="2200057"/>
          <a:ext cx="1548679" cy="24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1"/>
              </a:lnTo>
              <a:lnTo>
                <a:pt x="1548679" y="167421"/>
              </a:lnTo>
              <a:lnTo>
                <a:pt x="1548679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9D67D-BB58-40CC-B7AA-7B4552F9C71E}">
      <dsp:nvSpPr>
        <dsp:cNvPr id="0" name=""/>
        <dsp:cNvSpPr/>
      </dsp:nvSpPr>
      <dsp:spPr>
        <a:xfrm>
          <a:off x="1971792" y="2200057"/>
          <a:ext cx="516226" cy="245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21"/>
              </a:lnTo>
              <a:lnTo>
                <a:pt x="516226" y="167421"/>
              </a:lnTo>
              <a:lnTo>
                <a:pt x="516226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1C1A4-EA34-4334-92B3-F905C2AC0A6B}">
      <dsp:nvSpPr>
        <dsp:cNvPr id="0" name=""/>
        <dsp:cNvSpPr/>
      </dsp:nvSpPr>
      <dsp:spPr>
        <a:xfrm>
          <a:off x="1455565" y="2200057"/>
          <a:ext cx="516226" cy="245676"/>
        </a:xfrm>
        <a:custGeom>
          <a:avLst/>
          <a:gdLst/>
          <a:ahLst/>
          <a:cxnLst/>
          <a:rect l="0" t="0" r="0" b="0"/>
          <a:pathLst>
            <a:path>
              <a:moveTo>
                <a:pt x="516226" y="0"/>
              </a:moveTo>
              <a:lnTo>
                <a:pt x="516226" y="167421"/>
              </a:lnTo>
              <a:lnTo>
                <a:pt x="0" y="167421"/>
              </a:lnTo>
              <a:lnTo>
                <a:pt x="0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F41A5-A411-44B8-BC5E-7B7278DF8B4E}">
      <dsp:nvSpPr>
        <dsp:cNvPr id="0" name=""/>
        <dsp:cNvSpPr/>
      </dsp:nvSpPr>
      <dsp:spPr>
        <a:xfrm>
          <a:off x="423112" y="2200057"/>
          <a:ext cx="1548679" cy="245676"/>
        </a:xfrm>
        <a:custGeom>
          <a:avLst/>
          <a:gdLst/>
          <a:ahLst/>
          <a:cxnLst/>
          <a:rect l="0" t="0" r="0" b="0"/>
          <a:pathLst>
            <a:path>
              <a:moveTo>
                <a:pt x="1548679" y="0"/>
              </a:moveTo>
              <a:lnTo>
                <a:pt x="1548679" y="167421"/>
              </a:lnTo>
              <a:lnTo>
                <a:pt x="0" y="167421"/>
              </a:lnTo>
              <a:lnTo>
                <a:pt x="0" y="245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5A4ED-0A69-47C0-9DE0-58FFBFB1137B}">
      <dsp:nvSpPr>
        <dsp:cNvPr id="0" name=""/>
        <dsp:cNvSpPr/>
      </dsp:nvSpPr>
      <dsp:spPr>
        <a:xfrm>
          <a:off x="1971792" y="1417974"/>
          <a:ext cx="1290566" cy="245676"/>
        </a:xfrm>
        <a:custGeom>
          <a:avLst/>
          <a:gdLst/>
          <a:ahLst/>
          <a:cxnLst/>
          <a:rect l="0" t="0" r="0" b="0"/>
          <a:pathLst>
            <a:path>
              <a:moveTo>
                <a:pt x="1290566" y="0"/>
              </a:moveTo>
              <a:lnTo>
                <a:pt x="1290566" y="167421"/>
              </a:lnTo>
              <a:lnTo>
                <a:pt x="0" y="167421"/>
              </a:lnTo>
              <a:lnTo>
                <a:pt x="0" y="245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2369D-C4DC-4A0C-88E1-6C46F0282427}">
      <dsp:nvSpPr>
        <dsp:cNvPr id="0" name=""/>
        <dsp:cNvSpPr/>
      </dsp:nvSpPr>
      <dsp:spPr>
        <a:xfrm>
          <a:off x="939338" y="1417974"/>
          <a:ext cx="2323019" cy="245676"/>
        </a:xfrm>
        <a:custGeom>
          <a:avLst/>
          <a:gdLst/>
          <a:ahLst/>
          <a:cxnLst/>
          <a:rect l="0" t="0" r="0" b="0"/>
          <a:pathLst>
            <a:path>
              <a:moveTo>
                <a:pt x="2323019" y="0"/>
              </a:moveTo>
              <a:lnTo>
                <a:pt x="2323019" y="167421"/>
              </a:lnTo>
              <a:lnTo>
                <a:pt x="0" y="167421"/>
              </a:lnTo>
              <a:lnTo>
                <a:pt x="0" y="245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4DCD9-4412-4C11-920F-A025C35FE6A7}">
      <dsp:nvSpPr>
        <dsp:cNvPr id="0" name=""/>
        <dsp:cNvSpPr/>
      </dsp:nvSpPr>
      <dsp:spPr>
        <a:xfrm>
          <a:off x="2839991" y="881567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59530-45C8-4744-8E05-A9684A269460}">
      <dsp:nvSpPr>
        <dsp:cNvPr id="0" name=""/>
        <dsp:cNvSpPr/>
      </dsp:nvSpPr>
      <dsp:spPr>
        <a:xfrm>
          <a:off x="2933850" y="970734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Voorraad beheren</a:t>
          </a:r>
        </a:p>
      </dsp:txBody>
      <dsp:txXfrm>
        <a:off x="2949561" y="986445"/>
        <a:ext cx="813312" cy="504984"/>
      </dsp:txXfrm>
    </dsp:sp>
    <dsp:sp modelId="{C4F8EFED-908E-4735-8D4E-A0502DC4BAB0}">
      <dsp:nvSpPr>
        <dsp:cNvPr id="0" name=""/>
        <dsp:cNvSpPr/>
      </dsp:nvSpPr>
      <dsp:spPr>
        <a:xfrm>
          <a:off x="516971" y="1663651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6A77-5F0A-45E8-8CAB-B1C9D85F9609}">
      <dsp:nvSpPr>
        <dsp:cNvPr id="0" name=""/>
        <dsp:cNvSpPr/>
      </dsp:nvSpPr>
      <dsp:spPr>
        <a:xfrm>
          <a:off x="610830" y="1752817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Opstellen lijst van producten</a:t>
          </a:r>
        </a:p>
      </dsp:txBody>
      <dsp:txXfrm>
        <a:off x="626541" y="1768528"/>
        <a:ext cx="813312" cy="504984"/>
      </dsp:txXfrm>
    </dsp:sp>
    <dsp:sp modelId="{3DA2FEF3-92AA-45F9-848E-B82D85AD5CC3}">
      <dsp:nvSpPr>
        <dsp:cNvPr id="0" name=""/>
        <dsp:cNvSpPr/>
      </dsp:nvSpPr>
      <dsp:spPr>
        <a:xfrm>
          <a:off x="1549424" y="1663651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F46A8-8CE8-4DC5-B7DB-B8D3FADE5981}">
      <dsp:nvSpPr>
        <dsp:cNvPr id="0" name=""/>
        <dsp:cNvSpPr/>
      </dsp:nvSpPr>
      <dsp:spPr>
        <a:xfrm>
          <a:off x="1643284" y="1752817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Bestellen van producten</a:t>
          </a:r>
        </a:p>
      </dsp:txBody>
      <dsp:txXfrm>
        <a:off x="1658995" y="1768528"/>
        <a:ext cx="813312" cy="504984"/>
      </dsp:txXfrm>
    </dsp:sp>
    <dsp:sp modelId="{9EC525A3-A007-4165-9996-2C01029AAC7B}">
      <dsp:nvSpPr>
        <dsp:cNvPr id="0" name=""/>
        <dsp:cNvSpPr/>
      </dsp:nvSpPr>
      <dsp:spPr>
        <a:xfrm>
          <a:off x="744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20691-4236-4CEC-873D-4DED56C06786}">
      <dsp:nvSpPr>
        <dsp:cNvPr id="0" name=""/>
        <dsp:cNvSpPr/>
      </dsp:nvSpPr>
      <dsp:spPr>
        <a:xfrm>
          <a:off x="94604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Aanmaken bestelopdracht</a:t>
          </a:r>
        </a:p>
      </dsp:txBody>
      <dsp:txXfrm>
        <a:off x="110315" y="2550611"/>
        <a:ext cx="813312" cy="504984"/>
      </dsp:txXfrm>
    </dsp:sp>
    <dsp:sp modelId="{1A0A5649-D4BA-4937-9761-4455DE5C382B}">
      <dsp:nvSpPr>
        <dsp:cNvPr id="0" name=""/>
        <dsp:cNvSpPr/>
      </dsp:nvSpPr>
      <dsp:spPr>
        <a:xfrm>
          <a:off x="1033198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F5A98-2C8A-485C-BAC3-4EAB9A868639}">
      <dsp:nvSpPr>
        <dsp:cNvPr id="0" name=""/>
        <dsp:cNvSpPr/>
      </dsp:nvSpPr>
      <dsp:spPr>
        <a:xfrm>
          <a:off x="1127057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Controleren bestel opdracht</a:t>
          </a:r>
        </a:p>
      </dsp:txBody>
      <dsp:txXfrm>
        <a:off x="1142768" y="2550611"/>
        <a:ext cx="813312" cy="504984"/>
      </dsp:txXfrm>
    </dsp:sp>
    <dsp:sp modelId="{ACFB2064-9349-4A7E-B9F0-9F09CECC886F}">
      <dsp:nvSpPr>
        <dsp:cNvPr id="0" name=""/>
        <dsp:cNvSpPr/>
      </dsp:nvSpPr>
      <dsp:spPr>
        <a:xfrm>
          <a:off x="2065651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AC5DC-7D77-43BC-90C6-D6FF91DFC6B6}">
      <dsp:nvSpPr>
        <dsp:cNvPr id="0" name=""/>
        <dsp:cNvSpPr/>
      </dsp:nvSpPr>
      <dsp:spPr>
        <a:xfrm>
          <a:off x="2159510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/>
            <a:t>Paraferen</a:t>
          </a:r>
          <a:endParaRPr lang="nl-NL" sz="700" kern="1200" dirty="0"/>
        </a:p>
      </dsp:txBody>
      <dsp:txXfrm>
        <a:off x="2175221" y="2550611"/>
        <a:ext cx="813312" cy="504984"/>
      </dsp:txXfrm>
    </dsp:sp>
    <dsp:sp modelId="{52466995-DDC8-401A-A4D8-9719E360F2DA}">
      <dsp:nvSpPr>
        <dsp:cNvPr id="0" name=""/>
        <dsp:cNvSpPr/>
      </dsp:nvSpPr>
      <dsp:spPr>
        <a:xfrm>
          <a:off x="3098104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AD495-E974-4C7A-A451-8181F92B1CDA}">
      <dsp:nvSpPr>
        <dsp:cNvPr id="0" name=""/>
        <dsp:cNvSpPr/>
      </dsp:nvSpPr>
      <dsp:spPr>
        <a:xfrm>
          <a:off x="3191964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Versturen bestelopdracht</a:t>
          </a:r>
        </a:p>
      </dsp:txBody>
      <dsp:txXfrm>
        <a:off x="3207675" y="2550611"/>
        <a:ext cx="813312" cy="504984"/>
      </dsp:txXfrm>
    </dsp:sp>
    <dsp:sp modelId="{0CDD1811-4341-4BC1-A491-7260AF4F41D5}">
      <dsp:nvSpPr>
        <dsp:cNvPr id="0" name=""/>
        <dsp:cNvSpPr/>
      </dsp:nvSpPr>
      <dsp:spPr>
        <a:xfrm>
          <a:off x="4130557" y="1663651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8C7D4-6480-496C-A4A0-38B18EB02F7B}">
      <dsp:nvSpPr>
        <dsp:cNvPr id="0" name=""/>
        <dsp:cNvSpPr/>
      </dsp:nvSpPr>
      <dsp:spPr>
        <a:xfrm>
          <a:off x="4224417" y="1752817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Ontvangst producten</a:t>
          </a:r>
        </a:p>
      </dsp:txBody>
      <dsp:txXfrm>
        <a:off x="4240128" y="1768528"/>
        <a:ext cx="813312" cy="504984"/>
      </dsp:txXfrm>
    </dsp:sp>
    <dsp:sp modelId="{774AD55F-CD5B-4965-A2B9-ED695CB6C133}">
      <dsp:nvSpPr>
        <dsp:cNvPr id="0" name=""/>
        <dsp:cNvSpPr/>
      </dsp:nvSpPr>
      <dsp:spPr>
        <a:xfrm>
          <a:off x="4130557" y="2445734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D3B97-A485-4517-ADD0-4593EA89CA8A}">
      <dsp:nvSpPr>
        <dsp:cNvPr id="0" name=""/>
        <dsp:cNvSpPr/>
      </dsp:nvSpPr>
      <dsp:spPr>
        <a:xfrm>
          <a:off x="4224417" y="2534900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 dirty="0"/>
            <a:t>Controleren bestelopdracht met ontvangen producten</a:t>
          </a:r>
        </a:p>
      </dsp:txBody>
      <dsp:txXfrm>
        <a:off x="4240128" y="2550611"/>
        <a:ext cx="813312" cy="504984"/>
      </dsp:txXfrm>
    </dsp:sp>
    <dsp:sp modelId="{E4CDF962-ADE5-4057-B941-B08373E31C86}">
      <dsp:nvSpPr>
        <dsp:cNvPr id="0" name=""/>
        <dsp:cNvSpPr/>
      </dsp:nvSpPr>
      <dsp:spPr>
        <a:xfrm>
          <a:off x="5163011" y="1663651"/>
          <a:ext cx="844734" cy="536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3E504-CEE1-44C7-845E-C4B57EE75BD5}">
      <dsp:nvSpPr>
        <dsp:cNvPr id="0" name=""/>
        <dsp:cNvSpPr/>
      </dsp:nvSpPr>
      <dsp:spPr>
        <a:xfrm>
          <a:off x="5256870" y="1752817"/>
          <a:ext cx="844734" cy="536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700" kern="1200"/>
            <a:t>Producten opbergen in magazijn</a:t>
          </a:r>
          <a:endParaRPr lang="nl-NL" sz="700" kern="1200" dirty="0"/>
        </a:p>
      </dsp:txBody>
      <dsp:txXfrm>
        <a:off x="5272581" y="1768528"/>
        <a:ext cx="813312" cy="504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r>
              <a:rPr lang="en-US"/>
              <a:t>Writing Good Use Cases - Instructor Notes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r>
              <a:rPr lang="en-US"/>
              <a:t>Module 1 - Introduction to Use-Case Modeling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70DE95D-6FC0-46D0-9F19-56272538BC5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6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503488" y="839788"/>
            <a:ext cx="0" cy="779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6158" name="Rectangle 1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68575" y="839788"/>
            <a:ext cx="4059238" cy="3044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019800" y="8375650"/>
            <a:ext cx="762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rIns="182880" bIns="0" anchor="b" anchorCtr="1"/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sz="1000" b="0">
                <a:latin typeface="Arial" panose="020B0604020202020204" pitchFamily="34" charset="0"/>
              </a:rPr>
              <a:t> 1 - </a:t>
            </a:r>
            <a:fld id="{A6D5AFC5-2813-494F-ACA4-04503897BEDD}" type="slidenum">
              <a:rPr lang="en-US" sz="1000" b="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‹nr.›</a:t>
            </a:fld>
            <a:endParaRPr lang="en-US" sz="1000" b="0">
              <a:latin typeface="Arial" panose="020B0604020202020204" pitchFamily="34" charset="0"/>
            </a:endParaRP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549525" y="4113213"/>
            <a:ext cx="4076700" cy="404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97" tIns="47999" rIns="95997" bIns="479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– Times New Roman 9pt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5187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4C7CA-2DC5-6840-9102-22E6C49A9F8F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411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29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BV Apothekers</a:t>
            </a:r>
            <a:r>
              <a:rPr lang="nl-NL" baseline="0" dirty="0"/>
              <a:t> assistent heeft verschillende rollen: Baliemedewerker / Bereider / Controleur (n.a.v. C stap) etc. BOODSCHAP MOET ZIJN FOCUS OP </a:t>
            </a:r>
            <a:r>
              <a:rPr lang="nl-NL" b="1" baseline="0" dirty="0"/>
              <a:t>ROLLEN</a:t>
            </a:r>
            <a:r>
              <a:rPr lang="nl-NL" baseline="0" dirty="0"/>
              <a:t> EN NIET OP </a:t>
            </a:r>
            <a:r>
              <a:rPr lang="nl-NL" b="1" baseline="0" dirty="0"/>
              <a:t>FUNCTIES</a:t>
            </a:r>
          </a:p>
          <a:p>
            <a:endParaRPr lang="nl-NL" b="1" baseline="0" dirty="0"/>
          </a:p>
          <a:p>
            <a:r>
              <a:rPr lang="nl-NL" b="0" baseline="0" dirty="0" err="1"/>
              <a:t>Hierarchische</a:t>
            </a:r>
            <a:r>
              <a:rPr lang="nl-NL" b="0" baseline="0" dirty="0"/>
              <a:t> decompositie uitwerken in volgende sheets / begrip uitleggen.</a:t>
            </a:r>
          </a:p>
          <a:p>
            <a:r>
              <a:rPr lang="nl-NL" b="0" baseline="0" dirty="0"/>
              <a:t>(functionele decompositie / functies uiteenrafelen)</a:t>
            </a:r>
            <a:endParaRPr lang="nl-NL" b="0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7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Denk</a:t>
            </a:r>
            <a:r>
              <a:rPr lang="nl-NL" baseline="0" dirty="0"/>
              <a:t> aan heldere namen: Aanmaken…. Wat maken we aan?? Versturen bestelopdracht is dan veel beter. Wijs op het advies van Sander om uniforme namen te gebruiken als je UC namen “verzint”</a:t>
            </a: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2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Docenten: Kijk op de docentensite in</a:t>
            </a:r>
            <a:r>
              <a:rPr lang="nl-NL" baseline="0" dirty="0"/>
              <a:t> week 2 voor een voorbeelduitwerking!</a:t>
            </a:r>
          </a:p>
          <a:p>
            <a:endParaRPr lang="nl-NL" baseline="0" dirty="0"/>
          </a:p>
          <a:p>
            <a:r>
              <a:rPr lang="nl-NL" baseline="0" dirty="0"/>
              <a:t>Neem tijd voor niveau van detaillering / inzoomen. Pak ook </a:t>
            </a:r>
            <a:r>
              <a:rPr lang="nl-NL" baseline="0" dirty="0" err="1"/>
              <a:t>Gameparadise</a:t>
            </a:r>
            <a:r>
              <a:rPr lang="nl-NL" baseline="0" dirty="0"/>
              <a:t> erbij, probeer de stap naar een hiërarchische decompositie zo te maken, wat is een goed detailniveau.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5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54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0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56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Daarna kort klassikaal bespreken.</a:t>
            </a: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1 - Introduction to Use-Case Modeling</a:t>
            </a:r>
            <a:endParaRPr lang="en-US" dirty="0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3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4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2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72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20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7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35879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common-behaviors.html#behaviored-classifi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uml-diagrams.org/use-case-subjec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../Literatuur%20casus%20studiehandleiding/Casusbeschrijving_SAQ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434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SAQ</a:t>
            </a:r>
            <a:r>
              <a:rPr lang="nl-NL" dirty="0"/>
              <a:t> week 3 les 1</a:t>
            </a:r>
            <a:br>
              <a:rPr dirty="0"/>
            </a:br>
            <a:endParaRPr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Hiërarchische decompositie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9282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Hiërarchisch processchema</a:t>
            </a:r>
            <a:endParaRPr lang="en-GB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Totaaloverzicht van hoofdprocessen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Doel: relevante processen groeperen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is het ‘laagste’ niveau: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Een stap te ver: wanneer je op handelingsniveau terecht komt (kies / selecteer / …)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Herkenbaar: begrippen en activiteiten terug te vinden in organisatie (planningsgegevens, tijdregistratie, etc.)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nl-NL" dirty="0"/>
              <a:t>Onafhankelijk van het HOE: ‘invullen orderformulier’ is gedetailleerder dan: ‘accepteren order’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45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Procesdiagram “Het Pilletje”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3"/>
            <p:extLst/>
          </p:nvPr>
        </p:nvGraphicFramePr>
        <p:xfrm>
          <a:off x="2743200" y="1982264"/>
          <a:ext cx="6102350" cy="39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810000" y="5334000"/>
            <a:ext cx="26118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Maak verder!</a:t>
            </a:r>
          </a:p>
        </p:txBody>
      </p:sp>
    </p:spTree>
    <p:extLst>
      <p:ext uri="{BB962C8B-B14F-4D97-AF65-F5344CB8AC3E}">
        <p14:creationId xmlns:p14="http://schemas.microsoft.com/office/powerpoint/2010/main" val="14384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Opstellen van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Verandering van ‘denken’</a:t>
            </a:r>
          </a:p>
          <a:p>
            <a:endParaRPr lang="nl-NL" dirty="0"/>
          </a:p>
          <a:p>
            <a:pPr marL="457200" lvl="1" indent="0">
              <a:buNone/>
            </a:pPr>
            <a:r>
              <a:rPr lang="nl-NL" dirty="0"/>
              <a:t>VAN: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Een </a:t>
            </a:r>
            <a:r>
              <a:rPr lang="nl-NL" u="sng" dirty="0"/>
              <a:t>functie</a:t>
            </a:r>
            <a:r>
              <a:rPr lang="nl-NL" dirty="0"/>
              <a:t> in het systeem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NAAR: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Het leveren van ‘</a:t>
            </a:r>
            <a:r>
              <a:rPr lang="nl-NL" u="sng" dirty="0"/>
              <a:t>waarde</a:t>
            </a:r>
            <a:r>
              <a:rPr lang="nl-NL" dirty="0"/>
              <a:t>’ voor de gebruiker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3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beginnen we? - Actoren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Zoeken naar de mensen die werk (taken) verrichten</a:t>
            </a:r>
          </a:p>
          <a:p>
            <a:pPr lvl="1"/>
            <a:r>
              <a:rPr lang="nl-NL" dirty="0"/>
              <a:t>Wie zijn dat bij de Apotheek “Het Pilletje”?</a:t>
            </a:r>
          </a:p>
          <a:p>
            <a:r>
              <a:rPr lang="nl-NL" dirty="0"/>
              <a:t>Deze “mensen” noemen we “actoren”</a:t>
            </a:r>
            <a:br>
              <a:rPr lang="nl-NL" dirty="0"/>
            </a:br>
            <a:r>
              <a:rPr lang="nl-NL" dirty="0"/>
              <a:t>	</a:t>
            </a:r>
            <a:r>
              <a:rPr lang="nl-NL" sz="1800" b="0" dirty="0"/>
              <a:t>(let op dat we straks dieper ingaan op de relatie mens 	&lt;-&gt; actor)</a:t>
            </a:r>
          </a:p>
          <a:p>
            <a:r>
              <a:rPr lang="nl-NL" dirty="0"/>
              <a:t>Deze mensen moeten taken uitvoeren om hun werk te kunnen doen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0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An </a:t>
            </a:r>
            <a:r>
              <a:rPr lang="en-US" dirty="0"/>
              <a:t>actor</a:t>
            </a:r>
            <a:r>
              <a:rPr lang="en-US" b="0" dirty="0"/>
              <a:t> is </a:t>
            </a:r>
            <a:r>
              <a:rPr lang="en-US" dirty="0" err="1">
                <a:hlinkClick r:id="rId3"/>
              </a:rPr>
              <a:t>behaviored</a:t>
            </a:r>
            <a:r>
              <a:rPr lang="en-US" dirty="0">
                <a:hlinkClick r:id="rId3"/>
              </a:rPr>
              <a:t> classifier</a:t>
            </a:r>
            <a:r>
              <a:rPr lang="en-US" b="0" dirty="0"/>
              <a:t> which specifies a </a:t>
            </a:r>
            <a:r>
              <a:rPr lang="en-US" dirty="0"/>
              <a:t>role</a:t>
            </a:r>
            <a:r>
              <a:rPr lang="en-US" b="0" dirty="0"/>
              <a:t> played by an </a:t>
            </a:r>
            <a:r>
              <a:rPr lang="en-US" dirty="0"/>
              <a:t>external entity</a:t>
            </a:r>
            <a:r>
              <a:rPr lang="en-US" b="0" dirty="0"/>
              <a:t> that interacts with the </a:t>
            </a:r>
            <a:r>
              <a:rPr lang="en-US" dirty="0">
                <a:hlinkClick r:id="rId4"/>
              </a:rPr>
              <a:t>subject</a:t>
            </a:r>
            <a:r>
              <a:rPr lang="en-US" b="0" dirty="0"/>
              <a:t> (e.g., by exchanging signals and data), a human user of the designed system, some other system or hardware using services of the subject.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VRAAG: is een actor ALTIJD een persoon of kan een computer ook een actor zijn?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2895600" y="5781512"/>
            <a:ext cx="5497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0" dirty="0">
                <a:latin typeface="+mn-lt"/>
              </a:rPr>
              <a:t>UML actor (2015) http://www.uml-diagrams.org/use-case-actor.html</a:t>
            </a:r>
          </a:p>
        </p:txBody>
      </p:sp>
      <p:pic>
        <p:nvPicPr>
          <p:cNvPr id="363522" name="Picture 2" descr="Use case actor as a stick man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89" y="4724400"/>
            <a:ext cx="6477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9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Om te onthouden: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Actor is ‘extern’ van het systeem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Alle actoren vormen gezamenlijk alle mogelijke communicatiemiddelen met het systeem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Actoren kunnen mensen of andere systemen zijn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3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Benoem minimaal nog 5 verschillende actoren die zich vandaag in dit klaslokaal bevinden.</a:t>
            </a:r>
          </a:p>
          <a:p>
            <a:endParaRPr lang="nl-NL" dirty="0"/>
          </a:p>
          <a:p>
            <a:r>
              <a:rPr lang="nl-NL" dirty="0"/>
              <a:t>Voorbeeld:</a:t>
            </a:r>
          </a:p>
          <a:p>
            <a:r>
              <a:rPr lang="nl-NL" u="sng" dirty="0"/>
              <a:t>Actor</a:t>
            </a:r>
            <a:r>
              <a:rPr lang="nl-NL" dirty="0"/>
              <a:t>			</a:t>
            </a:r>
            <a:r>
              <a:rPr lang="nl-NL" u="sng" dirty="0"/>
              <a:t>Toelichting</a:t>
            </a:r>
          </a:p>
          <a:p>
            <a:r>
              <a:rPr lang="nl-NL" b="0" dirty="0"/>
              <a:t>Uitlegger		Verklaart de dia’s en opdrachten</a:t>
            </a:r>
          </a:p>
          <a:p>
            <a:r>
              <a:rPr lang="nl-NL" b="0" dirty="0"/>
              <a:t>Vragensteller	Stelt per les minimaal 3 							verduidelijkende vragen bij </a:t>
            </a:r>
            <a:br>
              <a:rPr lang="nl-NL" b="0" dirty="0"/>
            </a:br>
            <a:r>
              <a:rPr lang="nl-NL" b="0" dirty="0"/>
              <a:t>				SAQ-course</a:t>
            </a:r>
          </a:p>
          <a:p>
            <a:r>
              <a:rPr lang="nl-NL" b="0" dirty="0"/>
              <a:t>……			……</a:t>
            </a:r>
          </a:p>
          <a:p>
            <a:r>
              <a:rPr lang="nl-NL" b="0" dirty="0"/>
              <a:t>……			……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2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casus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b="0" dirty="0"/>
              <a:t>Maak </a:t>
            </a:r>
            <a:r>
              <a:rPr lang="nl-NL" b="0"/>
              <a:t>in groepje een </a:t>
            </a:r>
            <a:r>
              <a:rPr lang="nl-NL" b="0" dirty="0"/>
              <a:t>lijst van actoren bij de apotheek.</a:t>
            </a:r>
          </a:p>
          <a:p>
            <a:r>
              <a:rPr lang="nl-NL" b="0" dirty="0"/>
              <a:t>Vergelijk de lijst met actoren met één van de andere groepjes en beschrijf waar jullie afweken en kom gezamenlijk tot één lijst met actoren.</a:t>
            </a:r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267200"/>
            <a:ext cx="1744675" cy="1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2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Lees de casus “</a:t>
            </a:r>
            <a:r>
              <a:rPr lang="nl-NL" dirty="0" err="1"/>
              <a:t>GameParadise</a:t>
            </a:r>
            <a:r>
              <a:rPr lang="nl-NL" dirty="0"/>
              <a:t>”</a:t>
            </a:r>
          </a:p>
          <a:p>
            <a:endParaRPr lang="nl-NL" dirty="0"/>
          </a:p>
          <a:p>
            <a:r>
              <a:rPr lang="nl-NL" dirty="0"/>
              <a:t>Maak casusopdracht 2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96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les: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Aan het einde van de 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Kun je een hiërarchische procesdecompositie maken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Ben je bekend met het begrip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Kun je de relatie leggen tussen een processchema en een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7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Resultaten van organisatieschema’s (casusopdracht 1)</a:t>
            </a:r>
          </a:p>
          <a:p>
            <a:r>
              <a:rPr lang="nl-NL" dirty="0"/>
              <a:t>Nabespreking + tips voor vervolg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7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komen we aan de </a:t>
            </a:r>
            <a:r>
              <a:rPr lang="nl-NL" dirty="0" err="1"/>
              <a:t>Use</a:t>
            </a:r>
            <a:r>
              <a:rPr lang="nl-NL" dirty="0"/>
              <a:t>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Relatie met taken die we doen!</a:t>
            </a:r>
          </a:p>
          <a:p>
            <a:pPr lvl="1"/>
            <a:r>
              <a:rPr lang="nl-NL" dirty="0"/>
              <a:t>Wat doen de verschillende actoren bij de apotheek “Het Pilletje” ?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Hebben we de actoren voldoende ‘opgesplitst’? </a:t>
            </a:r>
            <a:r>
              <a:rPr lang="nl-NL" b="1" i="1" dirty="0"/>
              <a:t>Verschillende rollen/taken? </a:t>
            </a:r>
          </a:p>
          <a:p>
            <a:pPr lvl="1"/>
            <a:endParaRPr lang="nl-NL" b="1" i="1" dirty="0"/>
          </a:p>
          <a:p>
            <a:pPr lvl="1"/>
            <a:r>
              <a:rPr lang="nl-NL" dirty="0"/>
              <a:t>Kunnen we structureel doen: </a:t>
            </a:r>
            <a:br>
              <a:rPr lang="nl-NL" dirty="0"/>
            </a:br>
            <a:r>
              <a:rPr lang="nl-NL" b="1" i="1" dirty="0"/>
              <a:t>Hiërarchische decompositie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1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 processen zoeken…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dirty="0"/>
              <a:t>Wat is een proces?</a:t>
            </a:r>
            <a:br>
              <a:rPr lang="nl-NL" sz="2400" dirty="0"/>
            </a:br>
            <a:endParaRPr lang="nl-NL" sz="2400" dirty="0"/>
          </a:p>
          <a:p>
            <a:r>
              <a:rPr lang="nl-NL" sz="2400" dirty="0"/>
              <a:t>Opeenvolging van handelingen</a:t>
            </a:r>
          </a:p>
          <a:p>
            <a:pPr marL="344488" lvl="1" indent="0">
              <a:buNone/>
            </a:pPr>
            <a:r>
              <a:rPr lang="nl-NL" sz="2000" dirty="0"/>
              <a:t>Bijvoorbeeld: Voorraad beheren</a:t>
            </a:r>
          </a:p>
          <a:p>
            <a:pPr lvl="1"/>
            <a:r>
              <a:rPr lang="nl-NL" sz="2000" dirty="0"/>
              <a:t>Opstellen lijst van producten waarvan de voorraad kleiner dan de gewenste voorraad is.</a:t>
            </a:r>
          </a:p>
          <a:p>
            <a:pPr lvl="1"/>
            <a:r>
              <a:rPr lang="nl-NL" sz="2000" dirty="0"/>
              <a:t>Bestellen van producten</a:t>
            </a:r>
          </a:p>
          <a:p>
            <a:pPr marL="712788" lvl="2" indent="0">
              <a:buNone/>
            </a:pPr>
            <a:r>
              <a:rPr lang="nl-NL" sz="1600" dirty="0"/>
              <a:t>Aanmaken, Controleren, Paraferen,  Versturen bestelopdracht</a:t>
            </a:r>
          </a:p>
          <a:p>
            <a:pPr lvl="1"/>
            <a:r>
              <a:rPr lang="nl-NL" sz="2000" dirty="0"/>
              <a:t>Ontvangen producten </a:t>
            </a:r>
          </a:p>
          <a:p>
            <a:pPr lvl="1"/>
            <a:r>
              <a:rPr lang="nl-NL" sz="2000" dirty="0"/>
              <a:t>Producten opbergen in magazijn</a:t>
            </a:r>
          </a:p>
          <a:p>
            <a:endParaRPr lang="nl-NL" sz="2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583417" y="6317860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latin typeface="Helvetica Neue"/>
              </a:rPr>
              <a:t>Zijn dit goede procesnamen?</a:t>
            </a:r>
          </a:p>
        </p:txBody>
      </p:sp>
      <p:cxnSp>
        <p:nvCxnSpPr>
          <p:cNvPr id="6" name="Rechte verbindingslijn met pijl 5"/>
          <p:cNvCxnSpPr/>
          <p:nvPr/>
        </p:nvCxnSpPr>
        <p:spPr bwMode="auto">
          <a:xfrm flipV="1">
            <a:off x="2362200" y="6100050"/>
            <a:ext cx="1219200" cy="3769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Rechte verbindingslijn met pijl 7"/>
          <p:cNvCxnSpPr/>
          <p:nvPr/>
        </p:nvCxnSpPr>
        <p:spPr bwMode="auto">
          <a:xfrm flipV="1">
            <a:off x="2362200" y="5788217"/>
            <a:ext cx="1219200" cy="6648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Rechte verbindingslijn met pijl 9"/>
          <p:cNvCxnSpPr/>
          <p:nvPr/>
        </p:nvCxnSpPr>
        <p:spPr bwMode="auto">
          <a:xfrm flipV="1">
            <a:off x="2286000" y="4919862"/>
            <a:ext cx="1295400" cy="15159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Rechte verbindingslijn met pijl 12"/>
          <p:cNvCxnSpPr/>
          <p:nvPr/>
        </p:nvCxnSpPr>
        <p:spPr bwMode="auto">
          <a:xfrm flipV="1">
            <a:off x="2286000" y="3733800"/>
            <a:ext cx="914400" cy="26859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123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Waardekringloop</a:t>
            </a:r>
            <a:endParaRPr lang="en-GB" dirty="0"/>
          </a:p>
        </p:txBody>
      </p:sp>
      <p:sp>
        <p:nvSpPr>
          <p:cNvPr id="40" name="Tijdelijke aanduiding voor inhoud 39"/>
          <p:cNvSpPr>
            <a:spLocks noGrp="1"/>
          </p:cNvSpPr>
          <p:nvPr>
            <p:ph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Standaardverloop – handelsomgeving – versimpelde omgeving</a:t>
            </a:r>
            <a:endParaRPr lang="en-GB" dirty="0"/>
          </a:p>
        </p:txBody>
      </p:sp>
      <p:sp>
        <p:nvSpPr>
          <p:cNvPr id="41" name="Tijdelijke aanduiding voor inhoud 40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3" name="Ovaal 42"/>
          <p:cNvSpPr/>
          <p:nvPr/>
        </p:nvSpPr>
        <p:spPr>
          <a:xfrm>
            <a:off x="2889166" y="2407076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4987883" y="2407077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Opslag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7086600" y="2407078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Verkoop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7" name="Ovaal 46"/>
          <p:cNvSpPr/>
          <p:nvPr/>
        </p:nvSpPr>
        <p:spPr>
          <a:xfrm>
            <a:off x="7086600" y="4799259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Innen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2889166" y="4799259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Betalen</a:t>
            </a:r>
          </a:p>
        </p:txBody>
      </p:sp>
      <p:cxnSp>
        <p:nvCxnSpPr>
          <p:cNvPr id="50" name="Rechte verbindingslijn met pijl 49"/>
          <p:cNvCxnSpPr>
            <a:endCxn id="45" idx="2"/>
          </p:cNvCxnSpPr>
          <p:nvPr/>
        </p:nvCxnSpPr>
        <p:spPr>
          <a:xfrm>
            <a:off x="4549464" y="3012996"/>
            <a:ext cx="4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5" idx="6"/>
            <a:endCxn id="46" idx="2"/>
          </p:cNvCxnSpPr>
          <p:nvPr/>
        </p:nvCxnSpPr>
        <p:spPr>
          <a:xfrm>
            <a:off x="6648181" y="3012997"/>
            <a:ext cx="4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46" idx="4"/>
            <a:endCxn id="47" idx="0"/>
          </p:cNvCxnSpPr>
          <p:nvPr/>
        </p:nvCxnSpPr>
        <p:spPr>
          <a:xfrm>
            <a:off x="7916749" y="3618917"/>
            <a:ext cx="0" cy="118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>
            <a:stCxn id="47" idx="2"/>
            <a:endCxn id="48" idx="6"/>
          </p:cNvCxnSpPr>
          <p:nvPr/>
        </p:nvCxnSpPr>
        <p:spPr>
          <a:xfrm flipH="1">
            <a:off x="4549464" y="5405179"/>
            <a:ext cx="25371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48" idx="0"/>
            <a:endCxn id="43" idx="4"/>
          </p:cNvCxnSpPr>
          <p:nvPr/>
        </p:nvCxnSpPr>
        <p:spPr>
          <a:xfrm flipV="1">
            <a:off x="3719315" y="3618915"/>
            <a:ext cx="0" cy="118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Waardekringloop</a:t>
            </a:r>
            <a:endParaRPr lang="en-GB" dirty="0"/>
          </a:p>
        </p:txBody>
      </p:sp>
      <p:sp>
        <p:nvSpPr>
          <p:cNvPr id="40" name="Tijdelijke aanduiding voor inhoud 39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Standaardverloop – PRODUCTIE – versimpelde omgeving</a:t>
            </a:r>
            <a:endParaRPr lang="en-GB" dirty="0"/>
          </a:p>
          <a:p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>
          <a:xfrm>
            <a:off x="117845" y="2054099"/>
            <a:ext cx="2458357" cy="3952875"/>
          </a:xfrm>
        </p:spPr>
        <p:txBody>
          <a:bodyPr/>
          <a:lstStyle/>
          <a:p>
            <a:r>
              <a:rPr lang="nl-NL" dirty="0"/>
              <a:t>Mogelijke uitbreiding</a:t>
            </a:r>
            <a:endParaRPr lang="en-GB" dirty="0"/>
          </a:p>
        </p:txBody>
      </p:sp>
      <p:sp>
        <p:nvSpPr>
          <p:cNvPr id="43" name="Ovaal 42"/>
          <p:cNvSpPr/>
          <p:nvPr/>
        </p:nvSpPr>
        <p:spPr>
          <a:xfrm>
            <a:off x="2889166" y="2407076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4987882" y="2407078"/>
            <a:ext cx="1717717" cy="12118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Productie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7086600" y="2407078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Verkoop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7" name="Ovaal 46"/>
          <p:cNvSpPr/>
          <p:nvPr/>
        </p:nvSpPr>
        <p:spPr>
          <a:xfrm>
            <a:off x="7086600" y="4799259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Innen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2889166" y="4799259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Betalen</a:t>
            </a:r>
          </a:p>
        </p:txBody>
      </p:sp>
      <p:cxnSp>
        <p:nvCxnSpPr>
          <p:cNvPr id="50" name="Rechte verbindingslijn met pijl 49"/>
          <p:cNvCxnSpPr>
            <a:endCxn id="45" idx="2"/>
          </p:cNvCxnSpPr>
          <p:nvPr/>
        </p:nvCxnSpPr>
        <p:spPr>
          <a:xfrm>
            <a:off x="4549464" y="3012996"/>
            <a:ext cx="4384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5" idx="6"/>
            <a:endCxn id="46" idx="2"/>
          </p:cNvCxnSpPr>
          <p:nvPr/>
        </p:nvCxnSpPr>
        <p:spPr>
          <a:xfrm>
            <a:off x="6705599" y="3012997"/>
            <a:ext cx="3810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46" idx="4"/>
            <a:endCxn id="47" idx="0"/>
          </p:cNvCxnSpPr>
          <p:nvPr/>
        </p:nvCxnSpPr>
        <p:spPr>
          <a:xfrm>
            <a:off x="7916749" y="3618917"/>
            <a:ext cx="0" cy="118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>
            <a:stCxn id="47" idx="2"/>
            <a:endCxn id="48" idx="6"/>
          </p:cNvCxnSpPr>
          <p:nvPr/>
        </p:nvCxnSpPr>
        <p:spPr>
          <a:xfrm flipH="1">
            <a:off x="4549464" y="5405179"/>
            <a:ext cx="25371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48" idx="0"/>
            <a:endCxn id="43" idx="4"/>
          </p:cNvCxnSpPr>
          <p:nvPr/>
        </p:nvCxnSpPr>
        <p:spPr>
          <a:xfrm flipV="1">
            <a:off x="3719315" y="3618915"/>
            <a:ext cx="0" cy="118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397539" y="2441495"/>
            <a:ext cx="1734881" cy="1143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Acquisitie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1" name="Rechte verbindingslijn met pijl 20"/>
          <p:cNvCxnSpPr>
            <a:stCxn id="17" idx="6"/>
            <a:endCxn id="43" idx="2"/>
          </p:cNvCxnSpPr>
          <p:nvPr/>
        </p:nvCxnSpPr>
        <p:spPr>
          <a:xfrm>
            <a:off x="2132420" y="3012995"/>
            <a:ext cx="7567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46" idx="3"/>
            <a:endCxn id="45" idx="5"/>
          </p:cNvCxnSpPr>
          <p:nvPr/>
        </p:nvCxnSpPr>
        <p:spPr>
          <a:xfrm flipH="1" flipV="1">
            <a:off x="6454045" y="3441446"/>
            <a:ext cx="875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46" idx="4"/>
          </p:cNvCxnSpPr>
          <p:nvPr/>
        </p:nvCxnSpPr>
        <p:spPr>
          <a:xfrm rot="5400000" flipH="1">
            <a:off x="6047690" y="1749858"/>
            <a:ext cx="171120" cy="3566998"/>
          </a:xfrm>
          <a:prstGeom prst="bentConnector4">
            <a:avLst>
              <a:gd name="adj1" fmla="val -133590"/>
              <a:gd name="adj2" fmla="val 1000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met pijl 27"/>
          <p:cNvCxnSpPr>
            <a:stCxn id="48" idx="2"/>
            <a:endCxn id="17" idx="4"/>
          </p:cNvCxnSpPr>
          <p:nvPr/>
        </p:nvCxnSpPr>
        <p:spPr>
          <a:xfrm rot="10800000">
            <a:off x="1264980" y="3584495"/>
            <a:ext cx="1624186" cy="18206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geronde rechthoek 14"/>
          <p:cNvSpPr/>
          <p:nvPr/>
        </p:nvSpPr>
        <p:spPr>
          <a:xfrm>
            <a:off x="2754871" y="2941040"/>
            <a:ext cx="5857732" cy="1630960"/>
          </a:xfrm>
          <a:prstGeom prst="roundRect">
            <a:avLst>
              <a:gd name="adj" fmla="val 2507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nl-NL" sz="1400" dirty="0">
                <a:solidFill>
                  <a:schemeClr val="tx1"/>
                </a:solidFill>
              </a:rPr>
              <a:t>Primaire processen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6703" y="841716"/>
            <a:ext cx="6102660" cy="650375"/>
          </a:xfrm>
        </p:spPr>
        <p:txBody>
          <a:bodyPr/>
          <a:lstStyle/>
          <a:p>
            <a:r>
              <a:rPr lang="nl-NL" dirty="0"/>
              <a:t>Globaal procesmodel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Informatiesystemen zijn noodzakelijk bij PRIMAIRE én bij Ondersteunende (secundaire) processen.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VRAAG: waarom worden primaire processen: PRIMAIR genoemd?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Het diagram hiernaast is ‘te globaal’. DUS: details toevoegen….</a:t>
            </a:r>
          </a:p>
          <a:p>
            <a:endParaRPr lang="nl-NL" dirty="0"/>
          </a:p>
          <a:p>
            <a:r>
              <a:rPr lang="nl-NL" dirty="0"/>
              <a:t>HOE??</a:t>
            </a:r>
            <a:endParaRPr lang="en-GB" dirty="0"/>
          </a:p>
        </p:txBody>
      </p:sp>
      <p:sp>
        <p:nvSpPr>
          <p:cNvPr id="7" name="Ovaal 6"/>
          <p:cNvSpPr/>
          <p:nvPr/>
        </p:nvSpPr>
        <p:spPr>
          <a:xfrm>
            <a:off x="2754871" y="2967760"/>
            <a:ext cx="166029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Inkopen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4853587" y="2967762"/>
            <a:ext cx="1717717" cy="12118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Opslaan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6847396" y="2967762"/>
            <a:ext cx="1765208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bg1"/>
                </a:solidFill>
              </a:rPr>
              <a:t>Verkopen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4577496" y="1527679"/>
            <a:ext cx="1823304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Beheren financiën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3221998" y="4934183"/>
            <a:ext cx="1883402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Beheren </a:t>
            </a:r>
            <a:r>
              <a:rPr lang="nl-NL" sz="1400" dirty="0" err="1">
                <a:solidFill>
                  <a:schemeClr val="bg1"/>
                </a:solidFill>
              </a:rPr>
              <a:t>personeels-bestand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6019800" y="4930185"/>
            <a:ext cx="1828800" cy="121183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Ondersteunen overige faciliteiten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20" name="Gekromde verbindingslijn 19"/>
          <p:cNvCxnSpPr>
            <a:stCxn id="16" idx="6"/>
            <a:endCxn id="18" idx="6"/>
          </p:cNvCxnSpPr>
          <p:nvPr/>
        </p:nvCxnSpPr>
        <p:spPr>
          <a:xfrm>
            <a:off x="6400800" y="2133599"/>
            <a:ext cx="1447800" cy="3402506"/>
          </a:xfrm>
          <a:prstGeom prst="curvedConnector3">
            <a:avLst>
              <a:gd name="adj1" fmla="val 1828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kromde verbindingslijn 23"/>
          <p:cNvCxnSpPr>
            <a:stCxn id="17" idx="2"/>
            <a:endCxn id="16" idx="2"/>
          </p:cNvCxnSpPr>
          <p:nvPr/>
        </p:nvCxnSpPr>
        <p:spPr>
          <a:xfrm rot="10800000" flipH="1">
            <a:off x="3221998" y="2133599"/>
            <a:ext cx="1355498" cy="3406504"/>
          </a:xfrm>
          <a:prstGeom prst="curvedConnector3">
            <a:avLst>
              <a:gd name="adj1" fmla="val -575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stCxn id="18" idx="2"/>
            <a:endCxn id="17" idx="6"/>
          </p:cNvCxnSpPr>
          <p:nvPr/>
        </p:nvCxnSpPr>
        <p:spPr>
          <a:xfrm flipH="1">
            <a:off x="5105400" y="5536105"/>
            <a:ext cx="914400" cy="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cxnSpLocks/>
            <a:stCxn id="8" idx="6"/>
            <a:endCxn id="9" idx="2"/>
          </p:cNvCxnSpPr>
          <p:nvPr/>
        </p:nvCxnSpPr>
        <p:spPr>
          <a:xfrm>
            <a:off x="6571304" y="3573681"/>
            <a:ext cx="276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7" idx="6"/>
            <a:endCxn id="8" idx="2"/>
          </p:cNvCxnSpPr>
          <p:nvPr/>
        </p:nvCxnSpPr>
        <p:spPr>
          <a:xfrm>
            <a:off x="4415169" y="3573680"/>
            <a:ext cx="43841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kstvak 40"/>
          <p:cNvSpPr txBox="1"/>
          <p:nvPr/>
        </p:nvSpPr>
        <p:spPr>
          <a:xfrm>
            <a:off x="2971800" y="6142024"/>
            <a:ext cx="2224776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+mj-lt"/>
              </a:rPr>
              <a:t>Ondersteunende processen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64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Hiërarchisch processchema</a:t>
            </a:r>
            <a:endParaRPr lang="en-GB" sz="3200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549955057"/>
              </p:ext>
            </p:extLst>
          </p:nvPr>
        </p:nvGraphicFramePr>
        <p:xfrm>
          <a:off x="2767013" y="2384425"/>
          <a:ext cx="6102350" cy="39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89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21DD8D-AE30-4FFD-A3A6-FC3845581F3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4AA2526-1C88-4A9D-A4E5-C7FDE90527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27CCB55-1B9B-4EF3-B678-5ABDAE53FE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8343</TotalTime>
  <Words>713</Words>
  <Application>Microsoft Office PowerPoint</Application>
  <PresentationFormat>Diavoorstelling (4:3)</PresentationFormat>
  <Paragraphs>152</Paragraphs>
  <Slides>18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 Neue</vt:lpstr>
      <vt:lpstr>Helvetica Neue Light</vt:lpstr>
      <vt:lpstr>Times New Roman</vt:lpstr>
      <vt:lpstr>Wingdings</vt:lpstr>
      <vt:lpstr>ZapfHumnst BT</vt:lpstr>
      <vt:lpstr>Office Theme</vt:lpstr>
      <vt:lpstr>SAQ week 3 les 1 </vt:lpstr>
      <vt:lpstr>Doel van deze les:</vt:lpstr>
      <vt:lpstr>Huiswerk</vt:lpstr>
      <vt:lpstr>Hoe komen we aan de Use Cases?</vt:lpstr>
      <vt:lpstr>Eerst processen zoeken…</vt:lpstr>
      <vt:lpstr>Waardekringloop</vt:lpstr>
      <vt:lpstr>Waardekringloop</vt:lpstr>
      <vt:lpstr>Globaal procesmodel</vt:lpstr>
      <vt:lpstr>Hiërarchisch processchema</vt:lpstr>
      <vt:lpstr>Hiërarchisch processchema</vt:lpstr>
      <vt:lpstr>Procesdiagram “Het Pilletje”</vt:lpstr>
      <vt:lpstr>Opstellen van Use Cases</vt:lpstr>
      <vt:lpstr>Waar beginnen we? - Actoren</vt:lpstr>
      <vt:lpstr>Actor</vt:lpstr>
      <vt:lpstr>Actor</vt:lpstr>
      <vt:lpstr>Oefening</vt:lpstr>
      <vt:lpstr>Opdracht casus</vt:lpstr>
      <vt:lpstr>Huiswerk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Use-Case Modeling</dc:title>
  <dc:subject>Writing Good Use Cases</dc:subject>
  <dc:creator>Gerrit Vogelzang</dc:creator>
  <dc:description>© Copyright IBM Corp. 2007</dc:description>
  <cp:lastModifiedBy>Vogelzang Gerrit</cp:lastModifiedBy>
  <cp:revision>288</cp:revision>
  <dcterms:created xsi:type="dcterms:W3CDTF">2006-02-08T00:49:07Z</dcterms:created>
  <dcterms:modified xsi:type="dcterms:W3CDTF">2017-08-23T12:45:19Z</dcterms:modified>
  <cp:category>1</cp:category>
</cp:coreProperties>
</file>