
<file path=[Content_Types].xml><?xml version="1.0" encoding="utf-8"?>
<Types xmlns="http://schemas.openxmlformats.org/package/2006/content-types">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305" r:id="rId2"/>
    <p:sldId id="306" r:id="rId3"/>
    <p:sldId id="307" r:id="rId4"/>
    <p:sldId id="308" r:id="rId5"/>
    <p:sldId id="309" r:id="rId6"/>
    <p:sldId id="310" r:id="rId7"/>
    <p:sldId id="311" r:id="rId8"/>
    <p:sldId id="312" r:id="rId9"/>
    <p:sldId id="313" r:id="rId10"/>
    <p:sldId id="314" r:id="rId11"/>
    <p:sldId id="315" r:id="rId12"/>
    <p:sldId id="318" r:id="rId13"/>
    <p:sldId id="316" r:id="rId14"/>
    <p:sldId id="31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ja Nabben" initials="MN" lastIdx="1" clrIdx="0">
    <p:extLst>
      <p:ext uri="{19B8F6BF-5375-455C-9EA6-DF929625EA0E}">
        <p15:presenceInfo xmlns:p15="http://schemas.microsoft.com/office/powerpoint/2012/main" userId="c488e0a631d639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88657"/>
    <a:srgbClr val="A9976A"/>
    <a:srgbClr val="837752"/>
    <a:srgbClr val="AC9660"/>
    <a:srgbClr val="FFE411"/>
    <a:srgbClr val="FFFFFF"/>
    <a:srgbClr val="FED9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4" autoAdjust="0"/>
    <p:restoredTop sz="67578" autoAdjust="0"/>
  </p:normalViewPr>
  <p:slideViewPr>
    <p:cSldViewPr snapToGrid="0" snapToObjects="1">
      <p:cViewPr varScale="1">
        <p:scale>
          <a:sx n="91" d="100"/>
          <a:sy n="91" d="100"/>
        </p:scale>
        <p:origin x="1948" y="60"/>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snapToGrid="0" snapToObjects="1">
      <p:cViewPr varScale="1">
        <p:scale>
          <a:sx n="38" d="100"/>
          <a:sy n="38" d="100"/>
        </p:scale>
        <p:origin x="2019"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7098F-87C7-3046-B8E1-0317C0D8D9C4}" type="datetimeFigureOut">
              <a:rPr lang="en-US" smtClean="0"/>
              <a:t>11/6/2016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E41DC2-B95D-474E-A103-7B49B8540033}" type="slidenum">
              <a:rPr lang="en-US" smtClean="0"/>
              <a:t>‹#›</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074A2-D88D-8F43-B619-246CA3905610}" type="datetimeFigureOut">
              <a:rPr lang="en-US" smtClean="0"/>
              <a:t>11/6/2016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542CC-6F26-A34B-8E15-4341DD4E0F8B}" type="slidenum">
              <a:rPr lang="en-US" smtClean="0"/>
              <a:t>‹#›</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8542CC-6F26-A34B-8E15-4341DD4E0F8B}" type="slidenum">
              <a:rPr lang="en-US" smtClean="0"/>
              <a:t>1</a:t>
            </a:fld>
            <a:endParaRPr lang="en-US"/>
          </a:p>
        </p:txBody>
      </p:sp>
    </p:spTree>
    <p:extLst>
      <p:ext uri="{BB962C8B-B14F-4D97-AF65-F5344CB8AC3E}">
        <p14:creationId xmlns:p14="http://schemas.microsoft.com/office/powerpoint/2010/main" val="730203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dt" sz="quarter" idx="1"/>
          </p:nvPr>
        </p:nvSpPr>
        <p:spPr>
          <a:noFill/>
        </p:spPr>
        <p:txBody>
          <a:bodyPr/>
          <a:lstStyle/>
          <a:p>
            <a:fld id="{4E197B82-D19C-4F11-8B31-ACED8B6B17C8}" type="datetime1">
              <a:rPr lang="en-GB" smtClean="0"/>
              <a:pPr/>
              <a:t>06/11/2016</a:t>
            </a:fld>
            <a:endParaRPr lang="en-GB" smtClean="0"/>
          </a:p>
        </p:txBody>
      </p:sp>
      <p:sp>
        <p:nvSpPr>
          <p:cNvPr id="26627" name="Rectangle 7"/>
          <p:cNvSpPr>
            <a:spLocks noGrp="1" noChangeArrowheads="1"/>
          </p:cNvSpPr>
          <p:nvPr>
            <p:ph type="sldNum" sz="quarter" idx="5"/>
          </p:nvPr>
        </p:nvSpPr>
        <p:spPr>
          <a:noFill/>
        </p:spPr>
        <p:txBody>
          <a:bodyPr/>
          <a:lstStyle/>
          <a:p>
            <a:fld id="{0991EA5F-5B49-470E-9D7F-60DA958E9DE4}" type="slidenum">
              <a:rPr lang="en-GB" smtClean="0"/>
              <a:pPr/>
              <a:t>10</a:t>
            </a:fld>
            <a:endParaRPr lang="en-GB" smtClean="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w="9525"/>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sz="1200" b="1" dirty="0" smtClean="0"/>
              <a:t>Voorbeeld 4:</a:t>
            </a:r>
            <a:r>
              <a:rPr lang="nl-NL" sz="1200" dirty="0" smtClean="0"/>
              <a:t> Geef van alle speelstukken van na 1995 het stuknummer, het genre, het niveau en de speelduur. </a:t>
            </a:r>
            <a:r>
              <a:rPr lang="nl-NL" sz="1200" smtClean="0"/>
              <a:t>Orden het overzicht op speelduur (van groot naar klein), en bij gelijke speelduur op genre.</a:t>
            </a:r>
          </a:p>
          <a:p>
            <a:endParaRPr lang="nl-NL" smtClean="0"/>
          </a:p>
        </p:txBody>
      </p:sp>
    </p:spTree>
    <p:extLst>
      <p:ext uri="{BB962C8B-B14F-4D97-AF65-F5344CB8AC3E}">
        <p14:creationId xmlns:p14="http://schemas.microsoft.com/office/powerpoint/2010/main" val="1471208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dt" sz="quarter" idx="1"/>
          </p:nvPr>
        </p:nvSpPr>
        <p:spPr>
          <a:noFill/>
        </p:spPr>
        <p:txBody>
          <a:bodyPr/>
          <a:lstStyle/>
          <a:p>
            <a:fld id="{BB4A1248-6499-4931-B109-2CABB011CD1B}" type="datetime1">
              <a:rPr lang="en-GB" smtClean="0"/>
              <a:pPr/>
              <a:t>06/11/2016</a:t>
            </a:fld>
            <a:endParaRPr lang="en-GB" smtClean="0"/>
          </a:p>
        </p:txBody>
      </p:sp>
      <p:sp>
        <p:nvSpPr>
          <p:cNvPr id="27651" name="Rectangle 7"/>
          <p:cNvSpPr>
            <a:spLocks noGrp="1" noChangeArrowheads="1"/>
          </p:cNvSpPr>
          <p:nvPr>
            <p:ph type="sldNum" sz="quarter" idx="5"/>
          </p:nvPr>
        </p:nvSpPr>
        <p:spPr>
          <a:noFill/>
        </p:spPr>
        <p:txBody>
          <a:bodyPr/>
          <a:lstStyle/>
          <a:p>
            <a:fld id="{538D158F-F848-4361-A2FA-49756F52A470}" type="slidenum">
              <a:rPr lang="en-GB" smtClean="0"/>
              <a:pPr/>
              <a:t>11</a:t>
            </a:fld>
            <a:endParaRPr lang="en-GB" smtClean="0"/>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w="9525"/>
        </p:spPr>
        <p:txBody>
          <a:bodyPr/>
          <a:lstStyle/>
          <a:p>
            <a:endParaRPr lang="nl-NL" smtClean="0"/>
          </a:p>
        </p:txBody>
      </p:sp>
    </p:spTree>
    <p:extLst>
      <p:ext uri="{BB962C8B-B14F-4D97-AF65-F5344CB8AC3E}">
        <p14:creationId xmlns:p14="http://schemas.microsoft.com/office/powerpoint/2010/main" val="353162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dt" sz="quarter" idx="1"/>
          </p:nvPr>
        </p:nvSpPr>
        <p:spPr>
          <a:noFill/>
        </p:spPr>
        <p:txBody>
          <a:bodyPr/>
          <a:lstStyle/>
          <a:p>
            <a:fld id="{BB4A1248-6499-4931-B109-2CABB011CD1B}" type="datetime1">
              <a:rPr lang="en-GB" smtClean="0"/>
              <a:pPr/>
              <a:t>06/11/2016</a:t>
            </a:fld>
            <a:endParaRPr lang="en-GB" smtClean="0"/>
          </a:p>
        </p:txBody>
      </p:sp>
      <p:sp>
        <p:nvSpPr>
          <p:cNvPr id="27651" name="Rectangle 7"/>
          <p:cNvSpPr>
            <a:spLocks noGrp="1" noChangeArrowheads="1"/>
          </p:cNvSpPr>
          <p:nvPr>
            <p:ph type="sldNum" sz="quarter" idx="5"/>
          </p:nvPr>
        </p:nvSpPr>
        <p:spPr>
          <a:noFill/>
        </p:spPr>
        <p:txBody>
          <a:bodyPr/>
          <a:lstStyle/>
          <a:p>
            <a:fld id="{538D158F-F848-4361-A2FA-49756F52A470}" type="slidenum">
              <a:rPr lang="en-GB" smtClean="0"/>
              <a:pPr/>
              <a:t>12</a:t>
            </a:fld>
            <a:endParaRPr lang="en-GB" smtClean="0"/>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w="9525"/>
        </p:spPr>
        <p:txBody>
          <a:bodyPr/>
          <a:lstStyle/>
          <a:p>
            <a:endParaRPr lang="nl-NL" smtClean="0"/>
          </a:p>
        </p:txBody>
      </p:sp>
    </p:spTree>
    <p:extLst>
      <p:ext uri="{BB962C8B-B14F-4D97-AF65-F5344CB8AC3E}">
        <p14:creationId xmlns:p14="http://schemas.microsoft.com/office/powerpoint/2010/main" val="2139023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p:spPr>
        <p:txBody>
          <a:bodyPr/>
          <a:lstStyle/>
          <a:p>
            <a:fld id="{59126891-BB38-4AE1-9993-7135BB7227AF}" type="datetime1">
              <a:rPr lang="en-GB" smtClean="0"/>
              <a:pPr/>
              <a:t>06/11/2016</a:t>
            </a:fld>
            <a:endParaRPr lang="en-GB" smtClean="0"/>
          </a:p>
        </p:txBody>
      </p:sp>
      <p:sp>
        <p:nvSpPr>
          <p:cNvPr id="37891" name="Rectangle 7"/>
          <p:cNvSpPr>
            <a:spLocks noGrp="1" noChangeArrowheads="1"/>
          </p:cNvSpPr>
          <p:nvPr>
            <p:ph type="sldNum" sz="quarter" idx="5"/>
          </p:nvPr>
        </p:nvSpPr>
        <p:spPr>
          <a:noFill/>
        </p:spPr>
        <p:txBody>
          <a:bodyPr/>
          <a:lstStyle/>
          <a:p>
            <a:fld id="{89620D2D-2A77-4A26-820E-6AABCE631569}" type="slidenum">
              <a:rPr lang="en-GB" smtClean="0"/>
              <a:pPr/>
              <a:t>13</a:t>
            </a:fld>
            <a:endParaRPr lang="en-GB" smtClean="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w="9525"/>
        </p:spPr>
        <p:txBody>
          <a:bodyPr/>
          <a:lstStyle/>
          <a:p>
            <a:endParaRPr lang="nl-NL" smtClean="0"/>
          </a:p>
        </p:txBody>
      </p:sp>
    </p:spTree>
    <p:extLst>
      <p:ext uri="{BB962C8B-B14F-4D97-AF65-F5344CB8AC3E}">
        <p14:creationId xmlns:p14="http://schemas.microsoft.com/office/powerpoint/2010/main" val="1642849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p:spPr>
        <p:txBody>
          <a:bodyPr/>
          <a:lstStyle/>
          <a:p>
            <a:fld id="{59126891-BB38-4AE1-9993-7135BB7227AF}" type="datetime1">
              <a:rPr lang="en-GB" smtClean="0"/>
              <a:pPr/>
              <a:t>06/11/2016</a:t>
            </a:fld>
            <a:endParaRPr lang="en-GB" smtClean="0"/>
          </a:p>
        </p:txBody>
      </p:sp>
      <p:sp>
        <p:nvSpPr>
          <p:cNvPr id="37891" name="Rectangle 7"/>
          <p:cNvSpPr>
            <a:spLocks noGrp="1" noChangeArrowheads="1"/>
          </p:cNvSpPr>
          <p:nvPr>
            <p:ph type="sldNum" sz="quarter" idx="5"/>
          </p:nvPr>
        </p:nvSpPr>
        <p:spPr>
          <a:noFill/>
        </p:spPr>
        <p:txBody>
          <a:bodyPr/>
          <a:lstStyle/>
          <a:p>
            <a:fld id="{89620D2D-2A77-4A26-820E-6AABCE631569}" type="slidenum">
              <a:rPr lang="en-GB" smtClean="0"/>
              <a:pPr/>
              <a:t>14</a:t>
            </a:fld>
            <a:endParaRPr lang="en-GB" smtClean="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w="9525"/>
        </p:spPr>
        <p:txBody>
          <a:bodyPr/>
          <a:lstStyle/>
          <a:p>
            <a:endParaRPr lang="nl-NL" smtClean="0"/>
          </a:p>
        </p:txBody>
      </p:sp>
    </p:spTree>
    <p:extLst>
      <p:ext uri="{BB962C8B-B14F-4D97-AF65-F5344CB8AC3E}">
        <p14:creationId xmlns:p14="http://schemas.microsoft.com/office/powerpoint/2010/main" val="244696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dt" sz="quarter" idx="1"/>
          </p:nvPr>
        </p:nvSpPr>
        <p:spPr>
          <a:noFill/>
        </p:spPr>
        <p:txBody>
          <a:bodyPr/>
          <a:lstStyle/>
          <a:p>
            <a:fld id="{51BC546C-1642-4818-BA08-88F2247671A0}" type="datetime1">
              <a:rPr lang="en-GB" smtClean="0"/>
              <a:pPr/>
              <a:t>06/11/2016</a:t>
            </a:fld>
            <a:endParaRPr lang="en-GB" smtClean="0"/>
          </a:p>
        </p:txBody>
      </p:sp>
      <p:sp>
        <p:nvSpPr>
          <p:cNvPr id="18435" name="Rectangle 7"/>
          <p:cNvSpPr>
            <a:spLocks noGrp="1" noChangeArrowheads="1"/>
          </p:cNvSpPr>
          <p:nvPr>
            <p:ph type="sldNum" sz="quarter" idx="5"/>
          </p:nvPr>
        </p:nvSpPr>
        <p:spPr>
          <a:noFill/>
        </p:spPr>
        <p:txBody>
          <a:bodyPr/>
          <a:lstStyle/>
          <a:p>
            <a:fld id="{816056A4-869E-46E6-A4F1-CC40F2C22965}" type="slidenum">
              <a:rPr lang="en-GB" smtClean="0"/>
              <a:pPr/>
              <a:t>2</a:t>
            </a:fld>
            <a:endParaRPr lang="en-GB" smtClean="0"/>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noFill/>
          <a:ln w="9525"/>
        </p:spPr>
        <p:txBody>
          <a:bodyPr/>
          <a:lstStyle/>
          <a:p>
            <a:endParaRPr lang="nl-NL" smtClean="0"/>
          </a:p>
        </p:txBody>
      </p:sp>
    </p:spTree>
    <p:extLst>
      <p:ext uri="{BB962C8B-B14F-4D97-AF65-F5344CB8AC3E}">
        <p14:creationId xmlns:p14="http://schemas.microsoft.com/office/powerpoint/2010/main" val="103401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dt" sz="quarter" idx="1"/>
          </p:nvPr>
        </p:nvSpPr>
        <p:spPr>
          <a:noFill/>
        </p:spPr>
        <p:txBody>
          <a:bodyPr/>
          <a:lstStyle/>
          <a:p>
            <a:fld id="{20B4F0C0-D5F3-4A0C-A49B-F9A3AAEE5E58}" type="datetime1">
              <a:rPr lang="en-GB" smtClean="0"/>
              <a:pPr/>
              <a:t>06/11/2016</a:t>
            </a:fld>
            <a:endParaRPr lang="en-GB" smtClean="0"/>
          </a:p>
        </p:txBody>
      </p:sp>
      <p:sp>
        <p:nvSpPr>
          <p:cNvPr id="19459" name="Rectangle 7"/>
          <p:cNvSpPr>
            <a:spLocks noGrp="1" noChangeArrowheads="1"/>
          </p:cNvSpPr>
          <p:nvPr>
            <p:ph type="sldNum" sz="quarter" idx="5"/>
          </p:nvPr>
        </p:nvSpPr>
        <p:spPr>
          <a:noFill/>
        </p:spPr>
        <p:txBody>
          <a:bodyPr/>
          <a:lstStyle/>
          <a:p>
            <a:fld id="{15C98BB2-3D7F-445C-B54B-90652421D752}" type="slidenum">
              <a:rPr lang="en-GB" smtClean="0"/>
              <a:pPr/>
              <a:t>3</a:t>
            </a:fld>
            <a:endParaRPr lang="en-GB" smtClean="0"/>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w="9525"/>
        </p:spPr>
        <p:txBody>
          <a:bodyPr/>
          <a:lstStyle/>
          <a:p>
            <a:endParaRPr lang="nl-NL" smtClean="0"/>
          </a:p>
        </p:txBody>
      </p:sp>
    </p:spTree>
    <p:extLst>
      <p:ext uri="{BB962C8B-B14F-4D97-AF65-F5344CB8AC3E}">
        <p14:creationId xmlns:p14="http://schemas.microsoft.com/office/powerpoint/2010/main" val="1434618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dt" sz="quarter" idx="1"/>
          </p:nvPr>
        </p:nvSpPr>
        <p:spPr>
          <a:noFill/>
        </p:spPr>
        <p:txBody>
          <a:bodyPr/>
          <a:lstStyle/>
          <a:p>
            <a:fld id="{6AFD18CA-42D8-4D63-A7FA-B273BA50B8F8}" type="datetime1">
              <a:rPr lang="en-GB" smtClean="0"/>
              <a:pPr/>
              <a:t>06/11/2016</a:t>
            </a:fld>
            <a:endParaRPr lang="en-GB" smtClean="0"/>
          </a:p>
        </p:txBody>
      </p:sp>
      <p:sp>
        <p:nvSpPr>
          <p:cNvPr id="20483" name="Rectangle 7"/>
          <p:cNvSpPr>
            <a:spLocks noGrp="1" noChangeArrowheads="1"/>
          </p:cNvSpPr>
          <p:nvPr>
            <p:ph type="sldNum" sz="quarter" idx="5"/>
          </p:nvPr>
        </p:nvSpPr>
        <p:spPr>
          <a:noFill/>
        </p:spPr>
        <p:txBody>
          <a:bodyPr/>
          <a:lstStyle/>
          <a:p>
            <a:fld id="{205ACD4E-6354-4A68-812C-F8A20E706D77}" type="slidenum">
              <a:rPr lang="en-GB" smtClean="0"/>
              <a:pPr/>
              <a:t>4</a:t>
            </a:fld>
            <a:endParaRPr lang="en-GB" smtClean="0"/>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w="9525"/>
        </p:spPr>
        <p:txBody>
          <a:bodyPr/>
          <a:lstStyle/>
          <a:p>
            <a:endParaRPr lang="nl-NL" smtClean="0"/>
          </a:p>
        </p:txBody>
      </p:sp>
    </p:spTree>
    <p:extLst>
      <p:ext uri="{BB962C8B-B14F-4D97-AF65-F5344CB8AC3E}">
        <p14:creationId xmlns:p14="http://schemas.microsoft.com/office/powerpoint/2010/main" val="352688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a:noFill/>
        </p:spPr>
        <p:txBody>
          <a:bodyPr/>
          <a:lstStyle/>
          <a:p>
            <a:fld id="{8D46D930-3976-4517-8678-750EBC70CFC6}" type="datetime1">
              <a:rPr lang="en-GB" smtClean="0"/>
              <a:pPr/>
              <a:t>06/11/2016</a:t>
            </a:fld>
            <a:endParaRPr lang="en-GB" smtClean="0"/>
          </a:p>
        </p:txBody>
      </p:sp>
      <p:sp>
        <p:nvSpPr>
          <p:cNvPr id="21507" name="Rectangle 7"/>
          <p:cNvSpPr>
            <a:spLocks noGrp="1" noChangeArrowheads="1"/>
          </p:cNvSpPr>
          <p:nvPr>
            <p:ph type="sldNum" sz="quarter" idx="5"/>
          </p:nvPr>
        </p:nvSpPr>
        <p:spPr>
          <a:noFill/>
        </p:spPr>
        <p:txBody>
          <a:bodyPr/>
          <a:lstStyle/>
          <a:p>
            <a:fld id="{BA12B4D2-AD65-44AF-8CC8-1DB0FA013913}" type="slidenum">
              <a:rPr lang="en-GB" smtClean="0"/>
              <a:pPr/>
              <a:t>5</a:t>
            </a:fld>
            <a:endParaRPr lang="en-GB" smtClean="0"/>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w="9525"/>
        </p:spPr>
        <p:txBody>
          <a:bodyPr/>
          <a:lstStyle/>
          <a:p>
            <a:endParaRPr lang="nl-NL" smtClean="0"/>
          </a:p>
        </p:txBody>
      </p:sp>
    </p:spTree>
    <p:extLst>
      <p:ext uri="{BB962C8B-B14F-4D97-AF65-F5344CB8AC3E}">
        <p14:creationId xmlns:p14="http://schemas.microsoft.com/office/powerpoint/2010/main" val="313457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jdelijke aanduiding voor dia-afbeelding 1"/>
          <p:cNvSpPr>
            <a:spLocks noGrp="1" noRot="1" noChangeAspect="1" noTextEdit="1"/>
          </p:cNvSpPr>
          <p:nvPr>
            <p:ph type="sldImg"/>
          </p:nvPr>
        </p:nvSpPr>
        <p:spPr>
          <a:ln/>
        </p:spPr>
      </p:sp>
      <p:sp>
        <p:nvSpPr>
          <p:cNvPr id="22531" name="Tijdelijke aanduiding voor notities 2"/>
          <p:cNvSpPr>
            <a:spLocks noGrp="1"/>
          </p:cNvSpPr>
          <p:nvPr>
            <p:ph type="body" idx="1"/>
          </p:nvPr>
        </p:nvSpPr>
        <p:spPr>
          <a:noFill/>
          <a:ln w="9525"/>
        </p:spPr>
        <p:txBody>
          <a:bodyPr/>
          <a:lstStyle/>
          <a:p>
            <a:endParaRPr lang="nl-NL" smtClean="0"/>
          </a:p>
        </p:txBody>
      </p:sp>
      <p:sp>
        <p:nvSpPr>
          <p:cNvPr id="22532" name="Tijdelijke aanduiding voor datum 3"/>
          <p:cNvSpPr>
            <a:spLocks noGrp="1"/>
          </p:cNvSpPr>
          <p:nvPr>
            <p:ph type="dt" sz="quarter" idx="1"/>
          </p:nvPr>
        </p:nvSpPr>
        <p:spPr>
          <a:noFill/>
        </p:spPr>
        <p:txBody>
          <a:bodyPr/>
          <a:lstStyle/>
          <a:p>
            <a:fld id="{6FA506F3-82B4-4B62-8234-8E9C26C94A0D}" type="datetime1">
              <a:rPr lang="en-GB" smtClean="0"/>
              <a:pPr/>
              <a:t>06/11/2016</a:t>
            </a:fld>
            <a:endParaRPr lang="en-GB" smtClean="0"/>
          </a:p>
        </p:txBody>
      </p:sp>
      <p:sp>
        <p:nvSpPr>
          <p:cNvPr id="22533" name="Tijdelijke aanduiding voor dianummer 4"/>
          <p:cNvSpPr>
            <a:spLocks noGrp="1"/>
          </p:cNvSpPr>
          <p:nvPr>
            <p:ph type="sldNum" sz="quarter" idx="5"/>
          </p:nvPr>
        </p:nvSpPr>
        <p:spPr>
          <a:noFill/>
        </p:spPr>
        <p:txBody>
          <a:bodyPr/>
          <a:lstStyle/>
          <a:p>
            <a:fld id="{DDFFF283-4CEB-4BCD-8DD7-6E624F612075}" type="slidenum">
              <a:rPr lang="en-GB" smtClean="0"/>
              <a:pPr/>
              <a:t>6</a:t>
            </a:fld>
            <a:endParaRPr lang="en-GB" smtClean="0"/>
          </a:p>
        </p:txBody>
      </p:sp>
    </p:spTree>
    <p:extLst>
      <p:ext uri="{BB962C8B-B14F-4D97-AF65-F5344CB8AC3E}">
        <p14:creationId xmlns:p14="http://schemas.microsoft.com/office/powerpoint/2010/main" val="88516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jdelijke aanduiding voor dia-afbeelding 1"/>
          <p:cNvSpPr>
            <a:spLocks noGrp="1" noRot="1" noChangeAspect="1" noTextEdit="1"/>
          </p:cNvSpPr>
          <p:nvPr>
            <p:ph type="sldImg"/>
          </p:nvPr>
        </p:nvSpPr>
        <p:spPr>
          <a:ln/>
        </p:spPr>
      </p:sp>
      <p:sp>
        <p:nvSpPr>
          <p:cNvPr id="23555" name="Tijdelijke aanduiding voor notities 2"/>
          <p:cNvSpPr>
            <a:spLocks noGrp="1"/>
          </p:cNvSpPr>
          <p:nvPr>
            <p:ph type="body" idx="1"/>
          </p:nvPr>
        </p:nvSpPr>
        <p:spPr>
          <a:noFill/>
          <a:ln w="9525"/>
        </p:spPr>
        <p:txBody>
          <a:bodyPr/>
          <a:lstStyle/>
          <a:p>
            <a:endParaRPr lang="nl-NL" smtClean="0"/>
          </a:p>
        </p:txBody>
      </p:sp>
      <p:sp>
        <p:nvSpPr>
          <p:cNvPr id="23556" name="Tijdelijke aanduiding voor datum 3"/>
          <p:cNvSpPr>
            <a:spLocks noGrp="1"/>
          </p:cNvSpPr>
          <p:nvPr>
            <p:ph type="dt" sz="quarter" idx="1"/>
          </p:nvPr>
        </p:nvSpPr>
        <p:spPr>
          <a:noFill/>
        </p:spPr>
        <p:txBody>
          <a:bodyPr/>
          <a:lstStyle/>
          <a:p>
            <a:fld id="{E42BDF93-28B7-4B47-899B-89C4A4FEC037}" type="datetime1">
              <a:rPr lang="en-GB" smtClean="0"/>
              <a:pPr/>
              <a:t>06/11/2016</a:t>
            </a:fld>
            <a:endParaRPr lang="en-GB" smtClean="0"/>
          </a:p>
        </p:txBody>
      </p:sp>
      <p:sp>
        <p:nvSpPr>
          <p:cNvPr id="23557" name="Tijdelijke aanduiding voor dianummer 4"/>
          <p:cNvSpPr>
            <a:spLocks noGrp="1"/>
          </p:cNvSpPr>
          <p:nvPr>
            <p:ph type="sldNum" sz="quarter" idx="5"/>
          </p:nvPr>
        </p:nvSpPr>
        <p:spPr>
          <a:noFill/>
        </p:spPr>
        <p:txBody>
          <a:bodyPr/>
          <a:lstStyle/>
          <a:p>
            <a:fld id="{984AA2A7-14D7-4533-80BB-A71C5965EA5C}" type="slidenum">
              <a:rPr lang="en-GB" smtClean="0"/>
              <a:pPr/>
              <a:t>7</a:t>
            </a:fld>
            <a:endParaRPr lang="en-GB" smtClean="0"/>
          </a:p>
        </p:txBody>
      </p:sp>
    </p:spTree>
    <p:extLst>
      <p:ext uri="{BB962C8B-B14F-4D97-AF65-F5344CB8AC3E}">
        <p14:creationId xmlns:p14="http://schemas.microsoft.com/office/powerpoint/2010/main" val="2610321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dt" sz="quarter" idx="1"/>
          </p:nvPr>
        </p:nvSpPr>
        <p:spPr>
          <a:noFill/>
        </p:spPr>
        <p:txBody>
          <a:bodyPr/>
          <a:lstStyle/>
          <a:p>
            <a:fld id="{F9F80C8E-C22E-4266-BF34-9AA3D67E4F06}" type="datetime1">
              <a:rPr lang="en-GB" smtClean="0"/>
              <a:pPr/>
              <a:t>06/11/2016</a:t>
            </a:fld>
            <a:endParaRPr lang="en-GB" smtClean="0"/>
          </a:p>
        </p:txBody>
      </p:sp>
      <p:sp>
        <p:nvSpPr>
          <p:cNvPr id="24579" name="Rectangle 7"/>
          <p:cNvSpPr>
            <a:spLocks noGrp="1" noChangeArrowheads="1"/>
          </p:cNvSpPr>
          <p:nvPr>
            <p:ph type="sldNum" sz="quarter" idx="5"/>
          </p:nvPr>
        </p:nvSpPr>
        <p:spPr>
          <a:noFill/>
        </p:spPr>
        <p:txBody>
          <a:bodyPr/>
          <a:lstStyle/>
          <a:p>
            <a:fld id="{0DF8DF19-E5AD-41FB-8BB2-F1E4767A72D5}" type="slidenum">
              <a:rPr lang="en-GB" smtClean="0"/>
              <a:pPr/>
              <a:t>8</a:t>
            </a:fld>
            <a:endParaRPr lang="en-GB" smtClean="0"/>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w="9525"/>
        </p:spPr>
        <p:txBody>
          <a:bodyPr/>
          <a:lstStyle/>
          <a:p>
            <a:r>
              <a:rPr lang="nl-NL" smtClean="0"/>
              <a:t>Tm hier na wk 1.2</a:t>
            </a:r>
          </a:p>
        </p:txBody>
      </p:sp>
    </p:spTree>
    <p:extLst>
      <p:ext uri="{BB962C8B-B14F-4D97-AF65-F5344CB8AC3E}">
        <p14:creationId xmlns:p14="http://schemas.microsoft.com/office/powerpoint/2010/main" val="1073868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dt" sz="quarter" idx="1"/>
          </p:nvPr>
        </p:nvSpPr>
        <p:spPr>
          <a:noFill/>
        </p:spPr>
        <p:txBody>
          <a:bodyPr/>
          <a:lstStyle/>
          <a:p>
            <a:fld id="{BB447F79-012B-467F-BB0A-507F4447D31B}" type="datetime1">
              <a:rPr lang="en-GB" smtClean="0"/>
              <a:pPr/>
              <a:t>06/11/2016</a:t>
            </a:fld>
            <a:endParaRPr lang="en-GB" smtClean="0"/>
          </a:p>
        </p:txBody>
      </p:sp>
      <p:sp>
        <p:nvSpPr>
          <p:cNvPr id="25603" name="Rectangle 7"/>
          <p:cNvSpPr>
            <a:spLocks noGrp="1" noChangeArrowheads="1"/>
          </p:cNvSpPr>
          <p:nvPr>
            <p:ph type="sldNum" sz="quarter" idx="5"/>
          </p:nvPr>
        </p:nvSpPr>
        <p:spPr>
          <a:noFill/>
        </p:spPr>
        <p:txBody>
          <a:bodyPr/>
          <a:lstStyle/>
          <a:p>
            <a:fld id="{DD4D7932-AA5C-4DCF-98A7-EE951FA36EA9}" type="slidenum">
              <a:rPr lang="en-GB" smtClean="0"/>
              <a:pPr/>
              <a:t>9</a:t>
            </a:fld>
            <a:endParaRPr lang="en-GB" smtClean="0"/>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w="9525"/>
        </p:spPr>
        <p:txBody>
          <a:bodyPr/>
          <a:lstStyle/>
          <a:p>
            <a:endParaRPr lang="nl-NL" smtClean="0"/>
          </a:p>
        </p:txBody>
      </p:sp>
    </p:spTree>
    <p:extLst>
      <p:ext uri="{BB962C8B-B14F-4D97-AF65-F5344CB8AC3E}">
        <p14:creationId xmlns:p14="http://schemas.microsoft.com/office/powerpoint/2010/main" val="336057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45143" y="1096887"/>
            <a:ext cx="872422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017337"/>
            <a:ext cx="6102660" cy="4319964"/>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145143" y="1660355"/>
            <a:ext cx="8724221" cy="281567"/>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45143" y="2017337"/>
            <a:ext cx="2458357" cy="4319964"/>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12450405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Rectangle 22"/>
          <p:cNvSpPr>
            <a:spLocks noGrp="1" noChangeArrowheads="1"/>
          </p:cNvSpPr>
          <p:nvPr>
            <p:ph type="ftr" sz="quarter" idx="10"/>
          </p:nvPr>
        </p:nvSpPr>
        <p:spPr>
          <a:xfrm>
            <a:off x="3213100" y="6423025"/>
            <a:ext cx="2895600" cy="244475"/>
          </a:xfrm>
          <a:prstGeom prst="rect">
            <a:avLst/>
          </a:prstGeom>
          <a:ln/>
        </p:spPr>
        <p:txBody>
          <a:bodyPr/>
          <a:lstStyle>
            <a:lvl1pPr>
              <a:defRPr/>
            </a:lvl1pPr>
          </a:lstStyle>
          <a:p>
            <a:pPr>
              <a:defRPr/>
            </a:pPr>
            <a:r>
              <a:rPr lang="en-GB" smtClean="0"/>
              <a:t>©HAN</a:t>
            </a:r>
            <a:endParaRPr lang="en-GB"/>
          </a:p>
        </p:txBody>
      </p:sp>
      <p:sp>
        <p:nvSpPr>
          <p:cNvPr id="4" name="Rectangle 23"/>
          <p:cNvSpPr>
            <a:spLocks noGrp="1" noChangeArrowheads="1"/>
          </p:cNvSpPr>
          <p:nvPr>
            <p:ph type="sldNum" sz="quarter" idx="11"/>
          </p:nvPr>
        </p:nvSpPr>
        <p:spPr>
          <a:xfrm>
            <a:off x="7315200" y="6400800"/>
            <a:ext cx="1828800" cy="274638"/>
          </a:xfrm>
          <a:prstGeom prst="rect">
            <a:avLst/>
          </a:prstGeom>
          <a:ln/>
        </p:spPr>
        <p:txBody>
          <a:bodyPr/>
          <a:lstStyle>
            <a:lvl1pPr>
              <a:defRPr/>
            </a:lvl1pPr>
          </a:lstStyle>
          <a:p>
            <a:pPr>
              <a:defRPr/>
            </a:pPr>
            <a:endParaRPr lang="en-GB"/>
          </a:p>
        </p:txBody>
      </p:sp>
    </p:spTree>
    <p:extLst>
      <p:ext uri="{BB962C8B-B14F-4D97-AF65-F5344CB8AC3E}">
        <p14:creationId xmlns:p14="http://schemas.microsoft.com/office/powerpoint/2010/main" val="400775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22"/>
          <p:cNvSpPr>
            <a:spLocks noGrp="1" noChangeArrowheads="1"/>
          </p:cNvSpPr>
          <p:nvPr>
            <p:ph type="ftr" sz="quarter" idx="10"/>
          </p:nvPr>
        </p:nvSpPr>
        <p:spPr>
          <a:xfrm>
            <a:off x="3213100" y="6423025"/>
            <a:ext cx="2895600" cy="244475"/>
          </a:xfrm>
          <a:prstGeom prst="rect">
            <a:avLst/>
          </a:prstGeom>
          <a:ln/>
        </p:spPr>
        <p:txBody>
          <a:bodyPr/>
          <a:lstStyle>
            <a:lvl1pPr>
              <a:defRPr/>
            </a:lvl1pPr>
          </a:lstStyle>
          <a:p>
            <a:pPr>
              <a:defRPr/>
            </a:pPr>
            <a:r>
              <a:rPr lang="en-GB" smtClean="0"/>
              <a:t>©HAN</a:t>
            </a:r>
            <a:endParaRPr lang="en-GB"/>
          </a:p>
        </p:txBody>
      </p:sp>
      <p:sp>
        <p:nvSpPr>
          <p:cNvPr id="5" name="Rectangle 23"/>
          <p:cNvSpPr>
            <a:spLocks noGrp="1" noChangeArrowheads="1"/>
          </p:cNvSpPr>
          <p:nvPr>
            <p:ph type="sldNum" sz="quarter" idx="11"/>
          </p:nvPr>
        </p:nvSpPr>
        <p:spPr>
          <a:xfrm>
            <a:off x="7315200" y="6400800"/>
            <a:ext cx="1828800" cy="274638"/>
          </a:xfrm>
          <a:prstGeom prst="rect">
            <a:avLst/>
          </a:prstGeom>
          <a:ln/>
        </p:spPr>
        <p:txBody>
          <a:bodyPr/>
          <a:lstStyle>
            <a:lvl1pPr>
              <a:defRPr/>
            </a:lvl1pPr>
          </a:lstStyle>
          <a:p>
            <a:pPr>
              <a:defRPr/>
            </a:pPr>
            <a:endParaRPr lang="en-GB"/>
          </a:p>
        </p:txBody>
      </p:sp>
    </p:spTree>
    <p:extLst>
      <p:ext uri="{BB962C8B-B14F-4D97-AF65-F5344CB8AC3E}">
        <p14:creationId xmlns:p14="http://schemas.microsoft.com/office/powerpoint/2010/main" val="152082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963" y="1096887"/>
            <a:ext cx="8633451"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54963" y="1923067"/>
            <a:ext cx="8614399" cy="4203097"/>
          </a:xfrm>
          <a:prstGeom prst="rect">
            <a:avLst/>
          </a:prstGeom>
        </p:spPr>
        <p:txBody>
          <a:bodyPr vert="horz" lIns="91440" tIns="45720" rIns="91440" bIns="45720" rtlCol="0">
            <a:normAutofit/>
          </a:bodyPr>
          <a:lstStyle/>
          <a:p>
            <a:pPr lvl="0"/>
            <a:r>
              <a:rPr lang="nl-NL" dirty="0" smtClean="0"/>
              <a:t>Click </a:t>
            </a:r>
            <a:r>
              <a:rPr lang="nl-NL" dirty="0" err="1" smtClean="0"/>
              <a:t>to</a:t>
            </a:r>
            <a:r>
              <a:rPr lang="nl-NL" dirty="0" smtClean="0"/>
              <a:t> </a:t>
            </a:r>
            <a:r>
              <a:rPr lang="nl-NL" dirty="0" err="1" smtClean="0"/>
              <a:t>edit</a:t>
            </a:r>
            <a:r>
              <a:rPr lang="nl-NL" dirty="0" smtClean="0"/>
              <a:t> Master </a:t>
            </a:r>
            <a:r>
              <a:rPr lang="nl-NL" dirty="0" err="1" smtClean="0"/>
              <a:t>text</a:t>
            </a:r>
            <a:r>
              <a:rPr lang="nl-NL" dirty="0" smtClean="0"/>
              <a:t> </a:t>
            </a:r>
            <a:r>
              <a:rPr lang="nl-NL" dirty="0" err="1" smtClean="0"/>
              <a:t>styles</a:t>
            </a:r>
            <a:endParaRPr lang="nl-NL" dirty="0" smtClean="0"/>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en-US" dirty="0"/>
          </a:p>
        </p:txBody>
      </p:sp>
      <p:pic>
        <p:nvPicPr>
          <p:cNvPr id="18" name="Afbeelding 17" descr="logooo.pd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iagram shows many tables arranged in a schema"/>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6473" r="647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6" name="Rechthoek 35"/>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p:txBody>
          <a:bodyPr/>
          <a:lstStyle/>
          <a:p>
            <a:r>
              <a:rPr lang="en-US" dirty="0" smtClean="0"/>
              <a:t>Course </a:t>
            </a:r>
            <a:br>
              <a:rPr lang="en-US" dirty="0" smtClean="0"/>
            </a:br>
            <a:r>
              <a:rPr lang="en-US" dirty="0" smtClean="0"/>
              <a:t>Databases</a:t>
            </a:r>
            <a:endParaRPr lang="nl-NL" dirty="0"/>
          </a:p>
        </p:txBody>
      </p:sp>
      <p:sp>
        <p:nvSpPr>
          <p:cNvPr id="4" name="Tijdelijke aanduiding voor inhoud 3"/>
          <p:cNvSpPr>
            <a:spLocks noGrp="1"/>
          </p:cNvSpPr>
          <p:nvPr>
            <p:ph idx="16"/>
          </p:nvPr>
        </p:nvSpPr>
        <p:spPr>
          <a:xfrm>
            <a:off x="2766705" y="4488041"/>
            <a:ext cx="6102660" cy="393744"/>
          </a:xfrm>
        </p:spPr>
        <p:txBody>
          <a:bodyPr>
            <a:normAutofit lnSpcReduction="10000"/>
          </a:bodyPr>
          <a:lstStyle/>
          <a:p>
            <a:r>
              <a:rPr lang="nl-NL" dirty="0" smtClean="0"/>
              <a:t>Thema 2 – Query’s op </a:t>
            </a:r>
            <a:r>
              <a:rPr lang="en-GB" dirty="0" err="1" smtClean="0"/>
              <a:t>èèn</a:t>
            </a:r>
            <a:r>
              <a:rPr lang="nl-NL" dirty="0" smtClean="0"/>
              <a:t> tabel</a:t>
            </a:r>
          </a:p>
          <a:p>
            <a:endParaRPr lang="nl-NL" dirty="0"/>
          </a:p>
        </p:txBody>
      </p:sp>
      <p:pic>
        <p:nvPicPr>
          <p:cNvPr id="39" name="Afbeelding 38" descr="logo_han.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spTree>
    <p:extLst>
      <p:ext uri="{BB962C8B-B14F-4D97-AF65-F5344CB8AC3E}">
        <p14:creationId xmlns:p14="http://schemas.microsoft.com/office/powerpoint/2010/main" val="2118485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nl-NL" smtClean="0"/>
              <a:t>Voorbeelden SELECT-statements (4)</a:t>
            </a:r>
          </a:p>
        </p:txBody>
      </p:sp>
      <p:sp>
        <p:nvSpPr>
          <p:cNvPr id="12291" name="Rectangle 3"/>
          <p:cNvSpPr>
            <a:spLocks noGrp="1" noChangeArrowheads="1"/>
          </p:cNvSpPr>
          <p:nvPr>
            <p:ph type="body" idx="1"/>
          </p:nvPr>
        </p:nvSpPr>
        <p:spPr>
          <a:xfrm>
            <a:off x="1143000" y="1676400"/>
            <a:ext cx="7467600" cy="1181100"/>
          </a:xfrm>
        </p:spPr>
        <p:txBody>
          <a:bodyPr/>
          <a:lstStyle/>
          <a:p>
            <a:pPr marL="0" indent="0" eaLnBrk="1" hangingPunct="1">
              <a:buFont typeface="Wingdings" pitchFamily="2" charset="2"/>
              <a:buNone/>
            </a:pPr>
            <a:r>
              <a:rPr lang="nl-NL" sz="2000" b="1" dirty="0" smtClean="0"/>
              <a:t>Voorbeeld 5:</a:t>
            </a:r>
            <a:r>
              <a:rPr lang="nl-NL" sz="2000" dirty="0" smtClean="0"/>
              <a:t> </a:t>
            </a:r>
            <a:r>
              <a:rPr lang="nl-NL" sz="1800" dirty="0" smtClean="0"/>
              <a:t>Dezelfde vraag als bij voorbeeld 4, maar nu met de niveauomschrijving i.p.v. de niveaucode.</a:t>
            </a:r>
          </a:p>
        </p:txBody>
      </p:sp>
      <p:sp>
        <p:nvSpPr>
          <p:cNvPr id="12292" name="Text Box 4"/>
          <p:cNvSpPr txBox="1">
            <a:spLocks noChangeArrowheads="1"/>
          </p:cNvSpPr>
          <p:nvPr/>
        </p:nvSpPr>
        <p:spPr bwMode="auto">
          <a:xfrm>
            <a:off x="1558925" y="4808538"/>
            <a:ext cx="6762750" cy="1330325"/>
          </a:xfrm>
          <a:prstGeom prst="rect">
            <a:avLst/>
          </a:prstGeom>
          <a:noFill/>
          <a:ln w="9525">
            <a:noFill/>
            <a:miter lim="800000"/>
            <a:headEnd/>
            <a:tailEnd/>
          </a:ln>
        </p:spPr>
        <p:txBody>
          <a:bodyPr anchor="b">
            <a:spAutoFit/>
          </a:bodyPr>
          <a:lstStyle/>
          <a:p>
            <a:pPr>
              <a:tabLst>
                <a:tab pos="1371600" algn="l"/>
              </a:tabLst>
            </a:pPr>
            <a:r>
              <a:rPr lang="nl-NL" sz="1800" b="0">
                <a:solidFill>
                  <a:srgbClr val="000099"/>
                </a:solidFill>
              </a:rPr>
              <a:t>SELECT	stuknr, genrenaam, omschrijving, speelduur</a:t>
            </a:r>
          </a:p>
          <a:p>
            <a:pPr>
              <a:tabLst>
                <a:tab pos="1371600" algn="l"/>
              </a:tabLst>
            </a:pPr>
            <a:r>
              <a:rPr lang="nl-NL" sz="1800" b="0">
                <a:solidFill>
                  <a:srgbClr val="000099"/>
                </a:solidFill>
              </a:rPr>
              <a:t>FROM	Stuk, Niveau</a:t>
            </a:r>
          </a:p>
          <a:p>
            <a:pPr>
              <a:tabLst>
                <a:tab pos="1371600" algn="l"/>
              </a:tabLst>
            </a:pPr>
            <a:r>
              <a:rPr lang="nl-NL" sz="1800" b="0">
                <a:solidFill>
                  <a:srgbClr val="000099"/>
                </a:solidFill>
              </a:rPr>
              <a:t>WHERE	Stuk.niveaucode = Niveau.niveaucode</a:t>
            </a:r>
          </a:p>
          <a:p>
            <a:pPr>
              <a:tabLst>
                <a:tab pos="1371600" algn="l"/>
              </a:tabLst>
            </a:pPr>
            <a:r>
              <a:rPr lang="nl-NL" sz="1800" b="0">
                <a:solidFill>
                  <a:srgbClr val="000099"/>
                </a:solidFill>
              </a:rPr>
              <a:t>	AND jaartal &gt; 1995</a:t>
            </a:r>
          </a:p>
          <a:p>
            <a:pPr>
              <a:tabLst>
                <a:tab pos="1371600" algn="l"/>
              </a:tabLst>
            </a:pPr>
            <a:r>
              <a:rPr lang="nl-NL" sz="1800" b="0">
                <a:solidFill>
                  <a:srgbClr val="000099"/>
                </a:solidFill>
              </a:rPr>
              <a:t>ORDER BY	speelduur DESC, genrenaam</a:t>
            </a:r>
          </a:p>
        </p:txBody>
      </p:sp>
      <p:grpSp>
        <p:nvGrpSpPr>
          <p:cNvPr id="12293" name="Group 5"/>
          <p:cNvGrpSpPr>
            <a:grpSpLocks/>
          </p:cNvGrpSpPr>
          <p:nvPr/>
        </p:nvGrpSpPr>
        <p:grpSpPr bwMode="auto">
          <a:xfrm>
            <a:off x="1246188" y="2835275"/>
            <a:ext cx="6219825" cy="1409700"/>
            <a:chOff x="-3" y="-3"/>
            <a:chExt cx="1958" cy="776"/>
          </a:xfrm>
        </p:grpSpPr>
        <p:grpSp>
          <p:nvGrpSpPr>
            <p:cNvPr id="12296" name="Group 6"/>
            <p:cNvGrpSpPr>
              <a:grpSpLocks/>
            </p:cNvGrpSpPr>
            <p:nvPr/>
          </p:nvGrpSpPr>
          <p:grpSpPr bwMode="auto">
            <a:xfrm>
              <a:off x="0" y="0"/>
              <a:ext cx="1952" cy="770"/>
              <a:chOff x="0" y="0"/>
              <a:chExt cx="1952" cy="770"/>
            </a:xfrm>
          </p:grpSpPr>
          <p:grpSp>
            <p:nvGrpSpPr>
              <p:cNvPr id="12298" name="Group 7"/>
              <p:cNvGrpSpPr>
                <a:grpSpLocks/>
              </p:cNvGrpSpPr>
              <p:nvPr/>
            </p:nvGrpSpPr>
            <p:grpSpPr bwMode="auto">
              <a:xfrm>
                <a:off x="0" y="0"/>
                <a:ext cx="360" cy="154"/>
                <a:chOff x="0" y="0"/>
                <a:chExt cx="360" cy="154"/>
              </a:xfrm>
            </p:grpSpPr>
            <p:sp>
              <p:nvSpPr>
                <p:cNvPr id="12362" name="Rectangle 8"/>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12363" name="Group 9"/>
                <p:cNvGrpSpPr>
                  <a:grpSpLocks/>
                </p:cNvGrpSpPr>
                <p:nvPr/>
              </p:nvGrpSpPr>
              <p:grpSpPr bwMode="auto">
                <a:xfrm>
                  <a:off x="0" y="0"/>
                  <a:ext cx="360" cy="154"/>
                  <a:chOff x="0" y="0"/>
                  <a:chExt cx="360" cy="154"/>
                </a:xfrm>
              </p:grpSpPr>
              <p:sp>
                <p:nvSpPr>
                  <p:cNvPr id="12364" name="Rectangle 10"/>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300">
                        <a:cs typeface="Arial" charset="0"/>
                      </a:rPr>
                      <a:t>stuknr</a:t>
                    </a:r>
                    <a:endParaRPr kumimoji="1" lang="en-US" sz="1300" b="0">
                      <a:solidFill>
                        <a:schemeClr val="tx1"/>
                      </a:solidFill>
                      <a:latin typeface="Times New Roman" pitchFamily="18" charset="0"/>
                    </a:endParaRPr>
                  </a:p>
                </p:txBody>
              </p:sp>
              <p:sp>
                <p:nvSpPr>
                  <p:cNvPr id="12365" name="Rectangle 11"/>
                  <p:cNvSpPr>
                    <a:spLocks noChangeArrowheads="1"/>
                  </p:cNvSpPr>
                  <p:nvPr/>
                </p:nvSpPr>
                <p:spPr bwMode="auto">
                  <a:xfrm>
                    <a:off x="0" y="0"/>
                    <a:ext cx="360" cy="154"/>
                  </a:xfrm>
                  <a:prstGeom prst="rect">
                    <a:avLst/>
                  </a:prstGeom>
                  <a:noFill/>
                  <a:ln w="7">
                    <a:solidFill>
                      <a:srgbClr val="000000"/>
                    </a:solidFill>
                    <a:miter lim="800000"/>
                    <a:headEnd/>
                    <a:tailEnd/>
                  </a:ln>
                </p:spPr>
                <p:txBody>
                  <a:bodyPr anchor="b"/>
                  <a:lstStyle/>
                  <a:p>
                    <a:endParaRPr lang="nl-NL"/>
                  </a:p>
                </p:txBody>
              </p:sp>
            </p:grpSp>
          </p:grpSp>
          <p:grpSp>
            <p:nvGrpSpPr>
              <p:cNvPr id="12299" name="Group 12"/>
              <p:cNvGrpSpPr>
                <a:grpSpLocks/>
              </p:cNvGrpSpPr>
              <p:nvPr/>
            </p:nvGrpSpPr>
            <p:grpSpPr bwMode="auto">
              <a:xfrm>
                <a:off x="360" y="0"/>
                <a:ext cx="541" cy="154"/>
                <a:chOff x="360" y="0"/>
                <a:chExt cx="541" cy="154"/>
              </a:xfrm>
            </p:grpSpPr>
            <p:sp>
              <p:nvSpPr>
                <p:cNvPr id="12358" name="Rectangle 13"/>
                <p:cNvSpPr>
                  <a:spLocks noChangeArrowheads="1"/>
                </p:cNvSpPr>
                <p:nvPr/>
              </p:nvSpPr>
              <p:spPr bwMode="auto">
                <a:xfrm>
                  <a:off x="360" y="0"/>
                  <a:ext cx="541"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12359" name="Group 14"/>
                <p:cNvGrpSpPr>
                  <a:grpSpLocks/>
                </p:cNvGrpSpPr>
                <p:nvPr/>
              </p:nvGrpSpPr>
              <p:grpSpPr bwMode="auto">
                <a:xfrm>
                  <a:off x="360" y="0"/>
                  <a:ext cx="541" cy="154"/>
                  <a:chOff x="360" y="0"/>
                  <a:chExt cx="541" cy="154"/>
                </a:xfrm>
              </p:grpSpPr>
              <p:sp>
                <p:nvSpPr>
                  <p:cNvPr id="12360" name="Rectangle 15"/>
                  <p:cNvSpPr>
                    <a:spLocks noChangeArrowheads="1"/>
                  </p:cNvSpPr>
                  <p:nvPr/>
                </p:nvSpPr>
                <p:spPr bwMode="auto">
                  <a:xfrm>
                    <a:off x="360" y="0"/>
                    <a:ext cx="541"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300">
                        <a:cs typeface="Arial" charset="0"/>
                      </a:rPr>
                      <a:t>genrenaam</a:t>
                    </a:r>
                    <a:endParaRPr kumimoji="1" lang="en-US" sz="1300" b="0">
                      <a:solidFill>
                        <a:schemeClr val="tx1"/>
                      </a:solidFill>
                      <a:latin typeface="Times New Roman" pitchFamily="18" charset="0"/>
                    </a:endParaRPr>
                  </a:p>
                </p:txBody>
              </p:sp>
              <p:sp>
                <p:nvSpPr>
                  <p:cNvPr id="12361" name="Rectangle 16"/>
                  <p:cNvSpPr>
                    <a:spLocks noChangeArrowheads="1"/>
                  </p:cNvSpPr>
                  <p:nvPr/>
                </p:nvSpPr>
                <p:spPr bwMode="auto">
                  <a:xfrm>
                    <a:off x="360" y="0"/>
                    <a:ext cx="541" cy="154"/>
                  </a:xfrm>
                  <a:prstGeom prst="rect">
                    <a:avLst/>
                  </a:prstGeom>
                  <a:noFill/>
                  <a:ln w="7">
                    <a:solidFill>
                      <a:srgbClr val="000000"/>
                    </a:solidFill>
                    <a:miter lim="800000"/>
                    <a:headEnd/>
                    <a:tailEnd/>
                  </a:ln>
                </p:spPr>
                <p:txBody>
                  <a:bodyPr anchor="b"/>
                  <a:lstStyle/>
                  <a:p>
                    <a:endParaRPr lang="nl-NL"/>
                  </a:p>
                </p:txBody>
              </p:sp>
            </p:grpSp>
          </p:grpSp>
          <p:grpSp>
            <p:nvGrpSpPr>
              <p:cNvPr id="12300" name="Group 17"/>
              <p:cNvGrpSpPr>
                <a:grpSpLocks/>
              </p:cNvGrpSpPr>
              <p:nvPr/>
            </p:nvGrpSpPr>
            <p:grpSpPr bwMode="auto">
              <a:xfrm>
                <a:off x="901" y="0"/>
                <a:ext cx="554" cy="154"/>
                <a:chOff x="901" y="0"/>
                <a:chExt cx="554" cy="154"/>
              </a:xfrm>
            </p:grpSpPr>
            <p:sp>
              <p:nvSpPr>
                <p:cNvPr id="12354" name="Rectangle 18"/>
                <p:cNvSpPr>
                  <a:spLocks noChangeArrowheads="1"/>
                </p:cNvSpPr>
                <p:nvPr/>
              </p:nvSpPr>
              <p:spPr bwMode="auto">
                <a:xfrm>
                  <a:off x="901" y="0"/>
                  <a:ext cx="554"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12355" name="Group 19"/>
                <p:cNvGrpSpPr>
                  <a:grpSpLocks/>
                </p:cNvGrpSpPr>
                <p:nvPr/>
              </p:nvGrpSpPr>
              <p:grpSpPr bwMode="auto">
                <a:xfrm>
                  <a:off x="901" y="0"/>
                  <a:ext cx="554" cy="154"/>
                  <a:chOff x="901" y="0"/>
                  <a:chExt cx="554" cy="154"/>
                </a:xfrm>
              </p:grpSpPr>
              <p:sp>
                <p:nvSpPr>
                  <p:cNvPr id="12356" name="Rectangle 20"/>
                  <p:cNvSpPr>
                    <a:spLocks noChangeArrowheads="1"/>
                  </p:cNvSpPr>
                  <p:nvPr/>
                </p:nvSpPr>
                <p:spPr bwMode="auto">
                  <a:xfrm>
                    <a:off x="901" y="0"/>
                    <a:ext cx="554"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300">
                        <a:cs typeface="Arial" charset="0"/>
                      </a:rPr>
                      <a:t>omschrijving</a:t>
                    </a:r>
                    <a:endParaRPr kumimoji="1" lang="en-US" sz="1300" b="0">
                      <a:solidFill>
                        <a:schemeClr val="tx1"/>
                      </a:solidFill>
                      <a:latin typeface="Times New Roman" pitchFamily="18" charset="0"/>
                    </a:endParaRPr>
                  </a:p>
                </p:txBody>
              </p:sp>
              <p:sp>
                <p:nvSpPr>
                  <p:cNvPr id="12357" name="Rectangle 21"/>
                  <p:cNvSpPr>
                    <a:spLocks noChangeArrowheads="1"/>
                  </p:cNvSpPr>
                  <p:nvPr/>
                </p:nvSpPr>
                <p:spPr bwMode="auto">
                  <a:xfrm>
                    <a:off x="901" y="0"/>
                    <a:ext cx="554" cy="154"/>
                  </a:xfrm>
                  <a:prstGeom prst="rect">
                    <a:avLst/>
                  </a:prstGeom>
                  <a:noFill/>
                  <a:ln w="7">
                    <a:solidFill>
                      <a:srgbClr val="000000"/>
                    </a:solidFill>
                    <a:miter lim="800000"/>
                    <a:headEnd/>
                    <a:tailEnd/>
                  </a:ln>
                </p:spPr>
                <p:txBody>
                  <a:bodyPr anchor="b"/>
                  <a:lstStyle/>
                  <a:p>
                    <a:endParaRPr lang="nl-NL"/>
                  </a:p>
                </p:txBody>
              </p:sp>
            </p:grpSp>
          </p:grpSp>
          <p:grpSp>
            <p:nvGrpSpPr>
              <p:cNvPr id="12301" name="Group 22"/>
              <p:cNvGrpSpPr>
                <a:grpSpLocks/>
              </p:cNvGrpSpPr>
              <p:nvPr/>
            </p:nvGrpSpPr>
            <p:grpSpPr bwMode="auto">
              <a:xfrm>
                <a:off x="1455" y="0"/>
                <a:ext cx="497" cy="154"/>
                <a:chOff x="1455" y="0"/>
                <a:chExt cx="497" cy="154"/>
              </a:xfrm>
            </p:grpSpPr>
            <p:sp>
              <p:nvSpPr>
                <p:cNvPr id="12350" name="Rectangle 23"/>
                <p:cNvSpPr>
                  <a:spLocks noChangeArrowheads="1"/>
                </p:cNvSpPr>
                <p:nvPr/>
              </p:nvSpPr>
              <p:spPr bwMode="auto">
                <a:xfrm>
                  <a:off x="1455" y="0"/>
                  <a:ext cx="497"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12351" name="Group 24"/>
                <p:cNvGrpSpPr>
                  <a:grpSpLocks/>
                </p:cNvGrpSpPr>
                <p:nvPr/>
              </p:nvGrpSpPr>
              <p:grpSpPr bwMode="auto">
                <a:xfrm>
                  <a:off x="1455" y="0"/>
                  <a:ext cx="497" cy="154"/>
                  <a:chOff x="1455" y="0"/>
                  <a:chExt cx="497" cy="154"/>
                </a:xfrm>
              </p:grpSpPr>
              <p:sp>
                <p:nvSpPr>
                  <p:cNvPr id="12352" name="Rectangle 25"/>
                  <p:cNvSpPr>
                    <a:spLocks noChangeArrowheads="1"/>
                  </p:cNvSpPr>
                  <p:nvPr/>
                </p:nvSpPr>
                <p:spPr bwMode="auto">
                  <a:xfrm>
                    <a:off x="1455" y="0"/>
                    <a:ext cx="497"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300">
                        <a:cs typeface="Arial" charset="0"/>
                      </a:rPr>
                      <a:t>speelduur</a:t>
                    </a:r>
                    <a:endParaRPr kumimoji="1" lang="en-US" sz="1300" b="0">
                      <a:solidFill>
                        <a:schemeClr val="tx1"/>
                      </a:solidFill>
                      <a:latin typeface="Times New Roman" pitchFamily="18" charset="0"/>
                    </a:endParaRPr>
                  </a:p>
                </p:txBody>
              </p:sp>
              <p:sp>
                <p:nvSpPr>
                  <p:cNvPr id="12353" name="Rectangle 26"/>
                  <p:cNvSpPr>
                    <a:spLocks noChangeArrowheads="1"/>
                  </p:cNvSpPr>
                  <p:nvPr/>
                </p:nvSpPr>
                <p:spPr bwMode="auto">
                  <a:xfrm>
                    <a:off x="1455" y="0"/>
                    <a:ext cx="497" cy="154"/>
                  </a:xfrm>
                  <a:prstGeom prst="rect">
                    <a:avLst/>
                  </a:prstGeom>
                  <a:noFill/>
                  <a:ln w="7">
                    <a:solidFill>
                      <a:srgbClr val="000000"/>
                    </a:solidFill>
                    <a:miter lim="800000"/>
                    <a:headEnd/>
                    <a:tailEnd/>
                  </a:ln>
                </p:spPr>
                <p:txBody>
                  <a:bodyPr anchor="b"/>
                  <a:lstStyle/>
                  <a:p>
                    <a:endParaRPr lang="nl-NL"/>
                  </a:p>
                </p:txBody>
              </p:sp>
            </p:grpSp>
          </p:grpSp>
          <p:grpSp>
            <p:nvGrpSpPr>
              <p:cNvPr id="12302" name="Group 27"/>
              <p:cNvGrpSpPr>
                <a:grpSpLocks/>
              </p:cNvGrpSpPr>
              <p:nvPr/>
            </p:nvGrpSpPr>
            <p:grpSpPr bwMode="auto">
              <a:xfrm>
                <a:off x="0" y="154"/>
                <a:ext cx="360" cy="154"/>
                <a:chOff x="0" y="154"/>
                <a:chExt cx="360" cy="154"/>
              </a:xfrm>
            </p:grpSpPr>
            <p:sp>
              <p:nvSpPr>
                <p:cNvPr id="12348" name="Rectangle 28"/>
                <p:cNvSpPr>
                  <a:spLocks noChangeArrowheads="1"/>
                </p:cNvSpPr>
                <p:nvPr/>
              </p:nvSpPr>
              <p:spPr bwMode="auto">
                <a:xfrm>
                  <a:off x="0" y="15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13</a:t>
                  </a:r>
                  <a:endParaRPr kumimoji="1" lang="en-US" sz="1300" b="0">
                    <a:solidFill>
                      <a:schemeClr val="tx1"/>
                    </a:solidFill>
                    <a:latin typeface="Times New Roman" pitchFamily="18" charset="0"/>
                  </a:endParaRPr>
                </a:p>
              </p:txBody>
            </p:sp>
            <p:sp>
              <p:nvSpPr>
                <p:cNvPr id="12349" name="Rectangle 29"/>
                <p:cNvSpPr>
                  <a:spLocks noChangeArrowheads="1"/>
                </p:cNvSpPr>
                <p:nvPr/>
              </p:nvSpPr>
              <p:spPr bwMode="auto">
                <a:xfrm>
                  <a:off x="0" y="154"/>
                  <a:ext cx="360" cy="154"/>
                </a:xfrm>
                <a:prstGeom prst="rect">
                  <a:avLst/>
                </a:prstGeom>
                <a:noFill/>
                <a:ln w="7">
                  <a:solidFill>
                    <a:srgbClr val="000000"/>
                  </a:solidFill>
                  <a:miter lim="800000"/>
                  <a:headEnd/>
                  <a:tailEnd/>
                </a:ln>
              </p:spPr>
              <p:txBody>
                <a:bodyPr anchor="b"/>
                <a:lstStyle/>
                <a:p>
                  <a:endParaRPr lang="nl-NL"/>
                </a:p>
              </p:txBody>
            </p:sp>
          </p:grpSp>
          <p:grpSp>
            <p:nvGrpSpPr>
              <p:cNvPr id="12303" name="Group 30"/>
              <p:cNvGrpSpPr>
                <a:grpSpLocks/>
              </p:cNvGrpSpPr>
              <p:nvPr/>
            </p:nvGrpSpPr>
            <p:grpSpPr bwMode="auto">
              <a:xfrm>
                <a:off x="360" y="154"/>
                <a:ext cx="541" cy="154"/>
                <a:chOff x="360" y="154"/>
                <a:chExt cx="541" cy="154"/>
              </a:xfrm>
            </p:grpSpPr>
            <p:sp>
              <p:nvSpPr>
                <p:cNvPr id="12346" name="Rectangle 31"/>
                <p:cNvSpPr>
                  <a:spLocks noChangeArrowheads="1"/>
                </p:cNvSpPr>
                <p:nvPr/>
              </p:nvSpPr>
              <p:spPr bwMode="auto">
                <a:xfrm>
                  <a:off x="360" y="154"/>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jazz</a:t>
                  </a:r>
                  <a:endParaRPr kumimoji="1" lang="en-US" sz="1300" b="0">
                    <a:solidFill>
                      <a:schemeClr val="tx1"/>
                    </a:solidFill>
                    <a:latin typeface="Times New Roman" pitchFamily="18" charset="0"/>
                  </a:endParaRPr>
                </a:p>
              </p:txBody>
            </p:sp>
            <p:sp>
              <p:nvSpPr>
                <p:cNvPr id="12347" name="Rectangle 32"/>
                <p:cNvSpPr>
                  <a:spLocks noChangeArrowheads="1"/>
                </p:cNvSpPr>
                <p:nvPr/>
              </p:nvSpPr>
              <p:spPr bwMode="auto">
                <a:xfrm>
                  <a:off x="360" y="154"/>
                  <a:ext cx="541" cy="154"/>
                </a:xfrm>
                <a:prstGeom prst="rect">
                  <a:avLst/>
                </a:prstGeom>
                <a:noFill/>
                <a:ln w="7">
                  <a:solidFill>
                    <a:srgbClr val="000000"/>
                  </a:solidFill>
                  <a:miter lim="800000"/>
                  <a:headEnd/>
                  <a:tailEnd/>
                </a:ln>
              </p:spPr>
              <p:txBody>
                <a:bodyPr anchor="b"/>
                <a:lstStyle/>
                <a:p>
                  <a:endParaRPr lang="nl-NL"/>
                </a:p>
              </p:txBody>
            </p:sp>
          </p:grpSp>
          <p:grpSp>
            <p:nvGrpSpPr>
              <p:cNvPr id="12304" name="Group 33"/>
              <p:cNvGrpSpPr>
                <a:grpSpLocks/>
              </p:cNvGrpSpPr>
              <p:nvPr/>
            </p:nvGrpSpPr>
            <p:grpSpPr bwMode="auto">
              <a:xfrm>
                <a:off x="901" y="154"/>
                <a:ext cx="554" cy="154"/>
                <a:chOff x="901" y="154"/>
                <a:chExt cx="554" cy="154"/>
              </a:xfrm>
            </p:grpSpPr>
            <p:sp>
              <p:nvSpPr>
                <p:cNvPr id="12344" name="Rectangle 34"/>
                <p:cNvSpPr>
                  <a:spLocks noChangeArrowheads="1"/>
                </p:cNvSpPr>
                <p:nvPr/>
              </p:nvSpPr>
              <p:spPr bwMode="auto">
                <a:xfrm>
                  <a:off x="901" y="154"/>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gevorderden</a:t>
                  </a:r>
                  <a:endParaRPr kumimoji="1" lang="en-US" sz="1300" b="0">
                    <a:solidFill>
                      <a:schemeClr val="tx1"/>
                    </a:solidFill>
                    <a:latin typeface="Times New Roman" pitchFamily="18" charset="0"/>
                  </a:endParaRPr>
                </a:p>
              </p:txBody>
            </p:sp>
            <p:sp>
              <p:nvSpPr>
                <p:cNvPr id="12345" name="Rectangle 35"/>
                <p:cNvSpPr>
                  <a:spLocks noChangeArrowheads="1"/>
                </p:cNvSpPr>
                <p:nvPr/>
              </p:nvSpPr>
              <p:spPr bwMode="auto">
                <a:xfrm>
                  <a:off x="901" y="154"/>
                  <a:ext cx="554" cy="154"/>
                </a:xfrm>
                <a:prstGeom prst="rect">
                  <a:avLst/>
                </a:prstGeom>
                <a:noFill/>
                <a:ln w="7">
                  <a:solidFill>
                    <a:srgbClr val="000000"/>
                  </a:solidFill>
                  <a:miter lim="800000"/>
                  <a:headEnd/>
                  <a:tailEnd/>
                </a:ln>
              </p:spPr>
              <p:txBody>
                <a:bodyPr anchor="b"/>
                <a:lstStyle/>
                <a:p>
                  <a:endParaRPr lang="nl-NL"/>
                </a:p>
              </p:txBody>
            </p:sp>
          </p:grpSp>
          <p:grpSp>
            <p:nvGrpSpPr>
              <p:cNvPr id="12305" name="Group 36"/>
              <p:cNvGrpSpPr>
                <a:grpSpLocks/>
              </p:cNvGrpSpPr>
              <p:nvPr/>
            </p:nvGrpSpPr>
            <p:grpSpPr bwMode="auto">
              <a:xfrm>
                <a:off x="1455" y="154"/>
                <a:ext cx="497" cy="154"/>
                <a:chOff x="1455" y="154"/>
                <a:chExt cx="497" cy="154"/>
              </a:xfrm>
            </p:grpSpPr>
            <p:sp>
              <p:nvSpPr>
                <p:cNvPr id="12342" name="Rectangle 37"/>
                <p:cNvSpPr>
                  <a:spLocks noChangeArrowheads="1"/>
                </p:cNvSpPr>
                <p:nvPr/>
              </p:nvSpPr>
              <p:spPr bwMode="auto">
                <a:xfrm>
                  <a:off x="1455" y="154"/>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8</a:t>
                  </a:r>
                  <a:endParaRPr kumimoji="1" lang="en-US" sz="1300" b="0">
                    <a:solidFill>
                      <a:schemeClr val="tx1"/>
                    </a:solidFill>
                    <a:latin typeface="Times New Roman" pitchFamily="18" charset="0"/>
                  </a:endParaRPr>
                </a:p>
              </p:txBody>
            </p:sp>
            <p:sp>
              <p:nvSpPr>
                <p:cNvPr id="12343" name="Rectangle 38"/>
                <p:cNvSpPr>
                  <a:spLocks noChangeArrowheads="1"/>
                </p:cNvSpPr>
                <p:nvPr/>
              </p:nvSpPr>
              <p:spPr bwMode="auto">
                <a:xfrm>
                  <a:off x="1455" y="154"/>
                  <a:ext cx="497" cy="154"/>
                </a:xfrm>
                <a:prstGeom prst="rect">
                  <a:avLst/>
                </a:prstGeom>
                <a:noFill/>
                <a:ln w="7">
                  <a:solidFill>
                    <a:srgbClr val="000000"/>
                  </a:solidFill>
                  <a:miter lim="800000"/>
                  <a:headEnd/>
                  <a:tailEnd/>
                </a:ln>
              </p:spPr>
              <p:txBody>
                <a:bodyPr anchor="b"/>
                <a:lstStyle/>
                <a:p>
                  <a:endParaRPr lang="nl-NL"/>
                </a:p>
              </p:txBody>
            </p:sp>
          </p:grpSp>
          <p:grpSp>
            <p:nvGrpSpPr>
              <p:cNvPr id="12306" name="Group 39"/>
              <p:cNvGrpSpPr>
                <a:grpSpLocks/>
              </p:cNvGrpSpPr>
              <p:nvPr/>
            </p:nvGrpSpPr>
            <p:grpSpPr bwMode="auto">
              <a:xfrm>
                <a:off x="0" y="308"/>
                <a:ext cx="360" cy="154"/>
                <a:chOff x="0" y="308"/>
                <a:chExt cx="360" cy="154"/>
              </a:xfrm>
            </p:grpSpPr>
            <p:sp>
              <p:nvSpPr>
                <p:cNvPr id="12340" name="Rectangle 40"/>
                <p:cNvSpPr>
                  <a:spLocks noChangeArrowheads="1"/>
                </p:cNvSpPr>
                <p:nvPr/>
              </p:nvSpPr>
              <p:spPr bwMode="auto">
                <a:xfrm>
                  <a:off x="0" y="308"/>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12</a:t>
                  </a:r>
                  <a:endParaRPr kumimoji="1" lang="en-US" sz="1300" b="0">
                    <a:solidFill>
                      <a:schemeClr val="tx1"/>
                    </a:solidFill>
                    <a:latin typeface="Times New Roman" pitchFamily="18" charset="0"/>
                  </a:endParaRPr>
                </a:p>
              </p:txBody>
            </p:sp>
            <p:sp>
              <p:nvSpPr>
                <p:cNvPr id="12341" name="Rectangle 41"/>
                <p:cNvSpPr>
                  <a:spLocks noChangeArrowheads="1"/>
                </p:cNvSpPr>
                <p:nvPr/>
              </p:nvSpPr>
              <p:spPr bwMode="auto">
                <a:xfrm>
                  <a:off x="0" y="308"/>
                  <a:ext cx="360" cy="154"/>
                </a:xfrm>
                <a:prstGeom prst="rect">
                  <a:avLst/>
                </a:prstGeom>
                <a:noFill/>
                <a:ln w="7">
                  <a:solidFill>
                    <a:srgbClr val="000000"/>
                  </a:solidFill>
                  <a:miter lim="800000"/>
                  <a:headEnd/>
                  <a:tailEnd/>
                </a:ln>
              </p:spPr>
              <p:txBody>
                <a:bodyPr anchor="b"/>
                <a:lstStyle/>
                <a:p>
                  <a:endParaRPr lang="nl-NL"/>
                </a:p>
              </p:txBody>
            </p:sp>
          </p:grpSp>
          <p:grpSp>
            <p:nvGrpSpPr>
              <p:cNvPr id="12307" name="Group 42"/>
              <p:cNvGrpSpPr>
                <a:grpSpLocks/>
              </p:cNvGrpSpPr>
              <p:nvPr/>
            </p:nvGrpSpPr>
            <p:grpSpPr bwMode="auto">
              <a:xfrm>
                <a:off x="360" y="308"/>
                <a:ext cx="541" cy="154"/>
                <a:chOff x="360" y="308"/>
                <a:chExt cx="541" cy="154"/>
              </a:xfrm>
            </p:grpSpPr>
            <p:sp>
              <p:nvSpPr>
                <p:cNvPr id="12338" name="Rectangle 43"/>
                <p:cNvSpPr>
                  <a:spLocks noChangeArrowheads="1"/>
                </p:cNvSpPr>
                <p:nvPr/>
              </p:nvSpPr>
              <p:spPr bwMode="auto">
                <a:xfrm>
                  <a:off x="360" y="308"/>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pop</a:t>
                  </a:r>
                  <a:endParaRPr kumimoji="1" lang="en-US" sz="1300" b="0">
                    <a:solidFill>
                      <a:schemeClr val="tx1"/>
                    </a:solidFill>
                    <a:latin typeface="Times New Roman" pitchFamily="18" charset="0"/>
                  </a:endParaRPr>
                </a:p>
              </p:txBody>
            </p:sp>
            <p:sp>
              <p:nvSpPr>
                <p:cNvPr id="12339" name="Rectangle 44"/>
                <p:cNvSpPr>
                  <a:spLocks noChangeArrowheads="1"/>
                </p:cNvSpPr>
                <p:nvPr/>
              </p:nvSpPr>
              <p:spPr bwMode="auto">
                <a:xfrm>
                  <a:off x="360" y="308"/>
                  <a:ext cx="541" cy="154"/>
                </a:xfrm>
                <a:prstGeom prst="rect">
                  <a:avLst/>
                </a:prstGeom>
                <a:noFill/>
                <a:ln w="7">
                  <a:solidFill>
                    <a:srgbClr val="000000"/>
                  </a:solidFill>
                  <a:miter lim="800000"/>
                  <a:headEnd/>
                  <a:tailEnd/>
                </a:ln>
              </p:spPr>
              <p:txBody>
                <a:bodyPr anchor="b"/>
                <a:lstStyle/>
                <a:p>
                  <a:endParaRPr lang="nl-NL"/>
                </a:p>
              </p:txBody>
            </p:sp>
          </p:grpSp>
          <p:grpSp>
            <p:nvGrpSpPr>
              <p:cNvPr id="12308" name="Group 45"/>
              <p:cNvGrpSpPr>
                <a:grpSpLocks/>
              </p:cNvGrpSpPr>
              <p:nvPr/>
            </p:nvGrpSpPr>
            <p:grpSpPr bwMode="auto">
              <a:xfrm>
                <a:off x="901" y="308"/>
                <a:ext cx="554" cy="154"/>
                <a:chOff x="901" y="308"/>
                <a:chExt cx="554" cy="154"/>
              </a:xfrm>
            </p:grpSpPr>
            <p:sp>
              <p:nvSpPr>
                <p:cNvPr id="12336" name="Rectangle 46"/>
                <p:cNvSpPr>
                  <a:spLocks noChangeArrowheads="1"/>
                </p:cNvSpPr>
                <p:nvPr/>
              </p:nvSpPr>
              <p:spPr bwMode="auto">
                <a:xfrm>
                  <a:off x="901" y="308"/>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beginners</a:t>
                  </a:r>
                  <a:endParaRPr kumimoji="1" lang="en-US" sz="1300" b="0">
                    <a:solidFill>
                      <a:schemeClr val="tx1"/>
                    </a:solidFill>
                    <a:latin typeface="Times New Roman" pitchFamily="18" charset="0"/>
                  </a:endParaRPr>
                </a:p>
              </p:txBody>
            </p:sp>
            <p:sp>
              <p:nvSpPr>
                <p:cNvPr id="12337" name="Rectangle 47"/>
                <p:cNvSpPr>
                  <a:spLocks noChangeArrowheads="1"/>
                </p:cNvSpPr>
                <p:nvPr/>
              </p:nvSpPr>
              <p:spPr bwMode="auto">
                <a:xfrm>
                  <a:off x="901" y="308"/>
                  <a:ext cx="554" cy="154"/>
                </a:xfrm>
                <a:prstGeom prst="rect">
                  <a:avLst/>
                </a:prstGeom>
                <a:noFill/>
                <a:ln w="7">
                  <a:solidFill>
                    <a:srgbClr val="000000"/>
                  </a:solidFill>
                  <a:miter lim="800000"/>
                  <a:headEnd/>
                  <a:tailEnd/>
                </a:ln>
              </p:spPr>
              <p:txBody>
                <a:bodyPr anchor="b"/>
                <a:lstStyle/>
                <a:p>
                  <a:endParaRPr lang="nl-NL"/>
                </a:p>
              </p:txBody>
            </p:sp>
          </p:grpSp>
          <p:grpSp>
            <p:nvGrpSpPr>
              <p:cNvPr id="12309" name="Group 48"/>
              <p:cNvGrpSpPr>
                <a:grpSpLocks/>
              </p:cNvGrpSpPr>
              <p:nvPr/>
            </p:nvGrpSpPr>
            <p:grpSpPr bwMode="auto">
              <a:xfrm>
                <a:off x="1455" y="308"/>
                <a:ext cx="497" cy="154"/>
                <a:chOff x="1455" y="308"/>
                <a:chExt cx="497" cy="154"/>
              </a:xfrm>
            </p:grpSpPr>
            <p:sp>
              <p:nvSpPr>
                <p:cNvPr id="12334" name="Rectangle 49"/>
                <p:cNvSpPr>
                  <a:spLocks noChangeArrowheads="1"/>
                </p:cNvSpPr>
                <p:nvPr/>
              </p:nvSpPr>
              <p:spPr bwMode="auto">
                <a:xfrm>
                  <a:off x="1455" y="308"/>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6</a:t>
                  </a:r>
                  <a:endParaRPr kumimoji="1" lang="en-US" sz="1300" b="0">
                    <a:solidFill>
                      <a:schemeClr val="tx1"/>
                    </a:solidFill>
                    <a:latin typeface="Times New Roman" pitchFamily="18" charset="0"/>
                  </a:endParaRPr>
                </a:p>
              </p:txBody>
            </p:sp>
            <p:sp>
              <p:nvSpPr>
                <p:cNvPr id="12335" name="Rectangle 50"/>
                <p:cNvSpPr>
                  <a:spLocks noChangeArrowheads="1"/>
                </p:cNvSpPr>
                <p:nvPr/>
              </p:nvSpPr>
              <p:spPr bwMode="auto">
                <a:xfrm>
                  <a:off x="1455" y="308"/>
                  <a:ext cx="497" cy="154"/>
                </a:xfrm>
                <a:prstGeom prst="rect">
                  <a:avLst/>
                </a:prstGeom>
                <a:noFill/>
                <a:ln w="7">
                  <a:solidFill>
                    <a:srgbClr val="000000"/>
                  </a:solidFill>
                  <a:miter lim="800000"/>
                  <a:headEnd/>
                  <a:tailEnd/>
                </a:ln>
              </p:spPr>
              <p:txBody>
                <a:bodyPr anchor="b"/>
                <a:lstStyle/>
                <a:p>
                  <a:endParaRPr lang="nl-NL"/>
                </a:p>
              </p:txBody>
            </p:sp>
          </p:grpSp>
          <p:grpSp>
            <p:nvGrpSpPr>
              <p:cNvPr id="12310" name="Group 51"/>
              <p:cNvGrpSpPr>
                <a:grpSpLocks/>
              </p:cNvGrpSpPr>
              <p:nvPr/>
            </p:nvGrpSpPr>
            <p:grpSpPr bwMode="auto">
              <a:xfrm>
                <a:off x="0" y="462"/>
                <a:ext cx="360" cy="154"/>
                <a:chOff x="0" y="462"/>
                <a:chExt cx="360" cy="154"/>
              </a:xfrm>
            </p:grpSpPr>
            <p:sp>
              <p:nvSpPr>
                <p:cNvPr id="12332" name="Rectangle 52"/>
                <p:cNvSpPr>
                  <a:spLocks noChangeArrowheads="1"/>
                </p:cNvSpPr>
                <p:nvPr/>
              </p:nvSpPr>
              <p:spPr bwMode="auto">
                <a:xfrm>
                  <a:off x="0" y="462"/>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14</a:t>
                  </a:r>
                  <a:endParaRPr kumimoji="1" lang="en-US" sz="1300" b="0">
                    <a:solidFill>
                      <a:schemeClr val="tx1"/>
                    </a:solidFill>
                    <a:latin typeface="Times New Roman" pitchFamily="18" charset="0"/>
                  </a:endParaRPr>
                </a:p>
              </p:txBody>
            </p:sp>
            <p:sp>
              <p:nvSpPr>
                <p:cNvPr id="12333" name="Rectangle 53"/>
                <p:cNvSpPr>
                  <a:spLocks noChangeArrowheads="1"/>
                </p:cNvSpPr>
                <p:nvPr/>
              </p:nvSpPr>
              <p:spPr bwMode="auto">
                <a:xfrm>
                  <a:off x="0" y="462"/>
                  <a:ext cx="360" cy="154"/>
                </a:xfrm>
                <a:prstGeom prst="rect">
                  <a:avLst/>
                </a:prstGeom>
                <a:noFill/>
                <a:ln w="7">
                  <a:solidFill>
                    <a:srgbClr val="000000"/>
                  </a:solidFill>
                  <a:miter lim="800000"/>
                  <a:headEnd/>
                  <a:tailEnd/>
                </a:ln>
              </p:spPr>
              <p:txBody>
                <a:bodyPr anchor="b"/>
                <a:lstStyle/>
                <a:p>
                  <a:endParaRPr lang="nl-NL"/>
                </a:p>
              </p:txBody>
            </p:sp>
          </p:grpSp>
          <p:grpSp>
            <p:nvGrpSpPr>
              <p:cNvPr id="12311" name="Group 54"/>
              <p:cNvGrpSpPr>
                <a:grpSpLocks/>
              </p:cNvGrpSpPr>
              <p:nvPr/>
            </p:nvGrpSpPr>
            <p:grpSpPr bwMode="auto">
              <a:xfrm>
                <a:off x="360" y="462"/>
                <a:ext cx="541" cy="154"/>
                <a:chOff x="360" y="462"/>
                <a:chExt cx="541" cy="154"/>
              </a:xfrm>
            </p:grpSpPr>
            <p:sp>
              <p:nvSpPr>
                <p:cNvPr id="12330" name="Rectangle 55"/>
                <p:cNvSpPr>
                  <a:spLocks noChangeArrowheads="1"/>
                </p:cNvSpPr>
                <p:nvPr/>
              </p:nvSpPr>
              <p:spPr bwMode="auto">
                <a:xfrm>
                  <a:off x="360" y="462"/>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klassiek</a:t>
                  </a:r>
                  <a:endParaRPr kumimoji="1" lang="en-US" sz="1300" b="0">
                    <a:solidFill>
                      <a:schemeClr val="tx1"/>
                    </a:solidFill>
                    <a:latin typeface="Times New Roman" pitchFamily="18" charset="0"/>
                  </a:endParaRPr>
                </a:p>
              </p:txBody>
            </p:sp>
            <p:sp>
              <p:nvSpPr>
                <p:cNvPr id="12331" name="Rectangle 56"/>
                <p:cNvSpPr>
                  <a:spLocks noChangeArrowheads="1"/>
                </p:cNvSpPr>
                <p:nvPr/>
              </p:nvSpPr>
              <p:spPr bwMode="auto">
                <a:xfrm>
                  <a:off x="360" y="462"/>
                  <a:ext cx="541" cy="154"/>
                </a:xfrm>
                <a:prstGeom prst="rect">
                  <a:avLst/>
                </a:prstGeom>
                <a:noFill/>
                <a:ln w="7">
                  <a:solidFill>
                    <a:srgbClr val="000000"/>
                  </a:solidFill>
                  <a:miter lim="800000"/>
                  <a:headEnd/>
                  <a:tailEnd/>
                </a:ln>
              </p:spPr>
              <p:txBody>
                <a:bodyPr anchor="b"/>
                <a:lstStyle/>
                <a:p>
                  <a:endParaRPr lang="nl-NL"/>
                </a:p>
              </p:txBody>
            </p:sp>
          </p:grpSp>
          <p:grpSp>
            <p:nvGrpSpPr>
              <p:cNvPr id="12312" name="Group 57"/>
              <p:cNvGrpSpPr>
                <a:grpSpLocks/>
              </p:cNvGrpSpPr>
              <p:nvPr/>
            </p:nvGrpSpPr>
            <p:grpSpPr bwMode="auto">
              <a:xfrm>
                <a:off x="901" y="462"/>
                <a:ext cx="554" cy="154"/>
                <a:chOff x="901" y="462"/>
                <a:chExt cx="554" cy="154"/>
              </a:xfrm>
            </p:grpSpPr>
            <p:sp>
              <p:nvSpPr>
                <p:cNvPr id="12328" name="Rectangle 58"/>
                <p:cNvSpPr>
                  <a:spLocks noChangeArrowheads="1"/>
                </p:cNvSpPr>
                <p:nvPr/>
              </p:nvSpPr>
              <p:spPr bwMode="auto">
                <a:xfrm>
                  <a:off x="901" y="462"/>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beginners</a:t>
                  </a:r>
                </a:p>
              </p:txBody>
            </p:sp>
            <p:sp>
              <p:nvSpPr>
                <p:cNvPr id="12329" name="Rectangle 59"/>
                <p:cNvSpPr>
                  <a:spLocks noChangeArrowheads="1"/>
                </p:cNvSpPr>
                <p:nvPr/>
              </p:nvSpPr>
              <p:spPr bwMode="auto">
                <a:xfrm>
                  <a:off x="901" y="462"/>
                  <a:ext cx="554" cy="154"/>
                </a:xfrm>
                <a:prstGeom prst="rect">
                  <a:avLst/>
                </a:prstGeom>
                <a:noFill/>
                <a:ln w="7">
                  <a:solidFill>
                    <a:srgbClr val="000000"/>
                  </a:solidFill>
                  <a:miter lim="800000"/>
                  <a:headEnd/>
                  <a:tailEnd/>
                </a:ln>
              </p:spPr>
              <p:txBody>
                <a:bodyPr anchor="b"/>
                <a:lstStyle/>
                <a:p>
                  <a:endParaRPr lang="nl-NL"/>
                </a:p>
              </p:txBody>
            </p:sp>
          </p:grpSp>
          <p:grpSp>
            <p:nvGrpSpPr>
              <p:cNvPr id="12313" name="Group 60"/>
              <p:cNvGrpSpPr>
                <a:grpSpLocks/>
              </p:cNvGrpSpPr>
              <p:nvPr/>
            </p:nvGrpSpPr>
            <p:grpSpPr bwMode="auto">
              <a:xfrm>
                <a:off x="1455" y="462"/>
                <a:ext cx="497" cy="154"/>
                <a:chOff x="1455" y="462"/>
                <a:chExt cx="497" cy="154"/>
              </a:xfrm>
            </p:grpSpPr>
            <p:sp>
              <p:nvSpPr>
                <p:cNvPr id="12326" name="Rectangle 61"/>
                <p:cNvSpPr>
                  <a:spLocks noChangeArrowheads="1"/>
                </p:cNvSpPr>
                <p:nvPr/>
              </p:nvSpPr>
              <p:spPr bwMode="auto">
                <a:xfrm>
                  <a:off x="1455" y="462"/>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4.3</a:t>
                  </a:r>
                  <a:endParaRPr kumimoji="1" lang="en-US" sz="1300" b="0">
                    <a:solidFill>
                      <a:schemeClr val="tx1"/>
                    </a:solidFill>
                    <a:latin typeface="Times New Roman" pitchFamily="18" charset="0"/>
                  </a:endParaRPr>
                </a:p>
              </p:txBody>
            </p:sp>
            <p:sp>
              <p:nvSpPr>
                <p:cNvPr id="12327" name="Rectangle 62"/>
                <p:cNvSpPr>
                  <a:spLocks noChangeArrowheads="1"/>
                </p:cNvSpPr>
                <p:nvPr/>
              </p:nvSpPr>
              <p:spPr bwMode="auto">
                <a:xfrm>
                  <a:off x="1455" y="462"/>
                  <a:ext cx="497" cy="154"/>
                </a:xfrm>
                <a:prstGeom prst="rect">
                  <a:avLst/>
                </a:prstGeom>
                <a:noFill/>
                <a:ln w="7">
                  <a:solidFill>
                    <a:srgbClr val="000000"/>
                  </a:solidFill>
                  <a:miter lim="800000"/>
                  <a:headEnd/>
                  <a:tailEnd/>
                </a:ln>
              </p:spPr>
              <p:txBody>
                <a:bodyPr anchor="b"/>
                <a:lstStyle/>
                <a:p>
                  <a:endParaRPr lang="nl-NL"/>
                </a:p>
              </p:txBody>
            </p:sp>
          </p:grpSp>
          <p:grpSp>
            <p:nvGrpSpPr>
              <p:cNvPr id="12314" name="Group 63"/>
              <p:cNvGrpSpPr>
                <a:grpSpLocks/>
              </p:cNvGrpSpPr>
              <p:nvPr/>
            </p:nvGrpSpPr>
            <p:grpSpPr bwMode="auto">
              <a:xfrm>
                <a:off x="0" y="616"/>
                <a:ext cx="360" cy="154"/>
                <a:chOff x="0" y="616"/>
                <a:chExt cx="360" cy="154"/>
              </a:xfrm>
            </p:grpSpPr>
            <p:sp>
              <p:nvSpPr>
                <p:cNvPr id="12324" name="Rectangle 64"/>
                <p:cNvSpPr>
                  <a:spLocks noChangeArrowheads="1"/>
                </p:cNvSpPr>
                <p:nvPr/>
              </p:nvSpPr>
              <p:spPr bwMode="auto">
                <a:xfrm>
                  <a:off x="0" y="616"/>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15</a:t>
                  </a:r>
                  <a:endParaRPr kumimoji="1" lang="en-US" sz="1300" b="0">
                    <a:solidFill>
                      <a:schemeClr val="tx1"/>
                    </a:solidFill>
                    <a:latin typeface="Times New Roman" pitchFamily="18" charset="0"/>
                  </a:endParaRPr>
                </a:p>
              </p:txBody>
            </p:sp>
            <p:sp>
              <p:nvSpPr>
                <p:cNvPr id="12325" name="Rectangle 65"/>
                <p:cNvSpPr>
                  <a:spLocks noChangeArrowheads="1"/>
                </p:cNvSpPr>
                <p:nvPr/>
              </p:nvSpPr>
              <p:spPr bwMode="auto">
                <a:xfrm>
                  <a:off x="0" y="616"/>
                  <a:ext cx="360" cy="154"/>
                </a:xfrm>
                <a:prstGeom prst="rect">
                  <a:avLst/>
                </a:prstGeom>
                <a:noFill/>
                <a:ln w="7">
                  <a:solidFill>
                    <a:srgbClr val="000000"/>
                  </a:solidFill>
                  <a:miter lim="800000"/>
                  <a:headEnd/>
                  <a:tailEnd/>
                </a:ln>
              </p:spPr>
              <p:txBody>
                <a:bodyPr anchor="b"/>
                <a:lstStyle/>
                <a:p>
                  <a:endParaRPr lang="nl-NL"/>
                </a:p>
              </p:txBody>
            </p:sp>
          </p:grpSp>
          <p:grpSp>
            <p:nvGrpSpPr>
              <p:cNvPr id="12315" name="Group 66"/>
              <p:cNvGrpSpPr>
                <a:grpSpLocks/>
              </p:cNvGrpSpPr>
              <p:nvPr/>
            </p:nvGrpSpPr>
            <p:grpSpPr bwMode="auto">
              <a:xfrm>
                <a:off x="360" y="616"/>
                <a:ext cx="541" cy="154"/>
                <a:chOff x="360" y="616"/>
                <a:chExt cx="541" cy="154"/>
              </a:xfrm>
            </p:grpSpPr>
            <p:sp>
              <p:nvSpPr>
                <p:cNvPr id="12322" name="Rectangle 67"/>
                <p:cNvSpPr>
                  <a:spLocks noChangeArrowheads="1"/>
                </p:cNvSpPr>
                <p:nvPr/>
              </p:nvSpPr>
              <p:spPr bwMode="auto">
                <a:xfrm>
                  <a:off x="360" y="616"/>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jazz</a:t>
                  </a:r>
                  <a:endParaRPr kumimoji="1" lang="en-US" sz="1300" b="0">
                    <a:solidFill>
                      <a:schemeClr val="tx1"/>
                    </a:solidFill>
                    <a:latin typeface="Times New Roman" pitchFamily="18" charset="0"/>
                  </a:endParaRPr>
                </a:p>
              </p:txBody>
            </p:sp>
            <p:sp>
              <p:nvSpPr>
                <p:cNvPr id="12323" name="Rectangle 68"/>
                <p:cNvSpPr>
                  <a:spLocks noChangeArrowheads="1"/>
                </p:cNvSpPr>
                <p:nvPr/>
              </p:nvSpPr>
              <p:spPr bwMode="auto">
                <a:xfrm>
                  <a:off x="360" y="616"/>
                  <a:ext cx="541" cy="154"/>
                </a:xfrm>
                <a:prstGeom prst="rect">
                  <a:avLst/>
                </a:prstGeom>
                <a:noFill/>
                <a:ln w="7">
                  <a:solidFill>
                    <a:srgbClr val="000000"/>
                  </a:solidFill>
                  <a:miter lim="800000"/>
                  <a:headEnd/>
                  <a:tailEnd/>
                </a:ln>
              </p:spPr>
              <p:txBody>
                <a:bodyPr anchor="b"/>
                <a:lstStyle/>
                <a:p>
                  <a:endParaRPr lang="nl-NL"/>
                </a:p>
              </p:txBody>
            </p:sp>
          </p:grpSp>
          <p:grpSp>
            <p:nvGrpSpPr>
              <p:cNvPr id="12316" name="Group 69"/>
              <p:cNvGrpSpPr>
                <a:grpSpLocks/>
              </p:cNvGrpSpPr>
              <p:nvPr/>
            </p:nvGrpSpPr>
            <p:grpSpPr bwMode="auto">
              <a:xfrm>
                <a:off x="901" y="616"/>
                <a:ext cx="554" cy="154"/>
                <a:chOff x="901" y="616"/>
                <a:chExt cx="554" cy="154"/>
              </a:xfrm>
            </p:grpSpPr>
            <p:sp>
              <p:nvSpPr>
                <p:cNvPr id="12320" name="Rectangle 70"/>
                <p:cNvSpPr>
                  <a:spLocks noChangeArrowheads="1"/>
                </p:cNvSpPr>
                <p:nvPr/>
              </p:nvSpPr>
              <p:spPr bwMode="auto">
                <a:xfrm>
                  <a:off x="901" y="616"/>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beginners</a:t>
                  </a:r>
                </a:p>
              </p:txBody>
            </p:sp>
            <p:sp>
              <p:nvSpPr>
                <p:cNvPr id="12321" name="Rectangle 71"/>
                <p:cNvSpPr>
                  <a:spLocks noChangeArrowheads="1"/>
                </p:cNvSpPr>
                <p:nvPr/>
              </p:nvSpPr>
              <p:spPr bwMode="auto">
                <a:xfrm>
                  <a:off x="901" y="616"/>
                  <a:ext cx="554" cy="154"/>
                </a:xfrm>
                <a:prstGeom prst="rect">
                  <a:avLst/>
                </a:prstGeom>
                <a:noFill/>
                <a:ln w="7">
                  <a:solidFill>
                    <a:srgbClr val="000000"/>
                  </a:solidFill>
                  <a:miter lim="800000"/>
                  <a:headEnd/>
                  <a:tailEnd/>
                </a:ln>
              </p:spPr>
              <p:txBody>
                <a:bodyPr anchor="b"/>
                <a:lstStyle/>
                <a:p>
                  <a:endParaRPr lang="nl-NL"/>
                </a:p>
              </p:txBody>
            </p:sp>
          </p:grpSp>
          <p:grpSp>
            <p:nvGrpSpPr>
              <p:cNvPr id="12317" name="Group 72"/>
              <p:cNvGrpSpPr>
                <a:grpSpLocks/>
              </p:cNvGrpSpPr>
              <p:nvPr/>
            </p:nvGrpSpPr>
            <p:grpSpPr bwMode="auto">
              <a:xfrm>
                <a:off x="1455" y="616"/>
                <a:ext cx="497" cy="154"/>
                <a:chOff x="1455" y="616"/>
                <a:chExt cx="497" cy="154"/>
              </a:xfrm>
            </p:grpSpPr>
            <p:sp>
              <p:nvSpPr>
                <p:cNvPr id="12318" name="Rectangle 73"/>
                <p:cNvSpPr>
                  <a:spLocks noChangeArrowheads="1"/>
                </p:cNvSpPr>
                <p:nvPr/>
              </p:nvSpPr>
              <p:spPr bwMode="auto">
                <a:xfrm>
                  <a:off x="1455" y="616"/>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4</a:t>
                  </a:r>
                  <a:endParaRPr kumimoji="1" lang="en-US" sz="1300" b="0">
                    <a:solidFill>
                      <a:schemeClr val="tx1"/>
                    </a:solidFill>
                    <a:latin typeface="Times New Roman" pitchFamily="18" charset="0"/>
                  </a:endParaRPr>
                </a:p>
              </p:txBody>
            </p:sp>
            <p:sp>
              <p:nvSpPr>
                <p:cNvPr id="12319" name="Rectangle 74"/>
                <p:cNvSpPr>
                  <a:spLocks noChangeArrowheads="1"/>
                </p:cNvSpPr>
                <p:nvPr/>
              </p:nvSpPr>
              <p:spPr bwMode="auto">
                <a:xfrm>
                  <a:off x="1455" y="616"/>
                  <a:ext cx="497" cy="154"/>
                </a:xfrm>
                <a:prstGeom prst="rect">
                  <a:avLst/>
                </a:prstGeom>
                <a:noFill/>
                <a:ln w="7">
                  <a:solidFill>
                    <a:srgbClr val="000000"/>
                  </a:solidFill>
                  <a:miter lim="800000"/>
                  <a:headEnd/>
                  <a:tailEnd/>
                </a:ln>
              </p:spPr>
              <p:txBody>
                <a:bodyPr anchor="b"/>
                <a:lstStyle/>
                <a:p>
                  <a:endParaRPr lang="nl-NL"/>
                </a:p>
              </p:txBody>
            </p:sp>
          </p:grpSp>
        </p:grpSp>
        <p:sp>
          <p:nvSpPr>
            <p:cNvPr id="12297" name="Rectangle 75"/>
            <p:cNvSpPr>
              <a:spLocks noChangeArrowheads="1"/>
            </p:cNvSpPr>
            <p:nvPr/>
          </p:nvSpPr>
          <p:spPr bwMode="auto">
            <a:xfrm>
              <a:off x="-3" y="-3"/>
              <a:ext cx="1958" cy="776"/>
            </a:xfrm>
            <a:prstGeom prst="rect">
              <a:avLst/>
            </a:prstGeom>
            <a:noFill/>
            <a:ln w="9525">
              <a:solidFill>
                <a:srgbClr val="000000"/>
              </a:solidFill>
              <a:miter lim="800000"/>
              <a:headEnd/>
              <a:tailEnd/>
            </a:ln>
          </p:spPr>
          <p:txBody>
            <a:bodyPr anchor="b"/>
            <a:lstStyle/>
            <a:p>
              <a:endParaRPr lang="nl-NL"/>
            </a:p>
          </p:txBody>
        </p:sp>
      </p:grpSp>
      <p:sp>
        <p:nvSpPr>
          <p:cNvPr id="12294" name="Rectangle 76"/>
          <p:cNvSpPr>
            <a:spLocks noChangeArrowheads="1"/>
          </p:cNvSpPr>
          <p:nvPr/>
        </p:nvSpPr>
        <p:spPr bwMode="auto">
          <a:xfrm>
            <a:off x="1143000" y="25273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Resultaat: </a:t>
            </a:r>
          </a:p>
        </p:txBody>
      </p:sp>
      <p:sp>
        <p:nvSpPr>
          <p:cNvPr id="12295" name="Rectangle 77"/>
          <p:cNvSpPr>
            <a:spLocks noChangeArrowheads="1"/>
          </p:cNvSpPr>
          <p:nvPr/>
        </p:nvSpPr>
        <p:spPr bwMode="auto">
          <a:xfrm>
            <a:off x="1155700" y="44958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Query: </a:t>
            </a:r>
          </a:p>
        </p:txBody>
      </p:sp>
    </p:spTree>
    <p:extLst>
      <p:ext uri="{BB962C8B-B14F-4D97-AF65-F5344CB8AC3E}">
        <p14:creationId xmlns:p14="http://schemas.microsoft.com/office/powerpoint/2010/main" val="2453284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4330" y="838200"/>
            <a:ext cx="8256270" cy="660400"/>
          </a:xfrm>
        </p:spPr>
        <p:txBody>
          <a:bodyPr/>
          <a:lstStyle/>
          <a:p>
            <a:pPr eaLnBrk="1" hangingPunct="1"/>
            <a:r>
              <a:rPr lang="nl-NL" dirty="0" smtClean="0"/>
              <a:t>Voorbeelden SELECT-statements (5)</a:t>
            </a:r>
          </a:p>
        </p:txBody>
      </p:sp>
      <p:sp>
        <p:nvSpPr>
          <p:cNvPr id="13315" name="Rectangle 3"/>
          <p:cNvSpPr>
            <a:spLocks noGrp="1" noChangeArrowheads="1"/>
          </p:cNvSpPr>
          <p:nvPr>
            <p:ph type="body" idx="1"/>
          </p:nvPr>
        </p:nvSpPr>
        <p:spPr>
          <a:xfrm>
            <a:off x="1143000" y="1473200"/>
            <a:ext cx="7467600" cy="546100"/>
          </a:xfrm>
        </p:spPr>
        <p:txBody>
          <a:bodyPr>
            <a:normAutofit fontScale="92500" lnSpcReduction="10000"/>
          </a:bodyPr>
          <a:lstStyle/>
          <a:p>
            <a:pPr marL="0" indent="0" eaLnBrk="1" hangingPunct="1">
              <a:lnSpc>
                <a:spcPct val="90000"/>
              </a:lnSpc>
              <a:buFont typeface="Wingdings" pitchFamily="2" charset="2"/>
              <a:buNone/>
            </a:pPr>
            <a:r>
              <a:rPr lang="nl-NL" sz="1800" b="1" dirty="0" smtClean="0"/>
              <a:t>Voorbeeld 6: </a:t>
            </a:r>
            <a:r>
              <a:rPr lang="nl-NL" sz="1800" dirty="0" smtClean="0"/>
              <a:t>Geef van alle stukken, het stuknummer en de titel + componist in 1 kolom genaamd stukinfo. Zie het verwachte resultaat/</a:t>
            </a:r>
          </a:p>
        </p:txBody>
      </p:sp>
      <p:sp>
        <p:nvSpPr>
          <p:cNvPr id="13316" name="Text Box 4"/>
          <p:cNvSpPr txBox="1">
            <a:spLocks noChangeArrowheads="1"/>
          </p:cNvSpPr>
          <p:nvPr/>
        </p:nvSpPr>
        <p:spPr bwMode="auto">
          <a:xfrm>
            <a:off x="1419225" y="5532438"/>
            <a:ext cx="6242050" cy="835025"/>
          </a:xfrm>
          <a:prstGeom prst="rect">
            <a:avLst/>
          </a:prstGeom>
          <a:noFill/>
          <a:ln w="9525">
            <a:noFill/>
            <a:miter lim="800000"/>
            <a:headEnd/>
            <a:tailEnd/>
          </a:ln>
        </p:spPr>
        <p:txBody>
          <a:bodyPr anchor="b">
            <a:spAutoFit/>
          </a:bodyPr>
          <a:lstStyle/>
          <a:p>
            <a:pPr>
              <a:tabLst>
                <a:tab pos="1371600" algn="l"/>
              </a:tabLst>
            </a:pPr>
            <a:r>
              <a:rPr lang="nl-NL" sz="1800" b="0" dirty="0">
                <a:solidFill>
                  <a:srgbClr val="000099"/>
                </a:solidFill>
              </a:rPr>
              <a:t>SELECT	stuknr, titel + ‘ - ’ + naam AS stukinfo</a:t>
            </a:r>
          </a:p>
          <a:p>
            <a:pPr>
              <a:tabLst>
                <a:tab pos="1371600" algn="l"/>
              </a:tabLst>
            </a:pPr>
            <a:r>
              <a:rPr lang="nl-NL" sz="1800" b="0" dirty="0">
                <a:solidFill>
                  <a:srgbClr val="000099"/>
                </a:solidFill>
              </a:rPr>
              <a:t>FROM	Stuk, Componist</a:t>
            </a:r>
          </a:p>
          <a:p>
            <a:pPr>
              <a:tabLst>
                <a:tab pos="1371600" algn="l"/>
              </a:tabLst>
            </a:pPr>
            <a:r>
              <a:rPr lang="nl-NL" sz="1800" b="0" dirty="0">
                <a:solidFill>
                  <a:srgbClr val="000099"/>
                </a:solidFill>
              </a:rPr>
              <a:t>WHERE	Stuk.componistId = Componist.componistId</a:t>
            </a:r>
          </a:p>
        </p:txBody>
      </p:sp>
      <p:sp>
        <p:nvSpPr>
          <p:cNvPr id="13317" name="Rectangle 5"/>
          <p:cNvSpPr>
            <a:spLocks noChangeArrowheads="1"/>
          </p:cNvSpPr>
          <p:nvPr/>
        </p:nvSpPr>
        <p:spPr bwMode="auto">
          <a:xfrm>
            <a:off x="3022600" y="2817813"/>
            <a:ext cx="9144000" cy="0"/>
          </a:xfrm>
          <a:prstGeom prst="rect">
            <a:avLst/>
          </a:prstGeom>
          <a:noFill/>
          <a:ln w="9525">
            <a:noFill/>
            <a:miter lim="800000"/>
            <a:headEnd/>
            <a:tailEnd/>
          </a:ln>
        </p:spPr>
        <p:txBody>
          <a:bodyPr>
            <a:spAutoFit/>
          </a:bodyPr>
          <a:lstStyle/>
          <a:p>
            <a:endParaRPr lang="nl-NL"/>
          </a:p>
        </p:txBody>
      </p:sp>
      <p:sp>
        <p:nvSpPr>
          <p:cNvPr id="13318" name="Rectangle 77"/>
          <p:cNvSpPr>
            <a:spLocks noChangeArrowheads="1"/>
          </p:cNvSpPr>
          <p:nvPr/>
        </p:nvSpPr>
        <p:spPr bwMode="auto">
          <a:xfrm>
            <a:off x="1130300" y="21209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Resultaat: </a:t>
            </a:r>
          </a:p>
        </p:txBody>
      </p:sp>
      <p:sp>
        <p:nvSpPr>
          <p:cNvPr id="13319" name="Rectangle 78"/>
          <p:cNvSpPr>
            <a:spLocks noChangeArrowheads="1"/>
          </p:cNvSpPr>
          <p:nvPr/>
        </p:nvSpPr>
        <p:spPr bwMode="auto">
          <a:xfrm>
            <a:off x="1155700" y="52197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Query: </a:t>
            </a:r>
          </a:p>
        </p:txBody>
      </p:sp>
      <p:sp>
        <p:nvSpPr>
          <p:cNvPr id="13320" name="Rectangle 79"/>
          <p:cNvSpPr>
            <a:spLocks noChangeArrowheads="1"/>
          </p:cNvSpPr>
          <p:nvPr/>
        </p:nvSpPr>
        <p:spPr bwMode="auto">
          <a:xfrm>
            <a:off x="3757613" y="1962150"/>
            <a:ext cx="9144000" cy="0"/>
          </a:xfrm>
          <a:prstGeom prst="rect">
            <a:avLst/>
          </a:prstGeom>
          <a:noFill/>
          <a:ln w="9525">
            <a:noFill/>
            <a:miter lim="800000"/>
            <a:headEnd/>
            <a:tailEnd/>
          </a:ln>
        </p:spPr>
        <p:txBody>
          <a:bodyPr>
            <a:spAutoFit/>
          </a:bodyPr>
          <a:lstStyle/>
          <a:p>
            <a:endParaRPr lang="nl-NL"/>
          </a:p>
        </p:txBody>
      </p:sp>
      <p:grpSp>
        <p:nvGrpSpPr>
          <p:cNvPr id="13321" name="Group 158"/>
          <p:cNvGrpSpPr>
            <a:grpSpLocks/>
          </p:cNvGrpSpPr>
          <p:nvPr/>
        </p:nvGrpSpPr>
        <p:grpSpPr bwMode="auto">
          <a:xfrm>
            <a:off x="1250950" y="2414588"/>
            <a:ext cx="3581400" cy="2651125"/>
            <a:chOff x="-3" y="-3"/>
            <a:chExt cx="1032" cy="1854"/>
          </a:xfrm>
        </p:grpSpPr>
        <p:grpSp>
          <p:nvGrpSpPr>
            <p:cNvPr id="13322" name="Group 156"/>
            <p:cNvGrpSpPr>
              <a:grpSpLocks/>
            </p:cNvGrpSpPr>
            <p:nvPr/>
          </p:nvGrpSpPr>
          <p:grpSpPr bwMode="auto">
            <a:xfrm>
              <a:off x="0" y="0"/>
              <a:ext cx="1026" cy="1848"/>
              <a:chOff x="0" y="0"/>
              <a:chExt cx="1026" cy="1848"/>
            </a:xfrm>
          </p:grpSpPr>
          <p:grpSp>
            <p:nvGrpSpPr>
              <p:cNvPr id="13324" name="Group 107"/>
              <p:cNvGrpSpPr>
                <a:grpSpLocks/>
              </p:cNvGrpSpPr>
              <p:nvPr/>
            </p:nvGrpSpPr>
            <p:grpSpPr bwMode="auto">
              <a:xfrm>
                <a:off x="0" y="0"/>
                <a:ext cx="360" cy="154"/>
                <a:chOff x="0" y="0"/>
                <a:chExt cx="360" cy="154"/>
              </a:xfrm>
            </p:grpSpPr>
            <p:sp>
              <p:nvSpPr>
                <p:cNvPr id="13396" name="Rectangle 106"/>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13397" name="Group 105"/>
                <p:cNvGrpSpPr>
                  <a:grpSpLocks/>
                </p:cNvGrpSpPr>
                <p:nvPr/>
              </p:nvGrpSpPr>
              <p:grpSpPr bwMode="auto">
                <a:xfrm>
                  <a:off x="0" y="0"/>
                  <a:ext cx="360" cy="154"/>
                  <a:chOff x="0" y="0"/>
                  <a:chExt cx="360" cy="154"/>
                </a:xfrm>
              </p:grpSpPr>
              <p:sp>
                <p:nvSpPr>
                  <p:cNvPr id="13398" name="Rectangle 80"/>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stuknr</a:t>
                    </a:r>
                    <a:endParaRPr kumimoji="1" lang="en-US" sz="1100" b="0">
                      <a:solidFill>
                        <a:schemeClr val="tx1"/>
                      </a:solidFill>
                      <a:latin typeface="Times New Roman" pitchFamily="18" charset="0"/>
                    </a:endParaRPr>
                  </a:p>
                </p:txBody>
              </p:sp>
              <p:sp>
                <p:nvSpPr>
                  <p:cNvPr id="13399" name="Rectangle 104"/>
                  <p:cNvSpPr>
                    <a:spLocks noChangeArrowheads="1"/>
                  </p:cNvSpPr>
                  <p:nvPr/>
                </p:nvSpPr>
                <p:spPr bwMode="auto">
                  <a:xfrm>
                    <a:off x="0" y="0"/>
                    <a:ext cx="360" cy="154"/>
                  </a:xfrm>
                  <a:prstGeom prst="rect">
                    <a:avLst/>
                  </a:prstGeom>
                  <a:noFill/>
                  <a:ln w="7">
                    <a:solidFill>
                      <a:srgbClr val="000000"/>
                    </a:solidFill>
                    <a:miter lim="800000"/>
                    <a:headEnd/>
                    <a:tailEnd/>
                  </a:ln>
                </p:spPr>
                <p:txBody>
                  <a:bodyPr anchor="b"/>
                  <a:lstStyle/>
                  <a:p>
                    <a:endParaRPr lang="nl-NL"/>
                  </a:p>
                </p:txBody>
              </p:sp>
            </p:grpSp>
          </p:grpSp>
          <p:grpSp>
            <p:nvGrpSpPr>
              <p:cNvPr id="13325" name="Group 111"/>
              <p:cNvGrpSpPr>
                <a:grpSpLocks/>
              </p:cNvGrpSpPr>
              <p:nvPr/>
            </p:nvGrpSpPr>
            <p:grpSpPr bwMode="auto">
              <a:xfrm>
                <a:off x="360" y="0"/>
                <a:ext cx="666" cy="154"/>
                <a:chOff x="360" y="0"/>
                <a:chExt cx="666" cy="154"/>
              </a:xfrm>
            </p:grpSpPr>
            <p:sp>
              <p:nvSpPr>
                <p:cNvPr id="13392" name="Rectangle 110"/>
                <p:cNvSpPr>
                  <a:spLocks noChangeArrowheads="1"/>
                </p:cNvSpPr>
                <p:nvPr/>
              </p:nvSpPr>
              <p:spPr bwMode="auto">
                <a:xfrm>
                  <a:off x="360" y="0"/>
                  <a:ext cx="666"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13393" name="Group 109"/>
                <p:cNvGrpSpPr>
                  <a:grpSpLocks/>
                </p:cNvGrpSpPr>
                <p:nvPr/>
              </p:nvGrpSpPr>
              <p:grpSpPr bwMode="auto">
                <a:xfrm>
                  <a:off x="360" y="0"/>
                  <a:ext cx="666" cy="154"/>
                  <a:chOff x="360" y="0"/>
                  <a:chExt cx="666" cy="154"/>
                </a:xfrm>
              </p:grpSpPr>
              <p:sp>
                <p:nvSpPr>
                  <p:cNvPr id="13394" name="Rectangle 81"/>
                  <p:cNvSpPr>
                    <a:spLocks noChangeArrowheads="1"/>
                  </p:cNvSpPr>
                  <p:nvPr/>
                </p:nvSpPr>
                <p:spPr bwMode="auto">
                  <a:xfrm>
                    <a:off x="360" y="0"/>
                    <a:ext cx="666"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stukinfo</a:t>
                    </a:r>
                    <a:endParaRPr kumimoji="1" lang="en-US" sz="1100" b="0">
                      <a:solidFill>
                        <a:schemeClr val="tx1"/>
                      </a:solidFill>
                      <a:latin typeface="Times New Roman" pitchFamily="18" charset="0"/>
                    </a:endParaRPr>
                  </a:p>
                </p:txBody>
              </p:sp>
              <p:sp>
                <p:nvSpPr>
                  <p:cNvPr id="13395" name="Rectangle 108"/>
                  <p:cNvSpPr>
                    <a:spLocks noChangeArrowheads="1"/>
                  </p:cNvSpPr>
                  <p:nvPr/>
                </p:nvSpPr>
                <p:spPr bwMode="auto">
                  <a:xfrm>
                    <a:off x="360" y="0"/>
                    <a:ext cx="666" cy="154"/>
                  </a:xfrm>
                  <a:prstGeom prst="rect">
                    <a:avLst/>
                  </a:prstGeom>
                  <a:noFill/>
                  <a:ln w="7">
                    <a:solidFill>
                      <a:srgbClr val="000000"/>
                    </a:solidFill>
                    <a:miter lim="800000"/>
                    <a:headEnd/>
                    <a:tailEnd/>
                  </a:ln>
                </p:spPr>
                <p:txBody>
                  <a:bodyPr anchor="b"/>
                  <a:lstStyle/>
                  <a:p>
                    <a:endParaRPr lang="nl-NL"/>
                  </a:p>
                </p:txBody>
              </p:sp>
            </p:grpSp>
          </p:grpSp>
          <p:grpSp>
            <p:nvGrpSpPr>
              <p:cNvPr id="13326" name="Group 113"/>
              <p:cNvGrpSpPr>
                <a:grpSpLocks/>
              </p:cNvGrpSpPr>
              <p:nvPr/>
            </p:nvGrpSpPr>
            <p:grpSpPr bwMode="auto">
              <a:xfrm>
                <a:off x="0" y="154"/>
                <a:ext cx="360" cy="154"/>
                <a:chOff x="0" y="154"/>
                <a:chExt cx="360" cy="154"/>
              </a:xfrm>
            </p:grpSpPr>
            <p:sp>
              <p:nvSpPr>
                <p:cNvPr id="13390" name="Rectangle 82"/>
                <p:cNvSpPr>
                  <a:spLocks noChangeArrowheads="1"/>
                </p:cNvSpPr>
                <p:nvPr/>
              </p:nvSpPr>
              <p:spPr bwMode="auto">
                <a:xfrm>
                  <a:off x="0" y="15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a:t>
                  </a:r>
                  <a:endParaRPr kumimoji="1" lang="en-US" sz="1100" b="0">
                    <a:solidFill>
                      <a:schemeClr val="tx1"/>
                    </a:solidFill>
                    <a:latin typeface="Times New Roman" pitchFamily="18" charset="0"/>
                  </a:endParaRPr>
                </a:p>
              </p:txBody>
            </p:sp>
            <p:sp>
              <p:nvSpPr>
                <p:cNvPr id="13391" name="Rectangle 112"/>
                <p:cNvSpPr>
                  <a:spLocks noChangeArrowheads="1"/>
                </p:cNvSpPr>
                <p:nvPr/>
              </p:nvSpPr>
              <p:spPr bwMode="auto">
                <a:xfrm>
                  <a:off x="0" y="154"/>
                  <a:ext cx="360" cy="154"/>
                </a:xfrm>
                <a:prstGeom prst="rect">
                  <a:avLst/>
                </a:prstGeom>
                <a:noFill/>
                <a:ln w="7">
                  <a:solidFill>
                    <a:srgbClr val="000000"/>
                  </a:solidFill>
                  <a:miter lim="800000"/>
                  <a:headEnd/>
                  <a:tailEnd/>
                </a:ln>
              </p:spPr>
              <p:txBody>
                <a:bodyPr anchor="b"/>
                <a:lstStyle/>
                <a:p>
                  <a:endParaRPr lang="nl-NL"/>
                </a:p>
              </p:txBody>
            </p:sp>
          </p:grpSp>
          <p:grpSp>
            <p:nvGrpSpPr>
              <p:cNvPr id="13327" name="Group 115"/>
              <p:cNvGrpSpPr>
                <a:grpSpLocks/>
              </p:cNvGrpSpPr>
              <p:nvPr/>
            </p:nvGrpSpPr>
            <p:grpSpPr bwMode="auto">
              <a:xfrm>
                <a:off x="360" y="154"/>
                <a:ext cx="666" cy="154"/>
                <a:chOff x="360" y="154"/>
                <a:chExt cx="666" cy="154"/>
              </a:xfrm>
            </p:grpSpPr>
            <p:sp>
              <p:nvSpPr>
                <p:cNvPr id="13388" name="Rectangle 83"/>
                <p:cNvSpPr>
                  <a:spLocks noChangeArrowheads="1"/>
                </p:cNvSpPr>
                <p:nvPr/>
              </p:nvSpPr>
              <p:spPr bwMode="auto">
                <a:xfrm>
                  <a:off x="360" y="154"/>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Blue bird – Charlie Parker</a:t>
                  </a:r>
                  <a:endParaRPr kumimoji="1" lang="en-US" sz="1100" b="0">
                    <a:solidFill>
                      <a:schemeClr val="tx1"/>
                    </a:solidFill>
                    <a:latin typeface="Times New Roman" pitchFamily="18" charset="0"/>
                  </a:endParaRPr>
                </a:p>
              </p:txBody>
            </p:sp>
            <p:sp>
              <p:nvSpPr>
                <p:cNvPr id="13389" name="Rectangle 114"/>
                <p:cNvSpPr>
                  <a:spLocks noChangeArrowheads="1"/>
                </p:cNvSpPr>
                <p:nvPr/>
              </p:nvSpPr>
              <p:spPr bwMode="auto">
                <a:xfrm>
                  <a:off x="360" y="154"/>
                  <a:ext cx="666" cy="154"/>
                </a:xfrm>
                <a:prstGeom prst="rect">
                  <a:avLst/>
                </a:prstGeom>
                <a:noFill/>
                <a:ln w="7">
                  <a:solidFill>
                    <a:srgbClr val="000000"/>
                  </a:solidFill>
                  <a:miter lim="800000"/>
                  <a:headEnd/>
                  <a:tailEnd/>
                </a:ln>
              </p:spPr>
              <p:txBody>
                <a:bodyPr anchor="b"/>
                <a:lstStyle/>
                <a:p>
                  <a:endParaRPr lang="nl-NL"/>
                </a:p>
              </p:txBody>
            </p:sp>
          </p:grpSp>
          <p:grpSp>
            <p:nvGrpSpPr>
              <p:cNvPr id="13328" name="Group 117"/>
              <p:cNvGrpSpPr>
                <a:grpSpLocks/>
              </p:cNvGrpSpPr>
              <p:nvPr/>
            </p:nvGrpSpPr>
            <p:grpSpPr bwMode="auto">
              <a:xfrm>
                <a:off x="0" y="308"/>
                <a:ext cx="360" cy="154"/>
                <a:chOff x="0" y="308"/>
                <a:chExt cx="360" cy="154"/>
              </a:xfrm>
            </p:grpSpPr>
            <p:sp>
              <p:nvSpPr>
                <p:cNvPr id="13386" name="Rectangle 84"/>
                <p:cNvSpPr>
                  <a:spLocks noChangeArrowheads="1"/>
                </p:cNvSpPr>
                <p:nvPr/>
              </p:nvSpPr>
              <p:spPr bwMode="auto">
                <a:xfrm>
                  <a:off x="0" y="308"/>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2</a:t>
                  </a:r>
                  <a:endParaRPr kumimoji="1" lang="en-US" sz="1100" b="0">
                    <a:solidFill>
                      <a:schemeClr val="tx1"/>
                    </a:solidFill>
                    <a:latin typeface="Times New Roman" pitchFamily="18" charset="0"/>
                  </a:endParaRPr>
                </a:p>
              </p:txBody>
            </p:sp>
            <p:sp>
              <p:nvSpPr>
                <p:cNvPr id="13387" name="Rectangle 116"/>
                <p:cNvSpPr>
                  <a:spLocks noChangeArrowheads="1"/>
                </p:cNvSpPr>
                <p:nvPr/>
              </p:nvSpPr>
              <p:spPr bwMode="auto">
                <a:xfrm>
                  <a:off x="0" y="308"/>
                  <a:ext cx="360" cy="154"/>
                </a:xfrm>
                <a:prstGeom prst="rect">
                  <a:avLst/>
                </a:prstGeom>
                <a:noFill/>
                <a:ln w="7">
                  <a:solidFill>
                    <a:srgbClr val="000000"/>
                  </a:solidFill>
                  <a:miter lim="800000"/>
                  <a:headEnd/>
                  <a:tailEnd/>
                </a:ln>
              </p:spPr>
              <p:txBody>
                <a:bodyPr anchor="b"/>
                <a:lstStyle/>
                <a:p>
                  <a:endParaRPr lang="nl-NL"/>
                </a:p>
              </p:txBody>
            </p:sp>
          </p:grpSp>
          <p:grpSp>
            <p:nvGrpSpPr>
              <p:cNvPr id="13329" name="Group 119"/>
              <p:cNvGrpSpPr>
                <a:grpSpLocks/>
              </p:cNvGrpSpPr>
              <p:nvPr/>
            </p:nvGrpSpPr>
            <p:grpSpPr bwMode="auto">
              <a:xfrm>
                <a:off x="360" y="308"/>
                <a:ext cx="666" cy="154"/>
                <a:chOff x="360" y="308"/>
                <a:chExt cx="666" cy="154"/>
              </a:xfrm>
            </p:grpSpPr>
            <p:sp>
              <p:nvSpPr>
                <p:cNvPr id="13384" name="Rectangle 85"/>
                <p:cNvSpPr>
                  <a:spLocks noChangeArrowheads="1"/>
                </p:cNvSpPr>
                <p:nvPr/>
              </p:nvSpPr>
              <p:spPr bwMode="auto">
                <a:xfrm>
                  <a:off x="360" y="308"/>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Blue bird – Thom Guidi  </a:t>
                  </a:r>
                </a:p>
              </p:txBody>
            </p:sp>
            <p:sp>
              <p:nvSpPr>
                <p:cNvPr id="13385" name="Rectangle 118"/>
                <p:cNvSpPr>
                  <a:spLocks noChangeArrowheads="1"/>
                </p:cNvSpPr>
                <p:nvPr/>
              </p:nvSpPr>
              <p:spPr bwMode="auto">
                <a:xfrm>
                  <a:off x="360" y="308"/>
                  <a:ext cx="666" cy="154"/>
                </a:xfrm>
                <a:prstGeom prst="rect">
                  <a:avLst/>
                </a:prstGeom>
                <a:noFill/>
                <a:ln w="7">
                  <a:solidFill>
                    <a:srgbClr val="000000"/>
                  </a:solidFill>
                  <a:miter lim="800000"/>
                  <a:headEnd/>
                  <a:tailEnd/>
                </a:ln>
              </p:spPr>
              <p:txBody>
                <a:bodyPr anchor="b"/>
                <a:lstStyle/>
                <a:p>
                  <a:endParaRPr lang="nl-NL"/>
                </a:p>
              </p:txBody>
            </p:sp>
          </p:grpSp>
          <p:grpSp>
            <p:nvGrpSpPr>
              <p:cNvPr id="13330" name="Group 121"/>
              <p:cNvGrpSpPr>
                <a:grpSpLocks/>
              </p:cNvGrpSpPr>
              <p:nvPr/>
            </p:nvGrpSpPr>
            <p:grpSpPr bwMode="auto">
              <a:xfrm>
                <a:off x="0" y="462"/>
                <a:ext cx="360" cy="154"/>
                <a:chOff x="0" y="462"/>
                <a:chExt cx="360" cy="154"/>
              </a:xfrm>
            </p:grpSpPr>
            <p:sp>
              <p:nvSpPr>
                <p:cNvPr id="13382" name="Rectangle 86"/>
                <p:cNvSpPr>
                  <a:spLocks noChangeArrowheads="1"/>
                </p:cNvSpPr>
                <p:nvPr/>
              </p:nvSpPr>
              <p:spPr bwMode="auto">
                <a:xfrm>
                  <a:off x="0" y="462"/>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3</a:t>
                  </a:r>
                  <a:endParaRPr kumimoji="1" lang="en-US" sz="1100" b="0">
                    <a:solidFill>
                      <a:schemeClr val="tx1"/>
                    </a:solidFill>
                    <a:latin typeface="Times New Roman" pitchFamily="18" charset="0"/>
                  </a:endParaRPr>
                </a:p>
              </p:txBody>
            </p:sp>
            <p:sp>
              <p:nvSpPr>
                <p:cNvPr id="13383" name="Rectangle 120"/>
                <p:cNvSpPr>
                  <a:spLocks noChangeArrowheads="1"/>
                </p:cNvSpPr>
                <p:nvPr/>
              </p:nvSpPr>
              <p:spPr bwMode="auto">
                <a:xfrm>
                  <a:off x="0" y="462"/>
                  <a:ext cx="360" cy="154"/>
                </a:xfrm>
                <a:prstGeom prst="rect">
                  <a:avLst/>
                </a:prstGeom>
                <a:noFill/>
                <a:ln w="7">
                  <a:solidFill>
                    <a:srgbClr val="000000"/>
                  </a:solidFill>
                  <a:miter lim="800000"/>
                  <a:headEnd/>
                  <a:tailEnd/>
                </a:ln>
              </p:spPr>
              <p:txBody>
                <a:bodyPr anchor="b"/>
                <a:lstStyle/>
                <a:p>
                  <a:endParaRPr lang="nl-NL"/>
                </a:p>
              </p:txBody>
            </p:sp>
          </p:grpSp>
          <p:grpSp>
            <p:nvGrpSpPr>
              <p:cNvPr id="13331" name="Group 123"/>
              <p:cNvGrpSpPr>
                <a:grpSpLocks/>
              </p:cNvGrpSpPr>
              <p:nvPr/>
            </p:nvGrpSpPr>
            <p:grpSpPr bwMode="auto">
              <a:xfrm>
                <a:off x="360" y="462"/>
                <a:ext cx="666" cy="154"/>
                <a:chOff x="360" y="462"/>
                <a:chExt cx="666" cy="154"/>
              </a:xfrm>
            </p:grpSpPr>
            <p:sp>
              <p:nvSpPr>
                <p:cNvPr id="13380" name="Rectangle 87"/>
                <p:cNvSpPr>
                  <a:spLocks noChangeArrowheads="1"/>
                </p:cNvSpPr>
                <p:nvPr/>
              </p:nvSpPr>
              <p:spPr bwMode="auto">
                <a:xfrm>
                  <a:off x="360" y="462"/>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Air pur charmer – Rudolph Escher</a:t>
                  </a:r>
                  <a:endParaRPr kumimoji="1" lang="en-US" sz="1100" b="0">
                    <a:solidFill>
                      <a:schemeClr val="tx1"/>
                    </a:solidFill>
                    <a:latin typeface="Times New Roman" pitchFamily="18" charset="0"/>
                  </a:endParaRPr>
                </a:p>
              </p:txBody>
            </p:sp>
            <p:sp>
              <p:nvSpPr>
                <p:cNvPr id="13381" name="Rectangle 122"/>
                <p:cNvSpPr>
                  <a:spLocks noChangeArrowheads="1"/>
                </p:cNvSpPr>
                <p:nvPr/>
              </p:nvSpPr>
              <p:spPr bwMode="auto">
                <a:xfrm>
                  <a:off x="360" y="462"/>
                  <a:ext cx="666" cy="154"/>
                </a:xfrm>
                <a:prstGeom prst="rect">
                  <a:avLst/>
                </a:prstGeom>
                <a:noFill/>
                <a:ln w="7">
                  <a:solidFill>
                    <a:srgbClr val="000000"/>
                  </a:solidFill>
                  <a:miter lim="800000"/>
                  <a:headEnd/>
                  <a:tailEnd/>
                </a:ln>
              </p:spPr>
              <p:txBody>
                <a:bodyPr anchor="b"/>
                <a:lstStyle/>
                <a:p>
                  <a:endParaRPr lang="nl-NL"/>
                </a:p>
              </p:txBody>
            </p:sp>
          </p:grpSp>
          <p:grpSp>
            <p:nvGrpSpPr>
              <p:cNvPr id="13332" name="Group 125"/>
              <p:cNvGrpSpPr>
                <a:grpSpLocks/>
              </p:cNvGrpSpPr>
              <p:nvPr/>
            </p:nvGrpSpPr>
            <p:grpSpPr bwMode="auto">
              <a:xfrm>
                <a:off x="0" y="616"/>
                <a:ext cx="360" cy="154"/>
                <a:chOff x="0" y="616"/>
                <a:chExt cx="360" cy="154"/>
              </a:xfrm>
            </p:grpSpPr>
            <p:sp>
              <p:nvSpPr>
                <p:cNvPr id="13378" name="Rectangle 88"/>
                <p:cNvSpPr>
                  <a:spLocks noChangeArrowheads="1"/>
                </p:cNvSpPr>
                <p:nvPr/>
              </p:nvSpPr>
              <p:spPr bwMode="auto">
                <a:xfrm>
                  <a:off x="0" y="616"/>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5</a:t>
                  </a:r>
                  <a:endParaRPr kumimoji="1" lang="en-US" sz="1100" b="0">
                    <a:solidFill>
                      <a:schemeClr val="tx1"/>
                    </a:solidFill>
                    <a:latin typeface="Times New Roman" pitchFamily="18" charset="0"/>
                  </a:endParaRPr>
                </a:p>
              </p:txBody>
            </p:sp>
            <p:sp>
              <p:nvSpPr>
                <p:cNvPr id="13379" name="Rectangle 124"/>
                <p:cNvSpPr>
                  <a:spLocks noChangeArrowheads="1"/>
                </p:cNvSpPr>
                <p:nvPr/>
              </p:nvSpPr>
              <p:spPr bwMode="auto">
                <a:xfrm>
                  <a:off x="0" y="616"/>
                  <a:ext cx="360" cy="154"/>
                </a:xfrm>
                <a:prstGeom prst="rect">
                  <a:avLst/>
                </a:prstGeom>
                <a:noFill/>
                <a:ln w="7">
                  <a:solidFill>
                    <a:srgbClr val="000000"/>
                  </a:solidFill>
                  <a:miter lim="800000"/>
                  <a:headEnd/>
                  <a:tailEnd/>
                </a:ln>
              </p:spPr>
              <p:txBody>
                <a:bodyPr anchor="b"/>
                <a:lstStyle/>
                <a:p>
                  <a:endParaRPr lang="nl-NL"/>
                </a:p>
              </p:txBody>
            </p:sp>
          </p:grpSp>
          <p:grpSp>
            <p:nvGrpSpPr>
              <p:cNvPr id="13333" name="Group 127"/>
              <p:cNvGrpSpPr>
                <a:grpSpLocks/>
              </p:cNvGrpSpPr>
              <p:nvPr/>
            </p:nvGrpSpPr>
            <p:grpSpPr bwMode="auto">
              <a:xfrm>
                <a:off x="360" y="616"/>
                <a:ext cx="666" cy="154"/>
                <a:chOff x="360" y="616"/>
                <a:chExt cx="666" cy="154"/>
              </a:xfrm>
            </p:grpSpPr>
            <p:sp>
              <p:nvSpPr>
                <p:cNvPr id="13376" name="Rectangle 89"/>
                <p:cNvSpPr>
                  <a:spLocks noChangeArrowheads="1"/>
                </p:cNvSpPr>
                <p:nvPr/>
              </p:nvSpPr>
              <p:spPr bwMode="auto">
                <a:xfrm>
                  <a:off x="360" y="616"/>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Lina –Sofie Bergeijk</a:t>
                  </a:r>
                  <a:endParaRPr kumimoji="1" lang="en-US" sz="1100" b="0">
                    <a:solidFill>
                      <a:schemeClr val="tx1"/>
                    </a:solidFill>
                    <a:latin typeface="Times New Roman" pitchFamily="18" charset="0"/>
                  </a:endParaRPr>
                </a:p>
              </p:txBody>
            </p:sp>
            <p:sp>
              <p:nvSpPr>
                <p:cNvPr id="13377" name="Rectangle 126"/>
                <p:cNvSpPr>
                  <a:spLocks noChangeArrowheads="1"/>
                </p:cNvSpPr>
                <p:nvPr/>
              </p:nvSpPr>
              <p:spPr bwMode="auto">
                <a:xfrm>
                  <a:off x="360" y="616"/>
                  <a:ext cx="666" cy="154"/>
                </a:xfrm>
                <a:prstGeom prst="rect">
                  <a:avLst/>
                </a:prstGeom>
                <a:noFill/>
                <a:ln w="7">
                  <a:solidFill>
                    <a:srgbClr val="000000"/>
                  </a:solidFill>
                  <a:miter lim="800000"/>
                  <a:headEnd/>
                  <a:tailEnd/>
                </a:ln>
              </p:spPr>
              <p:txBody>
                <a:bodyPr anchor="b"/>
                <a:lstStyle/>
                <a:p>
                  <a:endParaRPr lang="nl-NL"/>
                </a:p>
              </p:txBody>
            </p:sp>
          </p:grpSp>
          <p:grpSp>
            <p:nvGrpSpPr>
              <p:cNvPr id="13334" name="Group 129"/>
              <p:cNvGrpSpPr>
                <a:grpSpLocks/>
              </p:cNvGrpSpPr>
              <p:nvPr/>
            </p:nvGrpSpPr>
            <p:grpSpPr bwMode="auto">
              <a:xfrm>
                <a:off x="0" y="770"/>
                <a:ext cx="360" cy="154"/>
                <a:chOff x="0" y="770"/>
                <a:chExt cx="360" cy="154"/>
              </a:xfrm>
            </p:grpSpPr>
            <p:sp>
              <p:nvSpPr>
                <p:cNvPr id="13374" name="Rectangle 90"/>
                <p:cNvSpPr>
                  <a:spLocks noChangeArrowheads="1"/>
                </p:cNvSpPr>
                <p:nvPr/>
              </p:nvSpPr>
              <p:spPr bwMode="auto">
                <a:xfrm>
                  <a:off x="0" y="770"/>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8</a:t>
                  </a:r>
                  <a:endParaRPr kumimoji="1" lang="en-US" sz="1100" b="0">
                    <a:solidFill>
                      <a:schemeClr val="tx1"/>
                    </a:solidFill>
                    <a:latin typeface="Times New Roman" pitchFamily="18" charset="0"/>
                  </a:endParaRPr>
                </a:p>
              </p:txBody>
            </p:sp>
            <p:sp>
              <p:nvSpPr>
                <p:cNvPr id="13375" name="Rectangle 128"/>
                <p:cNvSpPr>
                  <a:spLocks noChangeArrowheads="1"/>
                </p:cNvSpPr>
                <p:nvPr/>
              </p:nvSpPr>
              <p:spPr bwMode="auto">
                <a:xfrm>
                  <a:off x="0" y="770"/>
                  <a:ext cx="360" cy="154"/>
                </a:xfrm>
                <a:prstGeom prst="rect">
                  <a:avLst/>
                </a:prstGeom>
                <a:noFill/>
                <a:ln w="7">
                  <a:solidFill>
                    <a:srgbClr val="000000"/>
                  </a:solidFill>
                  <a:miter lim="800000"/>
                  <a:headEnd/>
                  <a:tailEnd/>
                </a:ln>
              </p:spPr>
              <p:txBody>
                <a:bodyPr anchor="b"/>
                <a:lstStyle/>
                <a:p>
                  <a:endParaRPr lang="nl-NL"/>
                </a:p>
              </p:txBody>
            </p:sp>
          </p:grpSp>
          <p:grpSp>
            <p:nvGrpSpPr>
              <p:cNvPr id="13335" name="Group 131"/>
              <p:cNvGrpSpPr>
                <a:grpSpLocks/>
              </p:cNvGrpSpPr>
              <p:nvPr/>
            </p:nvGrpSpPr>
            <p:grpSpPr bwMode="auto">
              <a:xfrm>
                <a:off x="360" y="770"/>
                <a:ext cx="666" cy="154"/>
                <a:chOff x="360" y="770"/>
                <a:chExt cx="666" cy="154"/>
              </a:xfrm>
            </p:grpSpPr>
            <p:sp>
              <p:nvSpPr>
                <p:cNvPr id="13372" name="Rectangle 91"/>
                <p:cNvSpPr>
                  <a:spLocks noChangeArrowheads="1"/>
                </p:cNvSpPr>
                <p:nvPr/>
              </p:nvSpPr>
              <p:spPr bwMode="auto">
                <a:xfrm>
                  <a:off x="360" y="770"/>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Berceuse – W.A. Mozart</a:t>
                  </a:r>
                  <a:endParaRPr kumimoji="1" lang="en-US" sz="1100" b="0">
                    <a:solidFill>
                      <a:schemeClr val="tx1"/>
                    </a:solidFill>
                    <a:latin typeface="Times New Roman" pitchFamily="18" charset="0"/>
                  </a:endParaRPr>
                </a:p>
              </p:txBody>
            </p:sp>
            <p:sp>
              <p:nvSpPr>
                <p:cNvPr id="13373" name="Rectangle 130"/>
                <p:cNvSpPr>
                  <a:spLocks noChangeArrowheads="1"/>
                </p:cNvSpPr>
                <p:nvPr/>
              </p:nvSpPr>
              <p:spPr bwMode="auto">
                <a:xfrm>
                  <a:off x="360" y="770"/>
                  <a:ext cx="666" cy="154"/>
                </a:xfrm>
                <a:prstGeom prst="rect">
                  <a:avLst/>
                </a:prstGeom>
                <a:noFill/>
                <a:ln w="7">
                  <a:solidFill>
                    <a:srgbClr val="000000"/>
                  </a:solidFill>
                  <a:miter lim="800000"/>
                  <a:headEnd/>
                  <a:tailEnd/>
                </a:ln>
              </p:spPr>
              <p:txBody>
                <a:bodyPr anchor="b"/>
                <a:lstStyle/>
                <a:p>
                  <a:endParaRPr lang="nl-NL"/>
                </a:p>
              </p:txBody>
            </p:sp>
          </p:grpSp>
          <p:grpSp>
            <p:nvGrpSpPr>
              <p:cNvPr id="13336" name="Group 133"/>
              <p:cNvGrpSpPr>
                <a:grpSpLocks/>
              </p:cNvGrpSpPr>
              <p:nvPr/>
            </p:nvGrpSpPr>
            <p:grpSpPr bwMode="auto">
              <a:xfrm>
                <a:off x="0" y="924"/>
                <a:ext cx="360" cy="154"/>
                <a:chOff x="0" y="924"/>
                <a:chExt cx="360" cy="154"/>
              </a:xfrm>
            </p:grpSpPr>
            <p:sp>
              <p:nvSpPr>
                <p:cNvPr id="13370" name="Rectangle 92"/>
                <p:cNvSpPr>
                  <a:spLocks noChangeArrowheads="1"/>
                </p:cNvSpPr>
                <p:nvPr/>
              </p:nvSpPr>
              <p:spPr bwMode="auto">
                <a:xfrm>
                  <a:off x="0" y="92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9</a:t>
                  </a:r>
                  <a:endParaRPr kumimoji="1" lang="en-US" sz="1100" b="0">
                    <a:solidFill>
                      <a:schemeClr val="tx1"/>
                    </a:solidFill>
                    <a:latin typeface="Times New Roman" pitchFamily="18" charset="0"/>
                  </a:endParaRPr>
                </a:p>
              </p:txBody>
            </p:sp>
            <p:sp>
              <p:nvSpPr>
                <p:cNvPr id="13371" name="Rectangle 132"/>
                <p:cNvSpPr>
                  <a:spLocks noChangeArrowheads="1"/>
                </p:cNvSpPr>
                <p:nvPr/>
              </p:nvSpPr>
              <p:spPr bwMode="auto">
                <a:xfrm>
                  <a:off x="0" y="924"/>
                  <a:ext cx="360" cy="154"/>
                </a:xfrm>
                <a:prstGeom prst="rect">
                  <a:avLst/>
                </a:prstGeom>
                <a:noFill/>
                <a:ln w="7">
                  <a:solidFill>
                    <a:srgbClr val="000000"/>
                  </a:solidFill>
                  <a:miter lim="800000"/>
                  <a:headEnd/>
                  <a:tailEnd/>
                </a:ln>
              </p:spPr>
              <p:txBody>
                <a:bodyPr anchor="b"/>
                <a:lstStyle/>
                <a:p>
                  <a:endParaRPr lang="nl-NL"/>
                </a:p>
              </p:txBody>
            </p:sp>
          </p:grpSp>
          <p:grpSp>
            <p:nvGrpSpPr>
              <p:cNvPr id="13337" name="Group 135"/>
              <p:cNvGrpSpPr>
                <a:grpSpLocks/>
              </p:cNvGrpSpPr>
              <p:nvPr/>
            </p:nvGrpSpPr>
            <p:grpSpPr bwMode="auto">
              <a:xfrm>
                <a:off x="360" y="924"/>
                <a:ext cx="666" cy="154"/>
                <a:chOff x="360" y="924"/>
                <a:chExt cx="666" cy="154"/>
              </a:xfrm>
            </p:grpSpPr>
            <p:sp>
              <p:nvSpPr>
                <p:cNvPr id="13368" name="Rectangle 93"/>
                <p:cNvSpPr>
                  <a:spLocks noChangeArrowheads="1"/>
                </p:cNvSpPr>
                <p:nvPr/>
              </p:nvSpPr>
              <p:spPr bwMode="auto">
                <a:xfrm>
                  <a:off x="360" y="924"/>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Cradle song – Thom Guidi</a:t>
                  </a:r>
                  <a:endParaRPr kumimoji="1" lang="en-US" sz="1100" b="0">
                    <a:solidFill>
                      <a:schemeClr val="tx1"/>
                    </a:solidFill>
                    <a:latin typeface="Times New Roman" pitchFamily="18" charset="0"/>
                  </a:endParaRPr>
                </a:p>
              </p:txBody>
            </p:sp>
            <p:sp>
              <p:nvSpPr>
                <p:cNvPr id="13369" name="Rectangle 134"/>
                <p:cNvSpPr>
                  <a:spLocks noChangeArrowheads="1"/>
                </p:cNvSpPr>
                <p:nvPr/>
              </p:nvSpPr>
              <p:spPr bwMode="auto">
                <a:xfrm>
                  <a:off x="360" y="924"/>
                  <a:ext cx="666" cy="154"/>
                </a:xfrm>
                <a:prstGeom prst="rect">
                  <a:avLst/>
                </a:prstGeom>
                <a:noFill/>
                <a:ln w="7">
                  <a:solidFill>
                    <a:srgbClr val="000000"/>
                  </a:solidFill>
                  <a:miter lim="800000"/>
                  <a:headEnd/>
                  <a:tailEnd/>
                </a:ln>
              </p:spPr>
              <p:txBody>
                <a:bodyPr anchor="b"/>
                <a:lstStyle/>
                <a:p>
                  <a:endParaRPr lang="nl-NL"/>
                </a:p>
              </p:txBody>
            </p:sp>
          </p:grpSp>
          <p:grpSp>
            <p:nvGrpSpPr>
              <p:cNvPr id="13338" name="Group 137"/>
              <p:cNvGrpSpPr>
                <a:grpSpLocks/>
              </p:cNvGrpSpPr>
              <p:nvPr/>
            </p:nvGrpSpPr>
            <p:grpSpPr bwMode="auto">
              <a:xfrm>
                <a:off x="0" y="1078"/>
                <a:ext cx="360" cy="154"/>
                <a:chOff x="0" y="1078"/>
                <a:chExt cx="360" cy="154"/>
              </a:xfrm>
            </p:grpSpPr>
            <p:sp>
              <p:nvSpPr>
                <p:cNvPr id="13366" name="Rectangle 94"/>
                <p:cNvSpPr>
                  <a:spLocks noChangeArrowheads="1"/>
                </p:cNvSpPr>
                <p:nvPr/>
              </p:nvSpPr>
              <p:spPr bwMode="auto">
                <a:xfrm>
                  <a:off x="0" y="1078"/>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10</a:t>
                  </a:r>
                  <a:endParaRPr kumimoji="1" lang="en-US" sz="1100" b="0">
                    <a:solidFill>
                      <a:schemeClr val="tx1"/>
                    </a:solidFill>
                    <a:latin typeface="Times New Roman" pitchFamily="18" charset="0"/>
                  </a:endParaRPr>
                </a:p>
              </p:txBody>
            </p:sp>
            <p:sp>
              <p:nvSpPr>
                <p:cNvPr id="13367" name="Rectangle 136"/>
                <p:cNvSpPr>
                  <a:spLocks noChangeArrowheads="1"/>
                </p:cNvSpPr>
                <p:nvPr/>
              </p:nvSpPr>
              <p:spPr bwMode="auto">
                <a:xfrm>
                  <a:off x="0" y="1078"/>
                  <a:ext cx="360" cy="154"/>
                </a:xfrm>
                <a:prstGeom prst="rect">
                  <a:avLst/>
                </a:prstGeom>
                <a:noFill/>
                <a:ln w="7">
                  <a:solidFill>
                    <a:srgbClr val="000000"/>
                  </a:solidFill>
                  <a:miter lim="800000"/>
                  <a:headEnd/>
                  <a:tailEnd/>
                </a:ln>
              </p:spPr>
              <p:txBody>
                <a:bodyPr anchor="b"/>
                <a:lstStyle/>
                <a:p>
                  <a:endParaRPr lang="nl-NL"/>
                </a:p>
              </p:txBody>
            </p:sp>
          </p:grpSp>
          <p:grpSp>
            <p:nvGrpSpPr>
              <p:cNvPr id="13339" name="Group 139"/>
              <p:cNvGrpSpPr>
                <a:grpSpLocks/>
              </p:cNvGrpSpPr>
              <p:nvPr/>
            </p:nvGrpSpPr>
            <p:grpSpPr bwMode="auto">
              <a:xfrm>
                <a:off x="360" y="1078"/>
                <a:ext cx="666" cy="154"/>
                <a:chOff x="360" y="1078"/>
                <a:chExt cx="666" cy="154"/>
              </a:xfrm>
            </p:grpSpPr>
            <p:sp>
              <p:nvSpPr>
                <p:cNvPr id="13364" name="Rectangle 95"/>
                <p:cNvSpPr>
                  <a:spLocks noChangeArrowheads="1"/>
                </p:cNvSpPr>
                <p:nvPr/>
              </p:nvSpPr>
              <p:spPr bwMode="auto">
                <a:xfrm>
                  <a:off x="360" y="1078"/>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Non piu andrai – W.A. Mozart</a:t>
                  </a:r>
                  <a:endParaRPr kumimoji="1" lang="en-US" sz="1100" b="0">
                    <a:solidFill>
                      <a:schemeClr val="tx1"/>
                    </a:solidFill>
                    <a:latin typeface="Times New Roman" pitchFamily="18" charset="0"/>
                  </a:endParaRPr>
                </a:p>
              </p:txBody>
            </p:sp>
            <p:sp>
              <p:nvSpPr>
                <p:cNvPr id="13365" name="Rectangle 138"/>
                <p:cNvSpPr>
                  <a:spLocks noChangeArrowheads="1"/>
                </p:cNvSpPr>
                <p:nvPr/>
              </p:nvSpPr>
              <p:spPr bwMode="auto">
                <a:xfrm>
                  <a:off x="360" y="1078"/>
                  <a:ext cx="666" cy="154"/>
                </a:xfrm>
                <a:prstGeom prst="rect">
                  <a:avLst/>
                </a:prstGeom>
                <a:noFill/>
                <a:ln w="7">
                  <a:solidFill>
                    <a:srgbClr val="000000"/>
                  </a:solidFill>
                  <a:miter lim="800000"/>
                  <a:headEnd/>
                  <a:tailEnd/>
                </a:ln>
              </p:spPr>
              <p:txBody>
                <a:bodyPr anchor="b"/>
                <a:lstStyle/>
                <a:p>
                  <a:endParaRPr lang="nl-NL"/>
                </a:p>
              </p:txBody>
            </p:sp>
          </p:grpSp>
          <p:grpSp>
            <p:nvGrpSpPr>
              <p:cNvPr id="13340" name="Group 141"/>
              <p:cNvGrpSpPr>
                <a:grpSpLocks/>
              </p:cNvGrpSpPr>
              <p:nvPr/>
            </p:nvGrpSpPr>
            <p:grpSpPr bwMode="auto">
              <a:xfrm>
                <a:off x="0" y="1232"/>
                <a:ext cx="360" cy="154"/>
                <a:chOff x="0" y="1232"/>
                <a:chExt cx="360" cy="154"/>
              </a:xfrm>
            </p:grpSpPr>
            <p:sp>
              <p:nvSpPr>
                <p:cNvPr id="13362" name="Rectangle 96"/>
                <p:cNvSpPr>
                  <a:spLocks noChangeArrowheads="1"/>
                </p:cNvSpPr>
                <p:nvPr/>
              </p:nvSpPr>
              <p:spPr bwMode="auto">
                <a:xfrm>
                  <a:off x="0" y="1232"/>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12</a:t>
                  </a:r>
                  <a:endParaRPr kumimoji="1" lang="en-US" sz="1100" b="0">
                    <a:solidFill>
                      <a:schemeClr val="tx1"/>
                    </a:solidFill>
                    <a:latin typeface="Times New Roman" pitchFamily="18" charset="0"/>
                  </a:endParaRPr>
                </a:p>
              </p:txBody>
            </p:sp>
            <p:sp>
              <p:nvSpPr>
                <p:cNvPr id="13363" name="Rectangle 140"/>
                <p:cNvSpPr>
                  <a:spLocks noChangeArrowheads="1"/>
                </p:cNvSpPr>
                <p:nvPr/>
              </p:nvSpPr>
              <p:spPr bwMode="auto">
                <a:xfrm>
                  <a:off x="0" y="1232"/>
                  <a:ext cx="360" cy="154"/>
                </a:xfrm>
                <a:prstGeom prst="rect">
                  <a:avLst/>
                </a:prstGeom>
                <a:noFill/>
                <a:ln w="7">
                  <a:solidFill>
                    <a:srgbClr val="000000"/>
                  </a:solidFill>
                  <a:miter lim="800000"/>
                  <a:headEnd/>
                  <a:tailEnd/>
                </a:ln>
              </p:spPr>
              <p:txBody>
                <a:bodyPr anchor="b"/>
                <a:lstStyle/>
                <a:p>
                  <a:endParaRPr lang="nl-NL"/>
                </a:p>
              </p:txBody>
            </p:sp>
          </p:grpSp>
          <p:grpSp>
            <p:nvGrpSpPr>
              <p:cNvPr id="13341" name="Group 143"/>
              <p:cNvGrpSpPr>
                <a:grpSpLocks/>
              </p:cNvGrpSpPr>
              <p:nvPr/>
            </p:nvGrpSpPr>
            <p:grpSpPr bwMode="auto">
              <a:xfrm>
                <a:off x="360" y="1232"/>
                <a:ext cx="666" cy="154"/>
                <a:chOff x="360" y="1232"/>
                <a:chExt cx="666" cy="154"/>
              </a:xfrm>
            </p:grpSpPr>
            <p:sp>
              <p:nvSpPr>
                <p:cNvPr id="13360" name="Rectangle 97"/>
                <p:cNvSpPr>
                  <a:spLocks noChangeArrowheads="1"/>
                </p:cNvSpPr>
                <p:nvPr/>
              </p:nvSpPr>
              <p:spPr bwMode="auto">
                <a:xfrm>
                  <a:off x="360" y="1232"/>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I'll never go – Karl Schumann</a:t>
                  </a:r>
                  <a:endParaRPr kumimoji="1" lang="en-US" sz="1100" b="0">
                    <a:solidFill>
                      <a:schemeClr val="tx1"/>
                    </a:solidFill>
                    <a:latin typeface="Times New Roman" pitchFamily="18" charset="0"/>
                  </a:endParaRPr>
                </a:p>
              </p:txBody>
            </p:sp>
            <p:sp>
              <p:nvSpPr>
                <p:cNvPr id="13361" name="Rectangle 142"/>
                <p:cNvSpPr>
                  <a:spLocks noChangeArrowheads="1"/>
                </p:cNvSpPr>
                <p:nvPr/>
              </p:nvSpPr>
              <p:spPr bwMode="auto">
                <a:xfrm>
                  <a:off x="360" y="1232"/>
                  <a:ext cx="666" cy="154"/>
                </a:xfrm>
                <a:prstGeom prst="rect">
                  <a:avLst/>
                </a:prstGeom>
                <a:noFill/>
                <a:ln w="7">
                  <a:solidFill>
                    <a:srgbClr val="000000"/>
                  </a:solidFill>
                  <a:miter lim="800000"/>
                  <a:headEnd/>
                  <a:tailEnd/>
                </a:ln>
              </p:spPr>
              <p:txBody>
                <a:bodyPr anchor="b"/>
                <a:lstStyle/>
                <a:p>
                  <a:endParaRPr lang="nl-NL"/>
                </a:p>
              </p:txBody>
            </p:sp>
          </p:grpSp>
          <p:grpSp>
            <p:nvGrpSpPr>
              <p:cNvPr id="13342" name="Group 145"/>
              <p:cNvGrpSpPr>
                <a:grpSpLocks/>
              </p:cNvGrpSpPr>
              <p:nvPr/>
            </p:nvGrpSpPr>
            <p:grpSpPr bwMode="auto">
              <a:xfrm>
                <a:off x="0" y="1386"/>
                <a:ext cx="360" cy="154"/>
                <a:chOff x="0" y="1386"/>
                <a:chExt cx="360" cy="154"/>
              </a:xfrm>
            </p:grpSpPr>
            <p:sp>
              <p:nvSpPr>
                <p:cNvPr id="13358" name="Rectangle 98"/>
                <p:cNvSpPr>
                  <a:spLocks noChangeArrowheads="1"/>
                </p:cNvSpPr>
                <p:nvPr/>
              </p:nvSpPr>
              <p:spPr bwMode="auto">
                <a:xfrm>
                  <a:off x="0" y="1386"/>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13</a:t>
                  </a:r>
                  <a:endParaRPr kumimoji="1" lang="en-US" sz="1100" b="0">
                    <a:solidFill>
                      <a:schemeClr val="tx1"/>
                    </a:solidFill>
                    <a:latin typeface="Times New Roman" pitchFamily="18" charset="0"/>
                  </a:endParaRPr>
                </a:p>
              </p:txBody>
            </p:sp>
            <p:sp>
              <p:nvSpPr>
                <p:cNvPr id="13359" name="Rectangle 144"/>
                <p:cNvSpPr>
                  <a:spLocks noChangeArrowheads="1"/>
                </p:cNvSpPr>
                <p:nvPr/>
              </p:nvSpPr>
              <p:spPr bwMode="auto">
                <a:xfrm>
                  <a:off x="0" y="1386"/>
                  <a:ext cx="360" cy="154"/>
                </a:xfrm>
                <a:prstGeom prst="rect">
                  <a:avLst/>
                </a:prstGeom>
                <a:noFill/>
                <a:ln w="7">
                  <a:solidFill>
                    <a:srgbClr val="000000"/>
                  </a:solidFill>
                  <a:miter lim="800000"/>
                  <a:headEnd/>
                  <a:tailEnd/>
                </a:ln>
              </p:spPr>
              <p:txBody>
                <a:bodyPr anchor="b"/>
                <a:lstStyle/>
                <a:p>
                  <a:endParaRPr lang="nl-NL"/>
                </a:p>
              </p:txBody>
            </p:sp>
          </p:grpSp>
          <p:grpSp>
            <p:nvGrpSpPr>
              <p:cNvPr id="13343" name="Group 147"/>
              <p:cNvGrpSpPr>
                <a:grpSpLocks/>
              </p:cNvGrpSpPr>
              <p:nvPr/>
            </p:nvGrpSpPr>
            <p:grpSpPr bwMode="auto">
              <a:xfrm>
                <a:off x="360" y="1386"/>
                <a:ext cx="666" cy="154"/>
                <a:chOff x="360" y="1386"/>
                <a:chExt cx="666" cy="154"/>
              </a:xfrm>
            </p:grpSpPr>
            <p:sp>
              <p:nvSpPr>
                <p:cNvPr id="13356" name="Rectangle 99"/>
                <p:cNvSpPr>
                  <a:spLocks noChangeArrowheads="1"/>
                </p:cNvSpPr>
                <p:nvPr/>
              </p:nvSpPr>
              <p:spPr bwMode="auto">
                <a:xfrm>
                  <a:off x="360" y="1386"/>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Swinging Lina – Jan van Maanen</a:t>
                  </a:r>
                  <a:endParaRPr kumimoji="1" lang="en-US" sz="1100" b="0">
                    <a:solidFill>
                      <a:schemeClr val="tx1"/>
                    </a:solidFill>
                    <a:latin typeface="Times New Roman" pitchFamily="18" charset="0"/>
                  </a:endParaRPr>
                </a:p>
              </p:txBody>
            </p:sp>
            <p:sp>
              <p:nvSpPr>
                <p:cNvPr id="13357" name="Rectangle 146"/>
                <p:cNvSpPr>
                  <a:spLocks noChangeArrowheads="1"/>
                </p:cNvSpPr>
                <p:nvPr/>
              </p:nvSpPr>
              <p:spPr bwMode="auto">
                <a:xfrm>
                  <a:off x="360" y="1386"/>
                  <a:ext cx="666" cy="154"/>
                </a:xfrm>
                <a:prstGeom prst="rect">
                  <a:avLst/>
                </a:prstGeom>
                <a:noFill/>
                <a:ln w="7">
                  <a:solidFill>
                    <a:srgbClr val="000000"/>
                  </a:solidFill>
                  <a:miter lim="800000"/>
                  <a:headEnd/>
                  <a:tailEnd/>
                </a:ln>
              </p:spPr>
              <p:txBody>
                <a:bodyPr anchor="b"/>
                <a:lstStyle/>
                <a:p>
                  <a:endParaRPr lang="nl-NL"/>
                </a:p>
              </p:txBody>
            </p:sp>
          </p:grpSp>
          <p:grpSp>
            <p:nvGrpSpPr>
              <p:cNvPr id="13344" name="Group 149"/>
              <p:cNvGrpSpPr>
                <a:grpSpLocks/>
              </p:cNvGrpSpPr>
              <p:nvPr/>
            </p:nvGrpSpPr>
            <p:grpSpPr bwMode="auto">
              <a:xfrm>
                <a:off x="0" y="1540"/>
                <a:ext cx="360" cy="154"/>
                <a:chOff x="0" y="1540"/>
                <a:chExt cx="360" cy="154"/>
              </a:xfrm>
            </p:grpSpPr>
            <p:sp>
              <p:nvSpPr>
                <p:cNvPr id="13354" name="Rectangle 100"/>
                <p:cNvSpPr>
                  <a:spLocks noChangeArrowheads="1"/>
                </p:cNvSpPr>
                <p:nvPr/>
              </p:nvSpPr>
              <p:spPr bwMode="auto">
                <a:xfrm>
                  <a:off x="0" y="1540"/>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14</a:t>
                  </a:r>
                  <a:endParaRPr kumimoji="1" lang="en-US" sz="1100" b="0">
                    <a:solidFill>
                      <a:schemeClr val="tx1"/>
                    </a:solidFill>
                    <a:latin typeface="Times New Roman" pitchFamily="18" charset="0"/>
                  </a:endParaRPr>
                </a:p>
              </p:txBody>
            </p:sp>
            <p:sp>
              <p:nvSpPr>
                <p:cNvPr id="13355" name="Rectangle 148"/>
                <p:cNvSpPr>
                  <a:spLocks noChangeArrowheads="1"/>
                </p:cNvSpPr>
                <p:nvPr/>
              </p:nvSpPr>
              <p:spPr bwMode="auto">
                <a:xfrm>
                  <a:off x="0" y="1540"/>
                  <a:ext cx="360" cy="154"/>
                </a:xfrm>
                <a:prstGeom prst="rect">
                  <a:avLst/>
                </a:prstGeom>
                <a:noFill/>
                <a:ln w="7">
                  <a:solidFill>
                    <a:srgbClr val="000000"/>
                  </a:solidFill>
                  <a:miter lim="800000"/>
                  <a:headEnd/>
                  <a:tailEnd/>
                </a:ln>
              </p:spPr>
              <p:txBody>
                <a:bodyPr anchor="b"/>
                <a:lstStyle/>
                <a:p>
                  <a:endParaRPr lang="nl-NL"/>
                </a:p>
              </p:txBody>
            </p:sp>
          </p:grpSp>
          <p:grpSp>
            <p:nvGrpSpPr>
              <p:cNvPr id="13345" name="Group 151"/>
              <p:cNvGrpSpPr>
                <a:grpSpLocks/>
              </p:cNvGrpSpPr>
              <p:nvPr/>
            </p:nvGrpSpPr>
            <p:grpSpPr bwMode="auto">
              <a:xfrm>
                <a:off x="360" y="1540"/>
                <a:ext cx="666" cy="154"/>
                <a:chOff x="360" y="1540"/>
                <a:chExt cx="666" cy="154"/>
              </a:xfrm>
            </p:grpSpPr>
            <p:sp>
              <p:nvSpPr>
                <p:cNvPr id="13352" name="Rectangle 101"/>
                <p:cNvSpPr>
                  <a:spLocks noChangeArrowheads="1"/>
                </p:cNvSpPr>
                <p:nvPr/>
              </p:nvSpPr>
              <p:spPr bwMode="auto">
                <a:xfrm>
                  <a:off x="360" y="1540"/>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Little Lina – Sofie Bergeijk </a:t>
                  </a:r>
                  <a:endParaRPr kumimoji="1" lang="en-US" sz="1100" b="0">
                    <a:solidFill>
                      <a:schemeClr val="tx1"/>
                    </a:solidFill>
                    <a:latin typeface="Times New Roman" pitchFamily="18" charset="0"/>
                  </a:endParaRPr>
                </a:p>
              </p:txBody>
            </p:sp>
            <p:sp>
              <p:nvSpPr>
                <p:cNvPr id="13353" name="Rectangle 150"/>
                <p:cNvSpPr>
                  <a:spLocks noChangeArrowheads="1"/>
                </p:cNvSpPr>
                <p:nvPr/>
              </p:nvSpPr>
              <p:spPr bwMode="auto">
                <a:xfrm>
                  <a:off x="360" y="1540"/>
                  <a:ext cx="666" cy="154"/>
                </a:xfrm>
                <a:prstGeom prst="rect">
                  <a:avLst/>
                </a:prstGeom>
                <a:noFill/>
                <a:ln w="7">
                  <a:solidFill>
                    <a:srgbClr val="000000"/>
                  </a:solidFill>
                  <a:miter lim="800000"/>
                  <a:headEnd/>
                  <a:tailEnd/>
                </a:ln>
              </p:spPr>
              <p:txBody>
                <a:bodyPr anchor="b"/>
                <a:lstStyle/>
                <a:p>
                  <a:endParaRPr lang="nl-NL"/>
                </a:p>
              </p:txBody>
            </p:sp>
          </p:grpSp>
          <p:grpSp>
            <p:nvGrpSpPr>
              <p:cNvPr id="13346" name="Group 153"/>
              <p:cNvGrpSpPr>
                <a:grpSpLocks/>
              </p:cNvGrpSpPr>
              <p:nvPr/>
            </p:nvGrpSpPr>
            <p:grpSpPr bwMode="auto">
              <a:xfrm>
                <a:off x="0" y="1694"/>
                <a:ext cx="360" cy="154"/>
                <a:chOff x="0" y="1694"/>
                <a:chExt cx="360" cy="154"/>
              </a:xfrm>
            </p:grpSpPr>
            <p:sp>
              <p:nvSpPr>
                <p:cNvPr id="13350" name="Rectangle 102"/>
                <p:cNvSpPr>
                  <a:spLocks noChangeArrowheads="1"/>
                </p:cNvSpPr>
                <p:nvPr/>
              </p:nvSpPr>
              <p:spPr bwMode="auto">
                <a:xfrm>
                  <a:off x="0" y="169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15</a:t>
                  </a:r>
                  <a:endParaRPr kumimoji="1" lang="en-US" sz="1100" b="0">
                    <a:solidFill>
                      <a:schemeClr val="tx1"/>
                    </a:solidFill>
                    <a:latin typeface="Times New Roman" pitchFamily="18" charset="0"/>
                  </a:endParaRPr>
                </a:p>
              </p:txBody>
            </p:sp>
            <p:sp>
              <p:nvSpPr>
                <p:cNvPr id="13351" name="Rectangle 152"/>
                <p:cNvSpPr>
                  <a:spLocks noChangeArrowheads="1"/>
                </p:cNvSpPr>
                <p:nvPr/>
              </p:nvSpPr>
              <p:spPr bwMode="auto">
                <a:xfrm>
                  <a:off x="0" y="1694"/>
                  <a:ext cx="360" cy="154"/>
                </a:xfrm>
                <a:prstGeom prst="rect">
                  <a:avLst/>
                </a:prstGeom>
                <a:noFill/>
                <a:ln w="7">
                  <a:solidFill>
                    <a:srgbClr val="000000"/>
                  </a:solidFill>
                  <a:miter lim="800000"/>
                  <a:headEnd/>
                  <a:tailEnd/>
                </a:ln>
              </p:spPr>
              <p:txBody>
                <a:bodyPr anchor="b"/>
                <a:lstStyle/>
                <a:p>
                  <a:endParaRPr lang="nl-NL"/>
                </a:p>
              </p:txBody>
            </p:sp>
          </p:grpSp>
          <p:grpSp>
            <p:nvGrpSpPr>
              <p:cNvPr id="13347" name="Group 155"/>
              <p:cNvGrpSpPr>
                <a:grpSpLocks/>
              </p:cNvGrpSpPr>
              <p:nvPr/>
            </p:nvGrpSpPr>
            <p:grpSpPr bwMode="auto">
              <a:xfrm>
                <a:off x="360" y="1694"/>
                <a:ext cx="666" cy="154"/>
                <a:chOff x="360" y="1694"/>
                <a:chExt cx="666" cy="154"/>
              </a:xfrm>
            </p:grpSpPr>
            <p:sp>
              <p:nvSpPr>
                <p:cNvPr id="13348" name="Rectangle 103"/>
                <p:cNvSpPr>
                  <a:spLocks noChangeArrowheads="1"/>
                </p:cNvSpPr>
                <p:nvPr/>
              </p:nvSpPr>
              <p:spPr bwMode="auto">
                <a:xfrm>
                  <a:off x="360" y="1694"/>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Blue sky – Jan van Maanen</a:t>
                  </a:r>
                  <a:endParaRPr kumimoji="1" lang="en-US" sz="1100" b="0">
                    <a:solidFill>
                      <a:schemeClr val="tx1"/>
                    </a:solidFill>
                    <a:latin typeface="Times New Roman" pitchFamily="18" charset="0"/>
                  </a:endParaRPr>
                </a:p>
              </p:txBody>
            </p:sp>
            <p:sp>
              <p:nvSpPr>
                <p:cNvPr id="13349" name="Rectangle 154"/>
                <p:cNvSpPr>
                  <a:spLocks noChangeArrowheads="1"/>
                </p:cNvSpPr>
                <p:nvPr/>
              </p:nvSpPr>
              <p:spPr bwMode="auto">
                <a:xfrm>
                  <a:off x="360" y="1694"/>
                  <a:ext cx="666" cy="154"/>
                </a:xfrm>
                <a:prstGeom prst="rect">
                  <a:avLst/>
                </a:prstGeom>
                <a:noFill/>
                <a:ln w="7">
                  <a:solidFill>
                    <a:srgbClr val="000000"/>
                  </a:solidFill>
                  <a:miter lim="800000"/>
                  <a:headEnd/>
                  <a:tailEnd/>
                </a:ln>
              </p:spPr>
              <p:txBody>
                <a:bodyPr anchor="b"/>
                <a:lstStyle/>
                <a:p>
                  <a:endParaRPr lang="nl-NL"/>
                </a:p>
              </p:txBody>
            </p:sp>
          </p:grpSp>
        </p:grpSp>
        <p:sp>
          <p:nvSpPr>
            <p:cNvPr id="13323" name="Rectangle 157"/>
            <p:cNvSpPr>
              <a:spLocks noChangeArrowheads="1"/>
            </p:cNvSpPr>
            <p:nvPr/>
          </p:nvSpPr>
          <p:spPr bwMode="auto">
            <a:xfrm>
              <a:off x="-3" y="-3"/>
              <a:ext cx="1032" cy="1854"/>
            </a:xfrm>
            <a:prstGeom prst="rect">
              <a:avLst/>
            </a:prstGeom>
            <a:noFill/>
            <a:ln w="9525">
              <a:solidFill>
                <a:srgbClr val="000000"/>
              </a:solidFill>
              <a:miter lim="800000"/>
              <a:headEnd/>
              <a:tailEnd/>
            </a:ln>
          </p:spPr>
          <p:txBody>
            <a:bodyPr anchor="b"/>
            <a:lstStyle/>
            <a:p>
              <a:endParaRPr lang="nl-NL"/>
            </a:p>
          </p:txBody>
        </p:sp>
      </p:grpSp>
    </p:spTree>
    <p:extLst>
      <p:ext uri="{BB962C8B-B14F-4D97-AF65-F5344CB8AC3E}">
        <p14:creationId xmlns:p14="http://schemas.microsoft.com/office/powerpoint/2010/main" val="2099777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4330" y="838200"/>
            <a:ext cx="8256270" cy="660400"/>
          </a:xfrm>
        </p:spPr>
        <p:txBody>
          <a:bodyPr/>
          <a:lstStyle/>
          <a:p>
            <a:pPr eaLnBrk="1" hangingPunct="1"/>
            <a:r>
              <a:rPr lang="nl-NL" dirty="0" smtClean="0"/>
              <a:t>Voorbeelden SELECT-statements (6)</a:t>
            </a:r>
          </a:p>
        </p:txBody>
      </p:sp>
      <p:sp>
        <p:nvSpPr>
          <p:cNvPr id="13315" name="Rectangle 3"/>
          <p:cNvSpPr>
            <a:spLocks noGrp="1" noChangeArrowheads="1"/>
          </p:cNvSpPr>
          <p:nvPr>
            <p:ph type="body" idx="1"/>
          </p:nvPr>
        </p:nvSpPr>
        <p:spPr>
          <a:xfrm>
            <a:off x="1143000" y="1473200"/>
            <a:ext cx="7467600" cy="546100"/>
          </a:xfrm>
        </p:spPr>
        <p:txBody>
          <a:bodyPr>
            <a:normAutofit lnSpcReduction="10000"/>
          </a:bodyPr>
          <a:lstStyle/>
          <a:p>
            <a:pPr marL="0" indent="0" eaLnBrk="1" hangingPunct="1">
              <a:lnSpc>
                <a:spcPct val="90000"/>
              </a:lnSpc>
              <a:buFont typeface="Wingdings" pitchFamily="2" charset="2"/>
              <a:buNone/>
            </a:pPr>
            <a:r>
              <a:rPr lang="nl-NL" sz="1800" b="1" dirty="0" smtClean="0"/>
              <a:t>Voorbeeld 7: </a:t>
            </a:r>
            <a:r>
              <a:rPr lang="nl-NL" sz="1800" dirty="0" smtClean="0"/>
              <a:t>Geef van alle stukken met Lina in de titel, het stuknummer, de titel en componist.</a:t>
            </a:r>
          </a:p>
        </p:txBody>
      </p:sp>
      <p:sp>
        <p:nvSpPr>
          <p:cNvPr id="13316" name="Text Box 4"/>
          <p:cNvSpPr txBox="1">
            <a:spLocks noChangeArrowheads="1"/>
          </p:cNvSpPr>
          <p:nvPr/>
        </p:nvSpPr>
        <p:spPr bwMode="auto">
          <a:xfrm>
            <a:off x="1230203" y="4566969"/>
            <a:ext cx="6242050" cy="1200329"/>
          </a:xfrm>
          <a:prstGeom prst="rect">
            <a:avLst/>
          </a:prstGeom>
          <a:noFill/>
          <a:ln w="9525">
            <a:noFill/>
            <a:miter lim="800000"/>
            <a:headEnd/>
            <a:tailEnd/>
          </a:ln>
        </p:spPr>
        <p:txBody>
          <a:bodyPr anchor="b">
            <a:spAutoFit/>
          </a:bodyPr>
          <a:lstStyle/>
          <a:p>
            <a:pPr>
              <a:tabLst>
                <a:tab pos="1371600" algn="l"/>
              </a:tabLst>
            </a:pPr>
            <a:r>
              <a:rPr lang="nl-NL" dirty="0">
                <a:solidFill>
                  <a:srgbClr val="000099"/>
                </a:solidFill>
              </a:rPr>
              <a:t>SELECT	stuknr, titel, naam </a:t>
            </a:r>
          </a:p>
          <a:p>
            <a:pPr>
              <a:tabLst>
                <a:tab pos="1371600" algn="l"/>
              </a:tabLst>
            </a:pPr>
            <a:r>
              <a:rPr lang="nl-NL" dirty="0">
                <a:solidFill>
                  <a:srgbClr val="000099"/>
                </a:solidFill>
              </a:rPr>
              <a:t>FROM	Stuk, Componist</a:t>
            </a:r>
          </a:p>
          <a:p>
            <a:pPr>
              <a:tabLst>
                <a:tab pos="1371600" algn="l"/>
              </a:tabLst>
            </a:pPr>
            <a:r>
              <a:rPr lang="nl-NL" dirty="0">
                <a:solidFill>
                  <a:srgbClr val="000099"/>
                </a:solidFill>
              </a:rPr>
              <a:t>WHERE	Stuk.componistId = Componist.componistId</a:t>
            </a:r>
          </a:p>
          <a:p>
            <a:pPr>
              <a:tabLst>
                <a:tab pos="1371600" algn="l"/>
              </a:tabLst>
            </a:pPr>
            <a:r>
              <a:rPr lang="nl-NL" dirty="0">
                <a:solidFill>
                  <a:srgbClr val="000099"/>
                </a:solidFill>
              </a:rPr>
              <a:t>AND	</a:t>
            </a:r>
            <a:r>
              <a:rPr lang="nl-NL" dirty="0" smtClean="0">
                <a:solidFill>
                  <a:srgbClr val="000099"/>
                </a:solidFill>
              </a:rPr>
              <a:t>Stuk.titel </a:t>
            </a:r>
            <a:r>
              <a:rPr lang="nl-NL" dirty="0">
                <a:solidFill>
                  <a:srgbClr val="000099"/>
                </a:solidFill>
              </a:rPr>
              <a:t>LIKE '%Lina%'</a:t>
            </a:r>
          </a:p>
        </p:txBody>
      </p:sp>
      <p:sp>
        <p:nvSpPr>
          <p:cNvPr id="13317" name="Rectangle 5"/>
          <p:cNvSpPr>
            <a:spLocks noChangeArrowheads="1"/>
          </p:cNvSpPr>
          <p:nvPr/>
        </p:nvSpPr>
        <p:spPr bwMode="auto">
          <a:xfrm>
            <a:off x="3022600" y="2817813"/>
            <a:ext cx="9144000" cy="0"/>
          </a:xfrm>
          <a:prstGeom prst="rect">
            <a:avLst/>
          </a:prstGeom>
          <a:noFill/>
          <a:ln w="9525">
            <a:noFill/>
            <a:miter lim="800000"/>
            <a:headEnd/>
            <a:tailEnd/>
          </a:ln>
        </p:spPr>
        <p:txBody>
          <a:bodyPr>
            <a:spAutoFit/>
          </a:bodyPr>
          <a:lstStyle/>
          <a:p>
            <a:endParaRPr lang="nl-NL"/>
          </a:p>
        </p:txBody>
      </p:sp>
      <p:sp>
        <p:nvSpPr>
          <p:cNvPr id="13318" name="Rectangle 77"/>
          <p:cNvSpPr>
            <a:spLocks noChangeArrowheads="1"/>
          </p:cNvSpPr>
          <p:nvPr/>
        </p:nvSpPr>
        <p:spPr bwMode="auto">
          <a:xfrm>
            <a:off x="1130300" y="21209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dirty="0">
                <a:latin typeface="Arial Unicode MS" pitchFamily="34" charset="-128"/>
              </a:rPr>
              <a:t>Resultaat: </a:t>
            </a:r>
          </a:p>
        </p:txBody>
      </p:sp>
      <p:sp>
        <p:nvSpPr>
          <p:cNvPr id="13319" name="Rectangle 78"/>
          <p:cNvSpPr>
            <a:spLocks noChangeArrowheads="1"/>
          </p:cNvSpPr>
          <p:nvPr/>
        </p:nvSpPr>
        <p:spPr bwMode="auto">
          <a:xfrm>
            <a:off x="1230203" y="4080897"/>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dirty="0">
                <a:latin typeface="Arial Unicode MS" pitchFamily="34" charset="-128"/>
              </a:rPr>
              <a:t>Query: </a:t>
            </a:r>
          </a:p>
        </p:txBody>
      </p:sp>
      <p:sp>
        <p:nvSpPr>
          <p:cNvPr id="13320" name="Rectangle 79"/>
          <p:cNvSpPr>
            <a:spLocks noChangeArrowheads="1"/>
          </p:cNvSpPr>
          <p:nvPr/>
        </p:nvSpPr>
        <p:spPr bwMode="auto">
          <a:xfrm>
            <a:off x="3757613" y="1962150"/>
            <a:ext cx="9144000" cy="0"/>
          </a:xfrm>
          <a:prstGeom prst="rect">
            <a:avLst/>
          </a:prstGeom>
          <a:noFill/>
          <a:ln w="9525">
            <a:noFill/>
            <a:miter lim="800000"/>
            <a:headEnd/>
            <a:tailEnd/>
          </a:ln>
        </p:spPr>
        <p:txBody>
          <a:bodyPr>
            <a:spAutoFit/>
          </a:bodyPr>
          <a:lstStyle/>
          <a:p>
            <a:endParaRPr lang="nl-NL"/>
          </a:p>
        </p:txBody>
      </p:sp>
      <p:graphicFrame>
        <p:nvGraphicFramePr>
          <p:cNvPr id="4" name="Table 3"/>
          <p:cNvGraphicFramePr>
            <a:graphicFrameLocks noGrp="1"/>
          </p:cNvGraphicFramePr>
          <p:nvPr>
            <p:extLst>
              <p:ext uri="{D42A27DB-BD31-4B8C-83A1-F6EECF244321}">
                <p14:modId xmlns:p14="http://schemas.microsoft.com/office/powerpoint/2010/main" val="1592724013"/>
              </p:ext>
            </p:extLst>
          </p:nvPr>
        </p:nvGraphicFramePr>
        <p:xfrm>
          <a:off x="1230203" y="2654300"/>
          <a:ext cx="6873754" cy="1000760"/>
        </p:xfrm>
        <a:graphic>
          <a:graphicData uri="http://schemas.openxmlformats.org/drawingml/2006/table">
            <a:tbl>
              <a:tblPr>
                <a:tableStyleId>{5940675A-B579-460E-94D1-54222C63F5DA}</a:tableStyleId>
              </a:tblPr>
              <a:tblGrid>
                <a:gridCol w="1619471"/>
                <a:gridCol w="2375224"/>
                <a:gridCol w="2879059"/>
              </a:tblGrid>
              <a:tr h="184150">
                <a:tc>
                  <a:txBody>
                    <a:bodyPr/>
                    <a:lstStyle/>
                    <a:p>
                      <a:pPr algn="l" fontAlgn="b"/>
                      <a:r>
                        <a:rPr lang="en-GB" sz="1600" u="none" strike="noStrike" dirty="0" err="1">
                          <a:effectLst/>
                        </a:rPr>
                        <a:t>stuknr</a:t>
                      </a:r>
                      <a:endParaRPr lang="en-GB" sz="1600" b="1" i="0" u="none" strike="noStrike" dirty="0">
                        <a:solidFill>
                          <a:srgbClr val="FFFFFF"/>
                        </a:solidFill>
                        <a:effectLst/>
                        <a:latin typeface="Calibri" panose="020F0502020204030204" pitchFamily="34" charset="0"/>
                      </a:endParaRPr>
                    </a:p>
                  </a:txBody>
                  <a:tcPr marL="6350" marR="6350" marT="6350" marB="0" anchor="b">
                    <a:solidFill>
                      <a:schemeClr val="bg1">
                        <a:lumMod val="65000"/>
                      </a:schemeClr>
                    </a:solidFill>
                  </a:tcPr>
                </a:tc>
                <a:tc>
                  <a:txBody>
                    <a:bodyPr/>
                    <a:lstStyle/>
                    <a:p>
                      <a:pPr algn="l" fontAlgn="b"/>
                      <a:r>
                        <a:rPr lang="en-GB" sz="1600" u="none" strike="noStrike">
                          <a:effectLst/>
                        </a:rPr>
                        <a:t>titel</a:t>
                      </a:r>
                      <a:endParaRPr lang="en-GB" sz="1600" b="1" i="0" u="none" strike="noStrike">
                        <a:solidFill>
                          <a:srgbClr val="FFFFFF"/>
                        </a:solidFill>
                        <a:effectLst/>
                        <a:latin typeface="Calibri" panose="020F0502020204030204" pitchFamily="34" charset="0"/>
                      </a:endParaRPr>
                    </a:p>
                  </a:txBody>
                  <a:tcPr marL="6350" marR="6350" marT="6350" marB="0" anchor="b">
                    <a:solidFill>
                      <a:schemeClr val="bg1">
                        <a:lumMod val="65000"/>
                      </a:schemeClr>
                    </a:solidFill>
                  </a:tcPr>
                </a:tc>
                <a:tc>
                  <a:txBody>
                    <a:bodyPr/>
                    <a:lstStyle/>
                    <a:p>
                      <a:pPr algn="l" fontAlgn="b"/>
                      <a:r>
                        <a:rPr lang="en-GB" sz="1600" u="none" strike="noStrike" dirty="0" err="1">
                          <a:effectLst/>
                        </a:rPr>
                        <a:t>naam</a:t>
                      </a:r>
                      <a:endParaRPr lang="en-GB" sz="1600" b="1" i="0" u="none" strike="noStrike" dirty="0">
                        <a:solidFill>
                          <a:srgbClr val="FFFFFF"/>
                        </a:solidFill>
                        <a:effectLst/>
                        <a:latin typeface="Calibri" panose="020F0502020204030204" pitchFamily="34" charset="0"/>
                      </a:endParaRPr>
                    </a:p>
                  </a:txBody>
                  <a:tcPr marL="6350" marR="6350" marT="6350" marB="0" anchor="b">
                    <a:solidFill>
                      <a:schemeClr val="bg1">
                        <a:lumMod val="65000"/>
                      </a:schemeClr>
                    </a:solidFill>
                  </a:tcPr>
                </a:tc>
              </a:tr>
              <a:tr h="184150">
                <a:tc>
                  <a:txBody>
                    <a:bodyPr/>
                    <a:lstStyle/>
                    <a:p>
                      <a:pPr algn="r"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Lina</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Sofie Bergeijk</a:t>
                      </a:r>
                      <a:endParaRPr lang="en-GB" sz="16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r" fontAlgn="b"/>
                      <a:r>
                        <a:rPr lang="en-GB" sz="1600" u="none" strike="noStrike">
                          <a:effectLst/>
                        </a:rPr>
                        <a:t>14</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Little Lina</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Sofie Bergeijk</a:t>
                      </a:r>
                      <a:endParaRPr lang="en-GB" sz="16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r" fontAlgn="b"/>
                      <a:r>
                        <a:rPr lang="en-GB" sz="1600" u="none" strike="noStrike">
                          <a:effectLst/>
                        </a:rPr>
                        <a:t>13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Swinging Lina</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dirty="0">
                          <a:effectLst/>
                        </a:rPr>
                        <a:t>Jan van </a:t>
                      </a:r>
                      <a:r>
                        <a:rPr lang="en-GB" sz="1600" u="none" strike="noStrike" dirty="0" err="1">
                          <a:effectLst/>
                        </a:rPr>
                        <a:t>Maanen</a:t>
                      </a:r>
                      <a:endParaRPr lang="en-GB" sz="1600" b="0" i="0" u="none" strike="noStrike" dirty="0">
                        <a:solidFill>
                          <a:srgbClr val="000000"/>
                        </a:solidFill>
                        <a:effectLst/>
                        <a:latin typeface="Calibri" panose="020F0502020204030204" pitchFamily="34" charset="0"/>
                      </a:endParaRPr>
                    </a:p>
                  </a:txBody>
                  <a:tcPr marL="6350" marR="6350" marT="6350" marB="0" anchor="b"/>
                </a:tc>
              </a:tr>
            </a:tbl>
          </a:graphicData>
        </a:graphic>
      </p:graphicFrame>
    </p:spTree>
    <p:extLst>
      <p:ext uri="{BB962C8B-B14F-4D97-AF65-F5344CB8AC3E}">
        <p14:creationId xmlns:p14="http://schemas.microsoft.com/office/powerpoint/2010/main" val="2875982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nl-NL" smtClean="0"/>
              <a:t>Databaseschema</a:t>
            </a:r>
          </a:p>
        </p:txBody>
      </p:sp>
      <p:pic>
        <p:nvPicPr>
          <p:cNvPr id="15363" name="Picture 7"/>
          <p:cNvPicPr>
            <a:picLocks noChangeAspect="1" noChangeArrowheads="1"/>
          </p:cNvPicPr>
          <p:nvPr/>
        </p:nvPicPr>
        <p:blipFill>
          <a:blip r:embed="rId3" cstate="print"/>
          <a:srcRect/>
          <a:stretch>
            <a:fillRect/>
          </a:stretch>
        </p:blipFill>
        <p:spPr bwMode="auto">
          <a:xfrm>
            <a:off x="719138" y="1652588"/>
            <a:ext cx="8335962" cy="4527550"/>
          </a:xfrm>
          <a:prstGeom prst="rect">
            <a:avLst/>
          </a:prstGeom>
          <a:noFill/>
          <a:ln w="9525">
            <a:noFill/>
            <a:miter lim="800000"/>
            <a:headEnd/>
            <a:tailEnd/>
          </a:ln>
        </p:spPr>
      </p:pic>
    </p:spTree>
    <p:extLst>
      <p:ext uri="{BB962C8B-B14F-4D97-AF65-F5344CB8AC3E}">
        <p14:creationId xmlns:p14="http://schemas.microsoft.com/office/powerpoint/2010/main" val="3748910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4963" y="914007"/>
            <a:ext cx="8633451" cy="692991"/>
          </a:xfrm>
        </p:spPr>
        <p:txBody>
          <a:bodyPr/>
          <a:lstStyle/>
          <a:p>
            <a:pPr eaLnBrk="1" hangingPunct="1"/>
            <a:r>
              <a:rPr lang="nl-NL" dirty="0" smtClean="0"/>
              <a:t>Nog meer oefenen met SELECTs</a:t>
            </a:r>
          </a:p>
        </p:txBody>
      </p:sp>
      <p:sp>
        <p:nvSpPr>
          <p:cNvPr id="5" name="Rectangle 3"/>
          <p:cNvSpPr txBox="1">
            <a:spLocks noChangeArrowheads="1"/>
          </p:cNvSpPr>
          <p:nvPr/>
        </p:nvSpPr>
        <p:spPr>
          <a:xfrm>
            <a:off x="1143000" y="1473200"/>
            <a:ext cx="7467600" cy="4575060"/>
          </a:xfrm>
          <a:prstGeom prst="rect">
            <a:avLst/>
          </a:prstGeom>
        </p:spPr>
        <p:txBody>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4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000">
                <a:solidFill>
                  <a:srgbClr val="000000"/>
                </a:solidFill>
                <a:latin typeface="Arial" charset="0"/>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a:solidFill>
                  <a:srgbClr val="000000"/>
                </a:solidFill>
                <a:latin typeface="Arial" charset="0"/>
              </a:defRPr>
            </a:lvl3pPr>
            <a:lvl4pPr marL="1600200" indent="-228600" algn="l" rtl="0" eaLnBrk="0" fontAlgn="base" hangingPunct="0">
              <a:spcBef>
                <a:spcPct val="20000"/>
              </a:spcBef>
              <a:spcAft>
                <a:spcPct val="0"/>
              </a:spcAft>
              <a:buClr>
                <a:schemeClr val="tx1"/>
              </a:buClr>
              <a:buSzPct val="80000"/>
              <a:buChar char="–"/>
              <a:defRPr sz="1600">
                <a:solidFill>
                  <a:srgbClr val="000000"/>
                </a:solidFill>
                <a:latin typeface="Arial" charset="0"/>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1400">
                <a:solidFill>
                  <a:srgbClr val="000000"/>
                </a:solidFill>
                <a:latin typeface="Arial" charset="0"/>
              </a:defRPr>
            </a:lvl5pPr>
            <a:lvl6pPr marL="25146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Arial" charset="0"/>
              </a:defRPr>
            </a:lvl6pPr>
            <a:lvl7pPr marL="29718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Arial" charset="0"/>
              </a:defRPr>
            </a:lvl7pPr>
            <a:lvl8pPr marL="34290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Arial" charset="0"/>
              </a:defRPr>
            </a:lvl8pPr>
            <a:lvl9pPr marL="38862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Arial" charset="0"/>
              </a:defRPr>
            </a:lvl9pPr>
          </a:lstStyle>
          <a:p>
            <a:pPr marL="0" indent="0" eaLnBrk="1" hangingPunct="1">
              <a:buNone/>
            </a:pPr>
            <a:r>
              <a:rPr lang="nl-NL" sz="1800" b="1" kern="0" dirty="0" smtClean="0"/>
              <a:t>Opgave 1</a:t>
            </a:r>
            <a:r>
              <a:rPr lang="nl-NL" sz="1800" b="1" kern="0" smtClean="0"/>
              <a:t>: </a:t>
            </a:r>
            <a:r>
              <a:rPr lang="nl-NL" sz="1800" kern="0" smtClean="0"/>
              <a:t>Geef </a:t>
            </a:r>
            <a:r>
              <a:rPr lang="nl-NL" sz="1800" kern="0" dirty="0"/>
              <a:t>van alle muziekscholen, het schoolid als aparte kolom en de naam + plaatsnaam samen afgebeeld in één kolom genaamd </a:t>
            </a:r>
            <a:r>
              <a:rPr lang="nl-NL" sz="1800" kern="0"/>
              <a:t>school</a:t>
            </a:r>
            <a:r>
              <a:rPr lang="nl-NL" sz="1800" kern="0" smtClean="0"/>
              <a:t>.</a:t>
            </a:r>
          </a:p>
          <a:p>
            <a:pPr marL="0" indent="0" eaLnBrk="1" hangingPunct="1">
              <a:buNone/>
            </a:pPr>
            <a:r>
              <a:rPr lang="nl-NL" sz="1800" b="1" kern="0" smtClean="0"/>
              <a:t>Opgave </a:t>
            </a:r>
            <a:r>
              <a:rPr lang="nl-NL" sz="1800" b="1" kern="0" dirty="0" smtClean="0"/>
              <a:t>2: </a:t>
            </a:r>
            <a:r>
              <a:rPr lang="nl-NL" sz="1800" b="0" kern="0" dirty="0" smtClean="0"/>
              <a:t>Geef alle stukken die momenteel geen niveau aanduiding hebben. Toon hiervan het </a:t>
            </a:r>
            <a:r>
              <a:rPr lang="nl-NL" sz="1800" b="0" kern="0" dirty="0"/>
              <a:t>het </a:t>
            </a:r>
            <a:r>
              <a:rPr lang="nl-NL" sz="1800" b="0" kern="0" dirty="0" smtClean="0"/>
              <a:t>stuknummer en de titel</a:t>
            </a:r>
            <a:r>
              <a:rPr lang="nl-NL" sz="1800" b="0" kern="0" dirty="0"/>
              <a:t> </a:t>
            </a:r>
            <a:r>
              <a:rPr lang="nl-NL" sz="1800" b="0" kern="0" dirty="0" smtClean="0"/>
              <a:t>gesorteerd op titel.</a:t>
            </a:r>
          </a:p>
          <a:p>
            <a:pPr marL="0" indent="0" eaLnBrk="1" hangingPunct="1">
              <a:lnSpc>
                <a:spcPct val="90000"/>
              </a:lnSpc>
              <a:buFont typeface="Wingdings" pitchFamily="2" charset="2"/>
              <a:buNone/>
            </a:pPr>
            <a:r>
              <a:rPr lang="nl-NL" sz="1800" b="1" kern="0" dirty="0" smtClean="0"/>
              <a:t>Opgave 3: </a:t>
            </a:r>
            <a:r>
              <a:rPr lang="nl-NL" sz="1800" b="0" kern="0" dirty="0" smtClean="0"/>
              <a:t>Geef alle stukken die in de 18</a:t>
            </a:r>
            <a:r>
              <a:rPr lang="nl-NL" sz="1800" b="0" kern="0" baseline="30000" dirty="0" smtClean="0"/>
              <a:t>e</a:t>
            </a:r>
            <a:r>
              <a:rPr lang="nl-NL" sz="1800" b="0" kern="0" dirty="0" smtClean="0"/>
              <a:t> eeuw gecomponeerd zijn. Toon het stuknummer, de titel en het jaartal, gesorteerd op jaartal met de meest recente bovenaan.</a:t>
            </a:r>
          </a:p>
          <a:p>
            <a:pPr marL="0" indent="0" eaLnBrk="1" hangingPunct="1">
              <a:buNone/>
            </a:pPr>
            <a:r>
              <a:rPr lang="nl-NL" sz="1800" b="1" kern="0" dirty="0"/>
              <a:t>Opgave </a:t>
            </a:r>
            <a:r>
              <a:rPr lang="nl-NL" sz="1800" b="1" kern="0" dirty="0" smtClean="0"/>
              <a:t>4: </a:t>
            </a:r>
            <a:r>
              <a:rPr lang="nl-NL" sz="1800" b="0" kern="0" dirty="0"/>
              <a:t>Geef alle stukken die </a:t>
            </a:r>
            <a:r>
              <a:rPr lang="nl-NL" sz="1800" b="0" kern="0" dirty="0" smtClean="0"/>
              <a:t>gecomponeerd zijn door een componist geboren na 1 januari 1900. </a:t>
            </a:r>
            <a:r>
              <a:rPr lang="nl-NL" sz="1800" b="0" kern="0" dirty="0"/>
              <a:t>Toon het stuknummer, de </a:t>
            </a:r>
            <a:r>
              <a:rPr lang="nl-NL" sz="1800" b="0" kern="0" dirty="0" smtClean="0"/>
              <a:t>titel, het jaartal, de naam en geboortedatum van de componist, </a:t>
            </a:r>
            <a:r>
              <a:rPr lang="nl-NL" sz="1800" b="0" kern="0" dirty="0"/>
              <a:t>gesorteerd op </a:t>
            </a:r>
            <a:r>
              <a:rPr lang="nl-NL" sz="1800" b="0" kern="0" dirty="0" smtClean="0"/>
              <a:t>geboortedatum met </a:t>
            </a:r>
            <a:r>
              <a:rPr lang="nl-NL" sz="1800" b="0" kern="0" dirty="0"/>
              <a:t>de </a:t>
            </a:r>
            <a:r>
              <a:rPr lang="nl-NL" sz="1800" b="0" kern="0" dirty="0" smtClean="0"/>
              <a:t>oudste componist bovenaan en daarna titel.</a:t>
            </a:r>
          </a:p>
          <a:p>
            <a:pPr marL="0" indent="0" eaLnBrk="1" hangingPunct="1">
              <a:buNone/>
            </a:pPr>
            <a:r>
              <a:rPr lang="nl-NL" sz="1800" b="1" kern="0" dirty="0" smtClean="0"/>
              <a:t>Opgave 5: </a:t>
            </a:r>
            <a:r>
              <a:rPr lang="nl-NL" sz="1800" b="0" kern="0" dirty="0" smtClean="0"/>
              <a:t>Geef alle componisten die werkzaam zijn bij een muziekschool uit Amsterdam. </a:t>
            </a:r>
            <a:r>
              <a:rPr lang="nl-NL" sz="1800" b="0" kern="0" dirty="0"/>
              <a:t>Toon </a:t>
            </a:r>
            <a:r>
              <a:rPr lang="nl-NL" sz="1800" b="0" kern="0" dirty="0" smtClean="0"/>
              <a:t>componistid, de </a:t>
            </a:r>
            <a:r>
              <a:rPr lang="nl-NL" sz="1800" b="0" kern="0" dirty="0"/>
              <a:t>naam van de </a:t>
            </a:r>
            <a:r>
              <a:rPr lang="nl-NL" sz="1800" b="0" kern="0" dirty="0" smtClean="0"/>
              <a:t>componist, schoolid en in 1 kolom de naam van de school met tussen haakjes de plaatsnaam (noem deze kolom muziekschoolenplaats). Vb:</a:t>
            </a:r>
            <a:endParaRPr lang="nl-NL" sz="1800" b="0" kern="0" dirty="0"/>
          </a:p>
          <a:p>
            <a:pPr marL="0" indent="0" eaLnBrk="1" hangingPunct="1">
              <a:lnSpc>
                <a:spcPct val="90000"/>
              </a:lnSpc>
              <a:buFont typeface="Wingdings" pitchFamily="2" charset="2"/>
              <a:buNone/>
            </a:pPr>
            <a:endParaRPr lang="nl-NL" sz="1800" b="0" kern="0" dirty="0" smtClean="0"/>
          </a:p>
          <a:p>
            <a:pPr marL="0" indent="0" eaLnBrk="1" hangingPunct="1">
              <a:lnSpc>
                <a:spcPct val="90000"/>
              </a:lnSpc>
              <a:buFont typeface="Wingdings" pitchFamily="2" charset="2"/>
              <a:buNone/>
            </a:pPr>
            <a:endParaRPr lang="nl-NL" sz="1800" kern="0" dirty="0" smtClean="0"/>
          </a:p>
          <a:p>
            <a:pPr marL="0" indent="0" eaLnBrk="1" hangingPunct="1">
              <a:lnSpc>
                <a:spcPct val="90000"/>
              </a:lnSpc>
              <a:buFont typeface="Wingdings" pitchFamily="2" charset="2"/>
              <a:buNone/>
            </a:pPr>
            <a:endParaRPr lang="nl-NL" sz="1800" b="0" kern="0" dirty="0" smtClean="0"/>
          </a:p>
        </p:txBody>
      </p:sp>
      <p:graphicFrame>
        <p:nvGraphicFramePr>
          <p:cNvPr id="6" name="Table 5"/>
          <p:cNvGraphicFramePr>
            <a:graphicFrameLocks noGrp="1"/>
          </p:cNvGraphicFramePr>
          <p:nvPr>
            <p:extLst>
              <p:ext uri="{D42A27DB-BD31-4B8C-83A1-F6EECF244321}">
                <p14:modId xmlns:p14="http://schemas.microsoft.com/office/powerpoint/2010/main" val="2308282095"/>
              </p:ext>
            </p:extLst>
          </p:nvPr>
        </p:nvGraphicFramePr>
        <p:xfrm>
          <a:off x="1528610" y="5769370"/>
          <a:ext cx="6651059" cy="649219"/>
        </p:xfrm>
        <a:graphic>
          <a:graphicData uri="http://schemas.openxmlformats.org/drawingml/2006/table">
            <a:tbl>
              <a:tblPr>
                <a:tableStyleId>{616DA210-FB5B-4158-B5E0-FEB733F419BA}</a:tableStyleId>
              </a:tblPr>
              <a:tblGrid>
                <a:gridCol w="878769"/>
                <a:gridCol w="1171689"/>
                <a:gridCol w="654767"/>
                <a:gridCol w="3945834"/>
              </a:tblGrid>
              <a:tr h="155152">
                <a:tc>
                  <a:txBody>
                    <a:bodyPr/>
                    <a:lstStyle/>
                    <a:p>
                      <a:pPr algn="l" fontAlgn="b"/>
                      <a:r>
                        <a:rPr lang="nl-NL" sz="1200" u="none" strike="noStrike">
                          <a:effectLst/>
                        </a:rPr>
                        <a:t>componistid</a:t>
                      </a:r>
                      <a:endParaRPr lang="nl-NL"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200" u="none" strike="noStrike">
                          <a:effectLst/>
                        </a:rPr>
                        <a:t>naam</a:t>
                      </a:r>
                      <a:endParaRPr lang="nl-NL"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200" u="none" strike="noStrike">
                          <a:effectLst/>
                        </a:rPr>
                        <a:t>schoolid</a:t>
                      </a:r>
                      <a:endParaRPr lang="nl-NL"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200" u="none" strike="noStrike">
                          <a:effectLst/>
                        </a:rPr>
                        <a:t>muziekschoolenplaats</a:t>
                      </a:r>
                      <a:endParaRPr lang="nl-NL" sz="1200" b="0" i="0" u="none" strike="noStrike">
                        <a:solidFill>
                          <a:srgbClr val="000000"/>
                        </a:solidFill>
                        <a:effectLst/>
                        <a:latin typeface="Calibri" panose="020F0502020204030204" pitchFamily="34" charset="0"/>
                      </a:endParaRPr>
                    </a:p>
                  </a:txBody>
                  <a:tcPr marL="9525" marR="9525" marT="9525" marB="0" anchor="b"/>
                </a:tc>
              </a:tr>
              <a:tr h="228407">
                <a:tc>
                  <a:txBody>
                    <a:bodyPr/>
                    <a:lstStyle/>
                    <a:p>
                      <a:pPr algn="r" fontAlgn="b"/>
                      <a:r>
                        <a:rPr lang="nl-NL" sz="1200" u="none" strike="noStrike">
                          <a:effectLst/>
                        </a:rPr>
                        <a:t>2</a:t>
                      </a:r>
                      <a:endParaRPr lang="nl-NL"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200" u="none" strike="noStrike">
                          <a:effectLst/>
                        </a:rPr>
                        <a:t>Thom Guidi</a:t>
                      </a:r>
                      <a:endParaRPr lang="nl-NL"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200" u="none" strike="noStrike">
                          <a:effectLst/>
                        </a:rPr>
                        <a:t>1</a:t>
                      </a:r>
                      <a:endParaRPr lang="nl-NL"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200" u="none" strike="noStrike">
                          <a:effectLst/>
                        </a:rPr>
                        <a:t>Muziekschool Amsterdam (Amsterdam)</a:t>
                      </a:r>
                      <a:endParaRPr lang="nl-NL" sz="1200" b="0" i="0" u="none" strike="noStrike">
                        <a:solidFill>
                          <a:srgbClr val="000000"/>
                        </a:solidFill>
                        <a:effectLst/>
                        <a:latin typeface="Calibri" panose="020F0502020204030204" pitchFamily="34" charset="0"/>
                      </a:endParaRPr>
                    </a:p>
                  </a:txBody>
                  <a:tcPr marL="9525" marR="9525" marT="9525" marB="0" anchor="b"/>
                </a:tc>
              </a:tr>
              <a:tr h="228407">
                <a:tc>
                  <a:txBody>
                    <a:bodyPr/>
                    <a:lstStyle/>
                    <a:p>
                      <a:pPr algn="r" fontAlgn="b"/>
                      <a:r>
                        <a:rPr lang="nl-NL" sz="1200" u="none" strike="noStrike">
                          <a:effectLst/>
                        </a:rPr>
                        <a:t>10</a:t>
                      </a:r>
                      <a:endParaRPr lang="nl-NL"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200" u="none" strike="noStrike">
                          <a:effectLst/>
                        </a:rPr>
                        <a:t>Jan van Maanen</a:t>
                      </a:r>
                      <a:endParaRPr lang="nl-NL"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200" u="none" strike="noStrike">
                          <a:effectLst/>
                        </a:rPr>
                        <a:t>1</a:t>
                      </a:r>
                      <a:endParaRPr lang="nl-NL"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200" u="none" strike="noStrike" dirty="0">
                          <a:effectLst/>
                        </a:rPr>
                        <a:t>Muziekschool Amsterdam (Amsterdam)</a:t>
                      </a:r>
                      <a:endParaRPr lang="nl-NL" sz="12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568545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838200"/>
            <a:ext cx="7467600" cy="584200"/>
          </a:xfrm>
        </p:spPr>
        <p:txBody>
          <a:bodyPr/>
          <a:lstStyle/>
          <a:p>
            <a:pPr eaLnBrk="1" hangingPunct="1"/>
            <a:r>
              <a:rPr lang="nl-NL" smtClean="0"/>
              <a:t>Tabellen muziekdatabase</a:t>
            </a:r>
          </a:p>
        </p:txBody>
      </p:sp>
      <p:sp>
        <p:nvSpPr>
          <p:cNvPr id="4099" name="Rectangle 3"/>
          <p:cNvSpPr>
            <a:spLocks noChangeArrowheads="1"/>
          </p:cNvSpPr>
          <p:nvPr/>
        </p:nvSpPr>
        <p:spPr bwMode="auto">
          <a:xfrm>
            <a:off x="1187450" y="1962150"/>
            <a:ext cx="9144000" cy="0"/>
          </a:xfrm>
          <a:prstGeom prst="rect">
            <a:avLst/>
          </a:prstGeom>
          <a:noFill/>
          <a:ln w="9525">
            <a:noFill/>
            <a:miter lim="800000"/>
            <a:headEnd/>
            <a:tailEnd/>
          </a:ln>
        </p:spPr>
        <p:txBody>
          <a:bodyPr>
            <a:spAutoFit/>
          </a:bodyPr>
          <a:lstStyle/>
          <a:p>
            <a:endParaRPr lang="nl-NL"/>
          </a:p>
        </p:txBody>
      </p:sp>
      <p:grpSp>
        <p:nvGrpSpPr>
          <p:cNvPr id="4100" name="Group 310"/>
          <p:cNvGrpSpPr>
            <a:grpSpLocks/>
          </p:cNvGrpSpPr>
          <p:nvPr/>
        </p:nvGrpSpPr>
        <p:grpSpPr bwMode="auto">
          <a:xfrm>
            <a:off x="827088" y="1550988"/>
            <a:ext cx="7451725" cy="2536825"/>
            <a:chOff x="-3" y="-3"/>
            <a:chExt cx="4270" cy="1854"/>
          </a:xfrm>
        </p:grpSpPr>
        <p:grpSp>
          <p:nvGrpSpPr>
            <p:cNvPr id="4289" name="Group 308"/>
            <p:cNvGrpSpPr>
              <a:grpSpLocks/>
            </p:cNvGrpSpPr>
            <p:nvPr/>
          </p:nvGrpSpPr>
          <p:grpSpPr bwMode="auto">
            <a:xfrm>
              <a:off x="0" y="0"/>
              <a:ext cx="4264" cy="1848"/>
              <a:chOff x="0" y="0"/>
              <a:chExt cx="4264" cy="1848"/>
            </a:xfrm>
          </p:grpSpPr>
          <p:grpSp>
            <p:nvGrpSpPr>
              <p:cNvPr id="4291" name="Group 103"/>
              <p:cNvGrpSpPr>
                <a:grpSpLocks/>
              </p:cNvGrpSpPr>
              <p:nvPr/>
            </p:nvGrpSpPr>
            <p:grpSpPr bwMode="auto">
              <a:xfrm>
                <a:off x="0" y="0"/>
                <a:ext cx="360" cy="154"/>
                <a:chOff x="0" y="0"/>
                <a:chExt cx="360" cy="154"/>
              </a:xfrm>
            </p:grpSpPr>
            <p:sp>
              <p:nvSpPr>
                <p:cNvPr id="4591" name="Rectangle 102"/>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592" name="Group 101"/>
                <p:cNvGrpSpPr>
                  <a:grpSpLocks/>
                </p:cNvGrpSpPr>
                <p:nvPr/>
              </p:nvGrpSpPr>
              <p:grpSpPr bwMode="auto">
                <a:xfrm>
                  <a:off x="0" y="0"/>
                  <a:ext cx="360" cy="154"/>
                  <a:chOff x="0" y="0"/>
                  <a:chExt cx="360" cy="154"/>
                </a:xfrm>
              </p:grpSpPr>
              <p:sp>
                <p:nvSpPr>
                  <p:cNvPr id="4593" name="Rectangle 4"/>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stuknr</a:t>
                    </a:r>
                    <a:endParaRPr kumimoji="1" lang="en-US" sz="1100" b="0">
                      <a:solidFill>
                        <a:schemeClr val="tx1"/>
                      </a:solidFill>
                      <a:latin typeface="Times New Roman" pitchFamily="18" charset="0"/>
                    </a:endParaRPr>
                  </a:p>
                </p:txBody>
              </p:sp>
              <p:sp>
                <p:nvSpPr>
                  <p:cNvPr id="4594" name="Rectangle 100"/>
                  <p:cNvSpPr>
                    <a:spLocks noChangeArrowheads="1"/>
                  </p:cNvSpPr>
                  <p:nvPr/>
                </p:nvSpPr>
                <p:spPr bwMode="auto">
                  <a:xfrm>
                    <a:off x="0" y="0"/>
                    <a:ext cx="360" cy="154"/>
                  </a:xfrm>
                  <a:prstGeom prst="rect">
                    <a:avLst/>
                  </a:prstGeom>
                  <a:noFill/>
                  <a:ln w="7">
                    <a:solidFill>
                      <a:srgbClr val="000000"/>
                    </a:solidFill>
                    <a:miter lim="800000"/>
                    <a:headEnd/>
                    <a:tailEnd/>
                  </a:ln>
                </p:spPr>
                <p:txBody>
                  <a:bodyPr anchor="b"/>
                  <a:lstStyle/>
                  <a:p>
                    <a:endParaRPr lang="nl-NL"/>
                  </a:p>
                </p:txBody>
              </p:sp>
            </p:grpSp>
          </p:grpSp>
          <p:grpSp>
            <p:nvGrpSpPr>
              <p:cNvPr id="4292" name="Group 107"/>
              <p:cNvGrpSpPr>
                <a:grpSpLocks/>
              </p:cNvGrpSpPr>
              <p:nvPr/>
            </p:nvGrpSpPr>
            <p:grpSpPr bwMode="auto">
              <a:xfrm>
                <a:off x="360" y="0"/>
                <a:ext cx="591" cy="154"/>
                <a:chOff x="360" y="0"/>
                <a:chExt cx="591" cy="154"/>
              </a:xfrm>
            </p:grpSpPr>
            <p:sp>
              <p:nvSpPr>
                <p:cNvPr id="4587" name="Rectangle 106"/>
                <p:cNvSpPr>
                  <a:spLocks noChangeArrowheads="1"/>
                </p:cNvSpPr>
                <p:nvPr/>
              </p:nvSpPr>
              <p:spPr bwMode="auto">
                <a:xfrm>
                  <a:off x="360" y="0"/>
                  <a:ext cx="591"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588" name="Group 105"/>
                <p:cNvGrpSpPr>
                  <a:grpSpLocks/>
                </p:cNvGrpSpPr>
                <p:nvPr/>
              </p:nvGrpSpPr>
              <p:grpSpPr bwMode="auto">
                <a:xfrm>
                  <a:off x="360" y="0"/>
                  <a:ext cx="591" cy="154"/>
                  <a:chOff x="360" y="0"/>
                  <a:chExt cx="591" cy="154"/>
                </a:xfrm>
              </p:grpSpPr>
              <p:sp>
                <p:nvSpPr>
                  <p:cNvPr id="4589" name="Rectangle 5"/>
                  <p:cNvSpPr>
                    <a:spLocks noChangeArrowheads="1"/>
                  </p:cNvSpPr>
                  <p:nvPr/>
                </p:nvSpPr>
                <p:spPr bwMode="auto">
                  <a:xfrm>
                    <a:off x="360" y="0"/>
                    <a:ext cx="591"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componistId</a:t>
                    </a:r>
                    <a:endParaRPr kumimoji="1" lang="en-US" sz="1100" b="0">
                      <a:solidFill>
                        <a:schemeClr val="tx1"/>
                      </a:solidFill>
                      <a:latin typeface="Times New Roman" pitchFamily="18" charset="0"/>
                    </a:endParaRPr>
                  </a:p>
                </p:txBody>
              </p:sp>
              <p:sp>
                <p:nvSpPr>
                  <p:cNvPr id="4590" name="Rectangle 104"/>
                  <p:cNvSpPr>
                    <a:spLocks noChangeArrowheads="1"/>
                  </p:cNvSpPr>
                  <p:nvPr/>
                </p:nvSpPr>
                <p:spPr bwMode="auto">
                  <a:xfrm>
                    <a:off x="360" y="0"/>
                    <a:ext cx="591" cy="154"/>
                  </a:xfrm>
                  <a:prstGeom prst="rect">
                    <a:avLst/>
                  </a:prstGeom>
                  <a:noFill/>
                  <a:ln w="7">
                    <a:solidFill>
                      <a:srgbClr val="000000"/>
                    </a:solidFill>
                    <a:miter lim="800000"/>
                    <a:headEnd/>
                    <a:tailEnd/>
                  </a:ln>
                </p:spPr>
                <p:txBody>
                  <a:bodyPr anchor="b"/>
                  <a:lstStyle/>
                  <a:p>
                    <a:endParaRPr lang="nl-NL"/>
                  </a:p>
                </p:txBody>
              </p:sp>
            </p:grpSp>
          </p:grpSp>
          <p:grpSp>
            <p:nvGrpSpPr>
              <p:cNvPr id="4293" name="Group 111"/>
              <p:cNvGrpSpPr>
                <a:grpSpLocks/>
              </p:cNvGrpSpPr>
              <p:nvPr/>
            </p:nvGrpSpPr>
            <p:grpSpPr bwMode="auto">
              <a:xfrm>
                <a:off x="951" y="0"/>
                <a:ext cx="666" cy="154"/>
                <a:chOff x="951" y="0"/>
                <a:chExt cx="666" cy="154"/>
              </a:xfrm>
            </p:grpSpPr>
            <p:sp>
              <p:nvSpPr>
                <p:cNvPr id="4583" name="Rectangle 110"/>
                <p:cNvSpPr>
                  <a:spLocks noChangeArrowheads="1"/>
                </p:cNvSpPr>
                <p:nvPr/>
              </p:nvSpPr>
              <p:spPr bwMode="auto">
                <a:xfrm>
                  <a:off x="951" y="0"/>
                  <a:ext cx="666"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584" name="Group 109"/>
                <p:cNvGrpSpPr>
                  <a:grpSpLocks/>
                </p:cNvGrpSpPr>
                <p:nvPr/>
              </p:nvGrpSpPr>
              <p:grpSpPr bwMode="auto">
                <a:xfrm>
                  <a:off x="951" y="0"/>
                  <a:ext cx="666" cy="154"/>
                  <a:chOff x="951" y="0"/>
                  <a:chExt cx="666" cy="154"/>
                </a:xfrm>
              </p:grpSpPr>
              <p:sp>
                <p:nvSpPr>
                  <p:cNvPr id="4585" name="Rectangle 6"/>
                  <p:cNvSpPr>
                    <a:spLocks noChangeArrowheads="1"/>
                  </p:cNvSpPr>
                  <p:nvPr/>
                </p:nvSpPr>
                <p:spPr bwMode="auto">
                  <a:xfrm>
                    <a:off x="951" y="0"/>
                    <a:ext cx="666"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titel</a:t>
                    </a:r>
                    <a:endParaRPr kumimoji="1" lang="en-US" sz="1100" b="0">
                      <a:solidFill>
                        <a:schemeClr val="tx1"/>
                      </a:solidFill>
                      <a:latin typeface="Times New Roman" pitchFamily="18" charset="0"/>
                    </a:endParaRPr>
                  </a:p>
                </p:txBody>
              </p:sp>
              <p:sp>
                <p:nvSpPr>
                  <p:cNvPr id="4586" name="Rectangle 108"/>
                  <p:cNvSpPr>
                    <a:spLocks noChangeArrowheads="1"/>
                  </p:cNvSpPr>
                  <p:nvPr/>
                </p:nvSpPr>
                <p:spPr bwMode="auto">
                  <a:xfrm>
                    <a:off x="951" y="0"/>
                    <a:ext cx="666" cy="154"/>
                  </a:xfrm>
                  <a:prstGeom prst="rect">
                    <a:avLst/>
                  </a:prstGeom>
                  <a:noFill/>
                  <a:ln w="7">
                    <a:solidFill>
                      <a:srgbClr val="000000"/>
                    </a:solidFill>
                    <a:miter lim="800000"/>
                    <a:headEnd/>
                    <a:tailEnd/>
                  </a:ln>
                </p:spPr>
                <p:txBody>
                  <a:bodyPr anchor="b"/>
                  <a:lstStyle/>
                  <a:p>
                    <a:endParaRPr lang="nl-NL"/>
                  </a:p>
                </p:txBody>
              </p:sp>
            </p:grpSp>
          </p:grpSp>
          <p:grpSp>
            <p:nvGrpSpPr>
              <p:cNvPr id="4294" name="Group 115"/>
              <p:cNvGrpSpPr>
                <a:grpSpLocks/>
              </p:cNvGrpSpPr>
              <p:nvPr/>
            </p:nvGrpSpPr>
            <p:grpSpPr bwMode="auto">
              <a:xfrm>
                <a:off x="1617" y="0"/>
                <a:ext cx="705" cy="154"/>
                <a:chOff x="1617" y="0"/>
                <a:chExt cx="705" cy="154"/>
              </a:xfrm>
            </p:grpSpPr>
            <p:sp>
              <p:nvSpPr>
                <p:cNvPr id="4579" name="Rectangle 114"/>
                <p:cNvSpPr>
                  <a:spLocks noChangeArrowheads="1"/>
                </p:cNvSpPr>
                <p:nvPr/>
              </p:nvSpPr>
              <p:spPr bwMode="auto">
                <a:xfrm>
                  <a:off x="1617" y="0"/>
                  <a:ext cx="705"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580" name="Group 113"/>
                <p:cNvGrpSpPr>
                  <a:grpSpLocks/>
                </p:cNvGrpSpPr>
                <p:nvPr/>
              </p:nvGrpSpPr>
              <p:grpSpPr bwMode="auto">
                <a:xfrm>
                  <a:off x="1617" y="0"/>
                  <a:ext cx="705" cy="154"/>
                  <a:chOff x="1617" y="0"/>
                  <a:chExt cx="705" cy="154"/>
                </a:xfrm>
              </p:grpSpPr>
              <p:sp>
                <p:nvSpPr>
                  <p:cNvPr id="4581" name="Rectangle 7"/>
                  <p:cNvSpPr>
                    <a:spLocks noChangeArrowheads="1"/>
                  </p:cNvSpPr>
                  <p:nvPr/>
                </p:nvSpPr>
                <p:spPr bwMode="auto">
                  <a:xfrm>
                    <a:off x="1617" y="0"/>
                    <a:ext cx="705"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stuknrOrigineel</a:t>
                    </a:r>
                    <a:endParaRPr kumimoji="1" lang="en-US" sz="1100" b="0">
                      <a:solidFill>
                        <a:schemeClr val="tx1"/>
                      </a:solidFill>
                      <a:latin typeface="Times New Roman" pitchFamily="18" charset="0"/>
                    </a:endParaRPr>
                  </a:p>
                </p:txBody>
              </p:sp>
              <p:sp>
                <p:nvSpPr>
                  <p:cNvPr id="4582" name="Rectangle 112"/>
                  <p:cNvSpPr>
                    <a:spLocks noChangeArrowheads="1"/>
                  </p:cNvSpPr>
                  <p:nvPr/>
                </p:nvSpPr>
                <p:spPr bwMode="auto">
                  <a:xfrm>
                    <a:off x="1617" y="0"/>
                    <a:ext cx="705" cy="154"/>
                  </a:xfrm>
                  <a:prstGeom prst="rect">
                    <a:avLst/>
                  </a:prstGeom>
                  <a:noFill/>
                  <a:ln w="7">
                    <a:solidFill>
                      <a:srgbClr val="000000"/>
                    </a:solidFill>
                    <a:miter lim="800000"/>
                    <a:headEnd/>
                    <a:tailEnd/>
                  </a:ln>
                </p:spPr>
                <p:txBody>
                  <a:bodyPr anchor="b"/>
                  <a:lstStyle/>
                  <a:p>
                    <a:endParaRPr lang="nl-NL"/>
                  </a:p>
                </p:txBody>
              </p:sp>
            </p:grpSp>
          </p:grpSp>
          <p:grpSp>
            <p:nvGrpSpPr>
              <p:cNvPr id="4295" name="Group 119"/>
              <p:cNvGrpSpPr>
                <a:grpSpLocks/>
              </p:cNvGrpSpPr>
              <p:nvPr/>
            </p:nvGrpSpPr>
            <p:grpSpPr bwMode="auto">
              <a:xfrm>
                <a:off x="2322" y="0"/>
                <a:ext cx="541" cy="154"/>
                <a:chOff x="2322" y="0"/>
                <a:chExt cx="541" cy="154"/>
              </a:xfrm>
            </p:grpSpPr>
            <p:sp>
              <p:nvSpPr>
                <p:cNvPr id="4575" name="Rectangle 118"/>
                <p:cNvSpPr>
                  <a:spLocks noChangeArrowheads="1"/>
                </p:cNvSpPr>
                <p:nvPr/>
              </p:nvSpPr>
              <p:spPr bwMode="auto">
                <a:xfrm>
                  <a:off x="2322" y="0"/>
                  <a:ext cx="541"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576" name="Group 117"/>
                <p:cNvGrpSpPr>
                  <a:grpSpLocks/>
                </p:cNvGrpSpPr>
                <p:nvPr/>
              </p:nvGrpSpPr>
              <p:grpSpPr bwMode="auto">
                <a:xfrm>
                  <a:off x="2322" y="0"/>
                  <a:ext cx="541" cy="154"/>
                  <a:chOff x="2322" y="0"/>
                  <a:chExt cx="541" cy="154"/>
                </a:xfrm>
              </p:grpSpPr>
              <p:sp>
                <p:nvSpPr>
                  <p:cNvPr id="4577" name="Rectangle 8"/>
                  <p:cNvSpPr>
                    <a:spLocks noChangeArrowheads="1"/>
                  </p:cNvSpPr>
                  <p:nvPr/>
                </p:nvSpPr>
                <p:spPr bwMode="auto">
                  <a:xfrm>
                    <a:off x="2322" y="0"/>
                    <a:ext cx="541"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genrenaam</a:t>
                    </a:r>
                    <a:endParaRPr kumimoji="1" lang="en-US" sz="1100" b="0">
                      <a:solidFill>
                        <a:schemeClr val="tx1"/>
                      </a:solidFill>
                      <a:latin typeface="Times New Roman" pitchFamily="18" charset="0"/>
                    </a:endParaRPr>
                  </a:p>
                </p:txBody>
              </p:sp>
              <p:sp>
                <p:nvSpPr>
                  <p:cNvPr id="4578" name="Rectangle 116"/>
                  <p:cNvSpPr>
                    <a:spLocks noChangeArrowheads="1"/>
                  </p:cNvSpPr>
                  <p:nvPr/>
                </p:nvSpPr>
                <p:spPr bwMode="auto">
                  <a:xfrm>
                    <a:off x="2322" y="0"/>
                    <a:ext cx="541" cy="154"/>
                  </a:xfrm>
                  <a:prstGeom prst="rect">
                    <a:avLst/>
                  </a:prstGeom>
                  <a:noFill/>
                  <a:ln w="7">
                    <a:solidFill>
                      <a:srgbClr val="000000"/>
                    </a:solidFill>
                    <a:miter lim="800000"/>
                    <a:headEnd/>
                    <a:tailEnd/>
                  </a:ln>
                </p:spPr>
                <p:txBody>
                  <a:bodyPr anchor="b"/>
                  <a:lstStyle/>
                  <a:p>
                    <a:endParaRPr lang="nl-NL"/>
                  </a:p>
                </p:txBody>
              </p:sp>
            </p:grpSp>
          </p:grpSp>
          <p:grpSp>
            <p:nvGrpSpPr>
              <p:cNvPr id="4296" name="Group 123"/>
              <p:cNvGrpSpPr>
                <a:grpSpLocks/>
              </p:cNvGrpSpPr>
              <p:nvPr/>
            </p:nvGrpSpPr>
            <p:grpSpPr bwMode="auto">
              <a:xfrm>
                <a:off x="2863" y="0"/>
                <a:ext cx="554" cy="154"/>
                <a:chOff x="2863" y="0"/>
                <a:chExt cx="554" cy="154"/>
              </a:xfrm>
            </p:grpSpPr>
            <p:sp>
              <p:nvSpPr>
                <p:cNvPr id="4571" name="Rectangle 122"/>
                <p:cNvSpPr>
                  <a:spLocks noChangeArrowheads="1"/>
                </p:cNvSpPr>
                <p:nvPr/>
              </p:nvSpPr>
              <p:spPr bwMode="auto">
                <a:xfrm>
                  <a:off x="2863" y="0"/>
                  <a:ext cx="554"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572" name="Group 121"/>
                <p:cNvGrpSpPr>
                  <a:grpSpLocks/>
                </p:cNvGrpSpPr>
                <p:nvPr/>
              </p:nvGrpSpPr>
              <p:grpSpPr bwMode="auto">
                <a:xfrm>
                  <a:off x="2863" y="0"/>
                  <a:ext cx="554" cy="154"/>
                  <a:chOff x="2863" y="0"/>
                  <a:chExt cx="554" cy="154"/>
                </a:xfrm>
              </p:grpSpPr>
              <p:sp>
                <p:nvSpPr>
                  <p:cNvPr id="4573" name="Rectangle 9"/>
                  <p:cNvSpPr>
                    <a:spLocks noChangeArrowheads="1"/>
                  </p:cNvSpPr>
                  <p:nvPr/>
                </p:nvSpPr>
                <p:spPr bwMode="auto">
                  <a:xfrm>
                    <a:off x="2863" y="0"/>
                    <a:ext cx="554"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niveaucode</a:t>
                    </a:r>
                    <a:endParaRPr kumimoji="1" lang="en-US" sz="1100" b="0">
                      <a:solidFill>
                        <a:schemeClr val="tx1"/>
                      </a:solidFill>
                      <a:latin typeface="Times New Roman" pitchFamily="18" charset="0"/>
                    </a:endParaRPr>
                  </a:p>
                </p:txBody>
              </p:sp>
              <p:sp>
                <p:nvSpPr>
                  <p:cNvPr id="4574" name="Rectangle 120"/>
                  <p:cNvSpPr>
                    <a:spLocks noChangeArrowheads="1"/>
                  </p:cNvSpPr>
                  <p:nvPr/>
                </p:nvSpPr>
                <p:spPr bwMode="auto">
                  <a:xfrm>
                    <a:off x="2863" y="0"/>
                    <a:ext cx="554" cy="154"/>
                  </a:xfrm>
                  <a:prstGeom prst="rect">
                    <a:avLst/>
                  </a:prstGeom>
                  <a:noFill/>
                  <a:ln w="7">
                    <a:solidFill>
                      <a:srgbClr val="000000"/>
                    </a:solidFill>
                    <a:miter lim="800000"/>
                    <a:headEnd/>
                    <a:tailEnd/>
                  </a:ln>
                </p:spPr>
                <p:txBody>
                  <a:bodyPr anchor="b"/>
                  <a:lstStyle/>
                  <a:p>
                    <a:endParaRPr lang="nl-NL"/>
                  </a:p>
                </p:txBody>
              </p:sp>
            </p:grpSp>
          </p:grpSp>
          <p:grpSp>
            <p:nvGrpSpPr>
              <p:cNvPr id="4297" name="Group 127"/>
              <p:cNvGrpSpPr>
                <a:grpSpLocks/>
              </p:cNvGrpSpPr>
              <p:nvPr/>
            </p:nvGrpSpPr>
            <p:grpSpPr bwMode="auto">
              <a:xfrm>
                <a:off x="3417" y="0"/>
                <a:ext cx="497" cy="154"/>
                <a:chOff x="3417" y="0"/>
                <a:chExt cx="497" cy="154"/>
              </a:xfrm>
            </p:grpSpPr>
            <p:sp>
              <p:nvSpPr>
                <p:cNvPr id="4567" name="Rectangle 126"/>
                <p:cNvSpPr>
                  <a:spLocks noChangeArrowheads="1"/>
                </p:cNvSpPr>
                <p:nvPr/>
              </p:nvSpPr>
              <p:spPr bwMode="auto">
                <a:xfrm>
                  <a:off x="3417" y="0"/>
                  <a:ext cx="497"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568" name="Group 125"/>
                <p:cNvGrpSpPr>
                  <a:grpSpLocks/>
                </p:cNvGrpSpPr>
                <p:nvPr/>
              </p:nvGrpSpPr>
              <p:grpSpPr bwMode="auto">
                <a:xfrm>
                  <a:off x="3417" y="0"/>
                  <a:ext cx="497" cy="154"/>
                  <a:chOff x="3417" y="0"/>
                  <a:chExt cx="497" cy="154"/>
                </a:xfrm>
              </p:grpSpPr>
              <p:sp>
                <p:nvSpPr>
                  <p:cNvPr id="4569" name="Rectangle 10"/>
                  <p:cNvSpPr>
                    <a:spLocks noChangeArrowheads="1"/>
                  </p:cNvSpPr>
                  <p:nvPr/>
                </p:nvSpPr>
                <p:spPr bwMode="auto">
                  <a:xfrm>
                    <a:off x="3417" y="0"/>
                    <a:ext cx="497"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speelduur</a:t>
                    </a:r>
                    <a:endParaRPr kumimoji="1" lang="en-US" sz="1100" b="0">
                      <a:solidFill>
                        <a:schemeClr val="tx1"/>
                      </a:solidFill>
                      <a:latin typeface="Times New Roman" pitchFamily="18" charset="0"/>
                    </a:endParaRPr>
                  </a:p>
                </p:txBody>
              </p:sp>
              <p:sp>
                <p:nvSpPr>
                  <p:cNvPr id="4570" name="Rectangle 124"/>
                  <p:cNvSpPr>
                    <a:spLocks noChangeArrowheads="1"/>
                  </p:cNvSpPr>
                  <p:nvPr/>
                </p:nvSpPr>
                <p:spPr bwMode="auto">
                  <a:xfrm>
                    <a:off x="3417" y="0"/>
                    <a:ext cx="497" cy="154"/>
                  </a:xfrm>
                  <a:prstGeom prst="rect">
                    <a:avLst/>
                  </a:prstGeom>
                  <a:noFill/>
                  <a:ln w="7">
                    <a:solidFill>
                      <a:srgbClr val="000000"/>
                    </a:solidFill>
                    <a:miter lim="800000"/>
                    <a:headEnd/>
                    <a:tailEnd/>
                  </a:ln>
                </p:spPr>
                <p:txBody>
                  <a:bodyPr anchor="b"/>
                  <a:lstStyle/>
                  <a:p>
                    <a:endParaRPr lang="nl-NL"/>
                  </a:p>
                </p:txBody>
              </p:sp>
            </p:grpSp>
          </p:grpSp>
          <p:grpSp>
            <p:nvGrpSpPr>
              <p:cNvPr id="4298" name="Group 131"/>
              <p:cNvGrpSpPr>
                <a:grpSpLocks/>
              </p:cNvGrpSpPr>
              <p:nvPr/>
            </p:nvGrpSpPr>
            <p:grpSpPr bwMode="auto">
              <a:xfrm>
                <a:off x="3914" y="0"/>
                <a:ext cx="350" cy="154"/>
                <a:chOff x="3914" y="0"/>
                <a:chExt cx="350" cy="154"/>
              </a:xfrm>
            </p:grpSpPr>
            <p:sp>
              <p:nvSpPr>
                <p:cNvPr id="4563" name="Rectangle 130"/>
                <p:cNvSpPr>
                  <a:spLocks noChangeArrowheads="1"/>
                </p:cNvSpPr>
                <p:nvPr/>
              </p:nvSpPr>
              <p:spPr bwMode="auto">
                <a:xfrm>
                  <a:off x="3914" y="0"/>
                  <a:ext cx="350"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564" name="Group 129"/>
                <p:cNvGrpSpPr>
                  <a:grpSpLocks/>
                </p:cNvGrpSpPr>
                <p:nvPr/>
              </p:nvGrpSpPr>
              <p:grpSpPr bwMode="auto">
                <a:xfrm>
                  <a:off x="3914" y="0"/>
                  <a:ext cx="350" cy="154"/>
                  <a:chOff x="3914" y="0"/>
                  <a:chExt cx="350" cy="154"/>
                </a:xfrm>
              </p:grpSpPr>
              <p:sp>
                <p:nvSpPr>
                  <p:cNvPr id="4565" name="Rectangle 11"/>
                  <p:cNvSpPr>
                    <a:spLocks noChangeArrowheads="1"/>
                  </p:cNvSpPr>
                  <p:nvPr/>
                </p:nvSpPr>
                <p:spPr bwMode="auto">
                  <a:xfrm>
                    <a:off x="3914" y="0"/>
                    <a:ext cx="350"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jaartal</a:t>
                    </a:r>
                    <a:endParaRPr kumimoji="1" lang="en-US" sz="1100" b="0">
                      <a:solidFill>
                        <a:schemeClr val="tx1"/>
                      </a:solidFill>
                      <a:latin typeface="Times New Roman" pitchFamily="18" charset="0"/>
                    </a:endParaRPr>
                  </a:p>
                </p:txBody>
              </p:sp>
              <p:sp>
                <p:nvSpPr>
                  <p:cNvPr id="4566" name="Rectangle 128"/>
                  <p:cNvSpPr>
                    <a:spLocks noChangeArrowheads="1"/>
                  </p:cNvSpPr>
                  <p:nvPr/>
                </p:nvSpPr>
                <p:spPr bwMode="auto">
                  <a:xfrm>
                    <a:off x="3914" y="0"/>
                    <a:ext cx="350" cy="154"/>
                  </a:xfrm>
                  <a:prstGeom prst="rect">
                    <a:avLst/>
                  </a:prstGeom>
                  <a:noFill/>
                  <a:ln w="7">
                    <a:solidFill>
                      <a:srgbClr val="000000"/>
                    </a:solidFill>
                    <a:miter lim="800000"/>
                    <a:headEnd/>
                    <a:tailEnd/>
                  </a:ln>
                </p:spPr>
                <p:txBody>
                  <a:bodyPr anchor="b"/>
                  <a:lstStyle/>
                  <a:p>
                    <a:endParaRPr lang="nl-NL"/>
                  </a:p>
                </p:txBody>
              </p:sp>
            </p:grpSp>
          </p:grpSp>
          <p:grpSp>
            <p:nvGrpSpPr>
              <p:cNvPr id="4299" name="Group 133"/>
              <p:cNvGrpSpPr>
                <a:grpSpLocks/>
              </p:cNvGrpSpPr>
              <p:nvPr/>
            </p:nvGrpSpPr>
            <p:grpSpPr bwMode="auto">
              <a:xfrm>
                <a:off x="0" y="154"/>
                <a:ext cx="360" cy="154"/>
                <a:chOff x="0" y="154"/>
                <a:chExt cx="360" cy="154"/>
              </a:xfrm>
            </p:grpSpPr>
            <p:sp>
              <p:nvSpPr>
                <p:cNvPr id="4561" name="Rectangle 12"/>
                <p:cNvSpPr>
                  <a:spLocks noChangeArrowheads="1"/>
                </p:cNvSpPr>
                <p:nvPr/>
              </p:nvSpPr>
              <p:spPr bwMode="auto">
                <a:xfrm>
                  <a:off x="0" y="15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a:t>
                  </a:r>
                  <a:endParaRPr kumimoji="1" lang="en-US" sz="1100" b="0">
                    <a:solidFill>
                      <a:schemeClr val="tx1"/>
                    </a:solidFill>
                    <a:latin typeface="Times New Roman" pitchFamily="18" charset="0"/>
                  </a:endParaRPr>
                </a:p>
              </p:txBody>
            </p:sp>
            <p:sp>
              <p:nvSpPr>
                <p:cNvPr id="4562" name="Rectangle 132"/>
                <p:cNvSpPr>
                  <a:spLocks noChangeArrowheads="1"/>
                </p:cNvSpPr>
                <p:nvPr/>
              </p:nvSpPr>
              <p:spPr bwMode="auto">
                <a:xfrm>
                  <a:off x="0" y="154"/>
                  <a:ext cx="360" cy="154"/>
                </a:xfrm>
                <a:prstGeom prst="rect">
                  <a:avLst/>
                </a:prstGeom>
                <a:noFill/>
                <a:ln w="7">
                  <a:solidFill>
                    <a:srgbClr val="000000"/>
                  </a:solidFill>
                  <a:miter lim="800000"/>
                  <a:headEnd/>
                  <a:tailEnd/>
                </a:ln>
              </p:spPr>
              <p:txBody>
                <a:bodyPr anchor="b"/>
                <a:lstStyle/>
                <a:p>
                  <a:endParaRPr lang="nl-NL"/>
                </a:p>
              </p:txBody>
            </p:sp>
          </p:grpSp>
          <p:grpSp>
            <p:nvGrpSpPr>
              <p:cNvPr id="4300" name="Group 135"/>
              <p:cNvGrpSpPr>
                <a:grpSpLocks/>
              </p:cNvGrpSpPr>
              <p:nvPr/>
            </p:nvGrpSpPr>
            <p:grpSpPr bwMode="auto">
              <a:xfrm>
                <a:off x="360" y="154"/>
                <a:ext cx="591" cy="154"/>
                <a:chOff x="360" y="154"/>
                <a:chExt cx="591" cy="154"/>
              </a:xfrm>
            </p:grpSpPr>
            <p:sp>
              <p:nvSpPr>
                <p:cNvPr id="4559" name="Rectangle 13"/>
                <p:cNvSpPr>
                  <a:spLocks noChangeArrowheads="1"/>
                </p:cNvSpPr>
                <p:nvPr/>
              </p:nvSpPr>
              <p:spPr bwMode="auto">
                <a:xfrm>
                  <a:off x="360" y="154"/>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a:t>
                  </a:r>
                  <a:endParaRPr kumimoji="1" lang="en-US" sz="1100" b="0">
                    <a:solidFill>
                      <a:schemeClr val="tx1"/>
                    </a:solidFill>
                    <a:latin typeface="Times New Roman" pitchFamily="18" charset="0"/>
                  </a:endParaRPr>
                </a:p>
              </p:txBody>
            </p:sp>
            <p:sp>
              <p:nvSpPr>
                <p:cNvPr id="4560" name="Rectangle 134"/>
                <p:cNvSpPr>
                  <a:spLocks noChangeArrowheads="1"/>
                </p:cNvSpPr>
                <p:nvPr/>
              </p:nvSpPr>
              <p:spPr bwMode="auto">
                <a:xfrm>
                  <a:off x="360" y="154"/>
                  <a:ext cx="591" cy="154"/>
                </a:xfrm>
                <a:prstGeom prst="rect">
                  <a:avLst/>
                </a:prstGeom>
                <a:noFill/>
                <a:ln w="7">
                  <a:solidFill>
                    <a:srgbClr val="000000"/>
                  </a:solidFill>
                  <a:miter lim="800000"/>
                  <a:headEnd/>
                  <a:tailEnd/>
                </a:ln>
              </p:spPr>
              <p:txBody>
                <a:bodyPr anchor="b"/>
                <a:lstStyle/>
                <a:p>
                  <a:endParaRPr lang="nl-NL"/>
                </a:p>
              </p:txBody>
            </p:sp>
          </p:grpSp>
          <p:grpSp>
            <p:nvGrpSpPr>
              <p:cNvPr id="4301" name="Group 137"/>
              <p:cNvGrpSpPr>
                <a:grpSpLocks/>
              </p:cNvGrpSpPr>
              <p:nvPr/>
            </p:nvGrpSpPr>
            <p:grpSpPr bwMode="auto">
              <a:xfrm>
                <a:off x="951" y="154"/>
                <a:ext cx="666" cy="154"/>
                <a:chOff x="951" y="154"/>
                <a:chExt cx="666" cy="154"/>
              </a:xfrm>
            </p:grpSpPr>
            <p:sp>
              <p:nvSpPr>
                <p:cNvPr id="4557" name="Rectangle 14"/>
                <p:cNvSpPr>
                  <a:spLocks noChangeArrowheads="1"/>
                </p:cNvSpPr>
                <p:nvPr/>
              </p:nvSpPr>
              <p:spPr bwMode="auto">
                <a:xfrm>
                  <a:off x="951" y="154"/>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Blue bird</a:t>
                  </a:r>
                  <a:endParaRPr kumimoji="1" lang="en-US" sz="1100" b="0">
                    <a:solidFill>
                      <a:schemeClr val="tx1"/>
                    </a:solidFill>
                    <a:latin typeface="Times New Roman" pitchFamily="18" charset="0"/>
                  </a:endParaRPr>
                </a:p>
              </p:txBody>
            </p:sp>
            <p:sp>
              <p:nvSpPr>
                <p:cNvPr id="4558" name="Rectangle 136"/>
                <p:cNvSpPr>
                  <a:spLocks noChangeArrowheads="1"/>
                </p:cNvSpPr>
                <p:nvPr/>
              </p:nvSpPr>
              <p:spPr bwMode="auto">
                <a:xfrm>
                  <a:off x="951" y="154"/>
                  <a:ext cx="666" cy="154"/>
                </a:xfrm>
                <a:prstGeom prst="rect">
                  <a:avLst/>
                </a:prstGeom>
                <a:noFill/>
                <a:ln w="7">
                  <a:solidFill>
                    <a:srgbClr val="000000"/>
                  </a:solidFill>
                  <a:miter lim="800000"/>
                  <a:headEnd/>
                  <a:tailEnd/>
                </a:ln>
              </p:spPr>
              <p:txBody>
                <a:bodyPr anchor="b"/>
                <a:lstStyle/>
                <a:p>
                  <a:endParaRPr lang="nl-NL"/>
                </a:p>
              </p:txBody>
            </p:sp>
          </p:grpSp>
          <p:grpSp>
            <p:nvGrpSpPr>
              <p:cNvPr id="4302" name="Group 139"/>
              <p:cNvGrpSpPr>
                <a:grpSpLocks/>
              </p:cNvGrpSpPr>
              <p:nvPr/>
            </p:nvGrpSpPr>
            <p:grpSpPr bwMode="auto">
              <a:xfrm>
                <a:off x="1617" y="154"/>
                <a:ext cx="705" cy="154"/>
                <a:chOff x="1617" y="154"/>
                <a:chExt cx="705" cy="154"/>
              </a:xfrm>
            </p:grpSpPr>
            <p:sp>
              <p:nvSpPr>
                <p:cNvPr id="4555" name="Rectangle 15"/>
                <p:cNvSpPr>
                  <a:spLocks noChangeArrowheads="1" noTextEdit="1"/>
                </p:cNvSpPr>
                <p:nvPr/>
              </p:nvSpPr>
              <p:spPr bwMode="auto">
                <a:xfrm>
                  <a:off x="1617" y="154"/>
                  <a:ext cx="705" cy="154"/>
                </a:xfrm>
                <a:prstGeom prst="rect">
                  <a:avLst/>
                </a:prstGeom>
                <a:noFill/>
                <a:ln w="9525">
                  <a:solidFill>
                    <a:srgbClr val="000000"/>
                  </a:solidFill>
                  <a:miter lim="800000"/>
                  <a:headEnd/>
                  <a:tailEnd/>
                </a:ln>
              </p:spPr>
              <p:txBody>
                <a:bodyPr>
                  <a:spAutoFit/>
                </a:bodyPr>
                <a:lstStyle/>
                <a:p>
                  <a:endParaRPr lang="nl-NL"/>
                </a:p>
              </p:txBody>
            </p:sp>
            <p:sp>
              <p:nvSpPr>
                <p:cNvPr id="4556" name="Rectangle 138"/>
                <p:cNvSpPr>
                  <a:spLocks noChangeArrowheads="1"/>
                </p:cNvSpPr>
                <p:nvPr/>
              </p:nvSpPr>
              <p:spPr bwMode="auto">
                <a:xfrm>
                  <a:off x="1617" y="154"/>
                  <a:ext cx="705" cy="154"/>
                </a:xfrm>
                <a:prstGeom prst="rect">
                  <a:avLst/>
                </a:prstGeom>
                <a:noFill/>
                <a:ln w="7">
                  <a:solidFill>
                    <a:srgbClr val="000000"/>
                  </a:solidFill>
                  <a:miter lim="800000"/>
                  <a:headEnd/>
                  <a:tailEnd/>
                </a:ln>
              </p:spPr>
              <p:txBody>
                <a:bodyPr anchor="b"/>
                <a:lstStyle/>
                <a:p>
                  <a:endParaRPr lang="nl-NL"/>
                </a:p>
              </p:txBody>
            </p:sp>
          </p:grpSp>
          <p:grpSp>
            <p:nvGrpSpPr>
              <p:cNvPr id="4303" name="Group 141"/>
              <p:cNvGrpSpPr>
                <a:grpSpLocks/>
              </p:cNvGrpSpPr>
              <p:nvPr/>
            </p:nvGrpSpPr>
            <p:grpSpPr bwMode="auto">
              <a:xfrm>
                <a:off x="2322" y="154"/>
                <a:ext cx="541" cy="154"/>
                <a:chOff x="2322" y="154"/>
                <a:chExt cx="541" cy="154"/>
              </a:xfrm>
            </p:grpSpPr>
            <p:sp>
              <p:nvSpPr>
                <p:cNvPr id="4553" name="Rectangle 16"/>
                <p:cNvSpPr>
                  <a:spLocks noChangeArrowheads="1"/>
                </p:cNvSpPr>
                <p:nvPr/>
              </p:nvSpPr>
              <p:spPr bwMode="auto">
                <a:xfrm>
                  <a:off x="2322" y="154"/>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jazz</a:t>
                  </a:r>
                  <a:endParaRPr kumimoji="1" lang="en-US" sz="1100" b="0">
                    <a:solidFill>
                      <a:schemeClr val="tx1"/>
                    </a:solidFill>
                    <a:latin typeface="Times New Roman" pitchFamily="18" charset="0"/>
                  </a:endParaRPr>
                </a:p>
              </p:txBody>
            </p:sp>
            <p:sp>
              <p:nvSpPr>
                <p:cNvPr id="4554" name="Rectangle 140"/>
                <p:cNvSpPr>
                  <a:spLocks noChangeArrowheads="1"/>
                </p:cNvSpPr>
                <p:nvPr/>
              </p:nvSpPr>
              <p:spPr bwMode="auto">
                <a:xfrm>
                  <a:off x="2322" y="154"/>
                  <a:ext cx="541" cy="154"/>
                </a:xfrm>
                <a:prstGeom prst="rect">
                  <a:avLst/>
                </a:prstGeom>
                <a:noFill/>
                <a:ln w="7">
                  <a:solidFill>
                    <a:srgbClr val="000000"/>
                  </a:solidFill>
                  <a:miter lim="800000"/>
                  <a:headEnd/>
                  <a:tailEnd/>
                </a:ln>
              </p:spPr>
              <p:txBody>
                <a:bodyPr anchor="b"/>
                <a:lstStyle/>
                <a:p>
                  <a:endParaRPr lang="nl-NL"/>
                </a:p>
              </p:txBody>
            </p:sp>
          </p:grpSp>
          <p:grpSp>
            <p:nvGrpSpPr>
              <p:cNvPr id="4304" name="Group 143"/>
              <p:cNvGrpSpPr>
                <a:grpSpLocks/>
              </p:cNvGrpSpPr>
              <p:nvPr/>
            </p:nvGrpSpPr>
            <p:grpSpPr bwMode="auto">
              <a:xfrm>
                <a:off x="2863" y="154"/>
                <a:ext cx="554" cy="154"/>
                <a:chOff x="2863" y="154"/>
                <a:chExt cx="554" cy="154"/>
              </a:xfrm>
            </p:grpSpPr>
            <p:sp>
              <p:nvSpPr>
                <p:cNvPr id="4551" name="Rectangle 17"/>
                <p:cNvSpPr>
                  <a:spLocks noChangeArrowheads="1" noTextEdit="1"/>
                </p:cNvSpPr>
                <p:nvPr/>
              </p:nvSpPr>
              <p:spPr bwMode="auto">
                <a:xfrm>
                  <a:off x="2863" y="154"/>
                  <a:ext cx="554" cy="154"/>
                </a:xfrm>
                <a:prstGeom prst="rect">
                  <a:avLst/>
                </a:prstGeom>
                <a:noFill/>
                <a:ln w="9525">
                  <a:solidFill>
                    <a:srgbClr val="000000"/>
                  </a:solidFill>
                  <a:miter lim="800000"/>
                  <a:headEnd/>
                  <a:tailEnd/>
                </a:ln>
              </p:spPr>
              <p:txBody>
                <a:bodyPr>
                  <a:spAutoFit/>
                </a:bodyPr>
                <a:lstStyle/>
                <a:p>
                  <a:endParaRPr lang="nl-NL"/>
                </a:p>
              </p:txBody>
            </p:sp>
            <p:sp>
              <p:nvSpPr>
                <p:cNvPr id="4552" name="Rectangle 142"/>
                <p:cNvSpPr>
                  <a:spLocks noChangeArrowheads="1"/>
                </p:cNvSpPr>
                <p:nvPr/>
              </p:nvSpPr>
              <p:spPr bwMode="auto">
                <a:xfrm>
                  <a:off x="2863" y="154"/>
                  <a:ext cx="554" cy="154"/>
                </a:xfrm>
                <a:prstGeom prst="rect">
                  <a:avLst/>
                </a:prstGeom>
                <a:noFill/>
                <a:ln w="7">
                  <a:solidFill>
                    <a:srgbClr val="000000"/>
                  </a:solidFill>
                  <a:miter lim="800000"/>
                  <a:headEnd/>
                  <a:tailEnd/>
                </a:ln>
              </p:spPr>
              <p:txBody>
                <a:bodyPr anchor="b"/>
                <a:lstStyle/>
                <a:p>
                  <a:endParaRPr lang="nl-NL"/>
                </a:p>
              </p:txBody>
            </p:sp>
          </p:grpSp>
          <p:grpSp>
            <p:nvGrpSpPr>
              <p:cNvPr id="4305" name="Group 145"/>
              <p:cNvGrpSpPr>
                <a:grpSpLocks/>
              </p:cNvGrpSpPr>
              <p:nvPr/>
            </p:nvGrpSpPr>
            <p:grpSpPr bwMode="auto">
              <a:xfrm>
                <a:off x="3417" y="154"/>
                <a:ext cx="497" cy="154"/>
                <a:chOff x="3417" y="154"/>
                <a:chExt cx="497" cy="154"/>
              </a:xfrm>
            </p:grpSpPr>
            <p:sp>
              <p:nvSpPr>
                <p:cNvPr id="4549" name="Rectangle 18"/>
                <p:cNvSpPr>
                  <a:spLocks noChangeArrowheads="1"/>
                </p:cNvSpPr>
                <p:nvPr/>
              </p:nvSpPr>
              <p:spPr bwMode="auto">
                <a:xfrm>
                  <a:off x="3417" y="154"/>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4.5</a:t>
                  </a:r>
                  <a:endParaRPr kumimoji="1" lang="en-US" sz="1100" b="0">
                    <a:solidFill>
                      <a:schemeClr val="tx1"/>
                    </a:solidFill>
                    <a:latin typeface="Times New Roman" pitchFamily="18" charset="0"/>
                  </a:endParaRPr>
                </a:p>
              </p:txBody>
            </p:sp>
            <p:sp>
              <p:nvSpPr>
                <p:cNvPr id="4550" name="Rectangle 144"/>
                <p:cNvSpPr>
                  <a:spLocks noChangeArrowheads="1"/>
                </p:cNvSpPr>
                <p:nvPr/>
              </p:nvSpPr>
              <p:spPr bwMode="auto">
                <a:xfrm>
                  <a:off x="3417" y="154"/>
                  <a:ext cx="497" cy="154"/>
                </a:xfrm>
                <a:prstGeom prst="rect">
                  <a:avLst/>
                </a:prstGeom>
                <a:noFill/>
                <a:ln w="7">
                  <a:solidFill>
                    <a:srgbClr val="000000"/>
                  </a:solidFill>
                  <a:miter lim="800000"/>
                  <a:headEnd/>
                  <a:tailEnd/>
                </a:ln>
              </p:spPr>
              <p:txBody>
                <a:bodyPr anchor="b"/>
                <a:lstStyle/>
                <a:p>
                  <a:endParaRPr lang="nl-NL"/>
                </a:p>
              </p:txBody>
            </p:sp>
          </p:grpSp>
          <p:grpSp>
            <p:nvGrpSpPr>
              <p:cNvPr id="4306" name="Group 147"/>
              <p:cNvGrpSpPr>
                <a:grpSpLocks/>
              </p:cNvGrpSpPr>
              <p:nvPr/>
            </p:nvGrpSpPr>
            <p:grpSpPr bwMode="auto">
              <a:xfrm>
                <a:off x="3914" y="154"/>
                <a:ext cx="350" cy="154"/>
                <a:chOff x="3914" y="154"/>
                <a:chExt cx="350" cy="154"/>
              </a:xfrm>
            </p:grpSpPr>
            <p:sp>
              <p:nvSpPr>
                <p:cNvPr id="4547" name="Rectangle 19"/>
                <p:cNvSpPr>
                  <a:spLocks noChangeArrowheads="1"/>
                </p:cNvSpPr>
                <p:nvPr/>
              </p:nvSpPr>
              <p:spPr bwMode="auto">
                <a:xfrm>
                  <a:off x="3914" y="154"/>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1954</a:t>
                  </a:r>
                  <a:endParaRPr kumimoji="1" lang="en-US" sz="1100" b="0">
                    <a:solidFill>
                      <a:schemeClr val="tx1"/>
                    </a:solidFill>
                    <a:latin typeface="Times New Roman" pitchFamily="18" charset="0"/>
                  </a:endParaRPr>
                </a:p>
              </p:txBody>
            </p:sp>
            <p:sp>
              <p:nvSpPr>
                <p:cNvPr id="4548" name="Rectangle 146"/>
                <p:cNvSpPr>
                  <a:spLocks noChangeArrowheads="1"/>
                </p:cNvSpPr>
                <p:nvPr/>
              </p:nvSpPr>
              <p:spPr bwMode="auto">
                <a:xfrm>
                  <a:off x="3914" y="154"/>
                  <a:ext cx="350" cy="154"/>
                </a:xfrm>
                <a:prstGeom prst="rect">
                  <a:avLst/>
                </a:prstGeom>
                <a:noFill/>
                <a:ln w="7">
                  <a:solidFill>
                    <a:srgbClr val="000000"/>
                  </a:solidFill>
                  <a:miter lim="800000"/>
                  <a:headEnd/>
                  <a:tailEnd/>
                </a:ln>
              </p:spPr>
              <p:txBody>
                <a:bodyPr anchor="b"/>
                <a:lstStyle/>
                <a:p>
                  <a:endParaRPr lang="nl-NL"/>
                </a:p>
              </p:txBody>
            </p:sp>
          </p:grpSp>
          <p:grpSp>
            <p:nvGrpSpPr>
              <p:cNvPr id="4307" name="Group 149"/>
              <p:cNvGrpSpPr>
                <a:grpSpLocks/>
              </p:cNvGrpSpPr>
              <p:nvPr/>
            </p:nvGrpSpPr>
            <p:grpSpPr bwMode="auto">
              <a:xfrm>
                <a:off x="0" y="308"/>
                <a:ext cx="360" cy="154"/>
                <a:chOff x="0" y="308"/>
                <a:chExt cx="360" cy="154"/>
              </a:xfrm>
            </p:grpSpPr>
            <p:sp>
              <p:nvSpPr>
                <p:cNvPr id="4545" name="Rectangle 20"/>
                <p:cNvSpPr>
                  <a:spLocks noChangeArrowheads="1"/>
                </p:cNvSpPr>
                <p:nvPr/>
              </p:nvSpPr>
              <p:spPr bwMode="auto">
                <a:xfrm>
                  <a:off x="0" y="308"/>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2</a:t>
                  </a:r>
                  <a:endParaRPr kumimoji="1" lang="en-US" sz="1100" b="0">
                    <a:solidFill>
                      <a:schemeClr val="tx1"/>
                    </a:solidFill>
                    <a:latin typeface="Times New Roman" pitchFamily="18" charset="0"/>
                  </a:endParaRPr>
                </a:p>
              </p:txBody>
            </p:sp>
            <p:sp>
              <p:nvSpPr>
                <p:cNvPr id="4546" name="Rectangle 148"/>
                <p:cNvSpPr>
                  <a:spLocks noChangeArrowheads="1"/>
                </p:cNvSpPr>
                <p:nvPr/>
              </p:nvSpPr>
              <p:spPr bwMode="auto">
                <a:xfrm>
                  <a:off x="0" y="308"/>
                  <a:ext cx="360" cy="154"/>
                </a:xfrm>
                <a:prstGeom prst="rect">
                  <a:avLst/>
                </a:prstGeom>
                <a:noFill/>
                <a:ln w="7">
                  <a:solidFill>
                    <a:srgbClr val="000000"/>
                  </a:solidFill>
                  <a:miter lim="800000"/>
                  <a:headEnd/>
                  <a:tailEnd/>
                </a:ln>
              </p:spPr>
              <p:txBody>
                <a:bodyPr anchor="b"/>
                <a:lstStyle/>
                <a:p>
                  <a:endParaRPr lang="nl-NL"/>
                </a:p>
              </p:txBody>
            </p:sp>
          </p:grpSp>
          <p:grpSp>
            <p:nvGrpSpPr>
              <p:cNvPr id="4308" name="Group 151"/>
              <p:cNvGrpSpPr>
                <a:grpSpLocks/>
              </p:cNvGrpSpPr>
              <p:nvPr/>
            </p:nvGrpSpPr>
            <p:grpSpPr bwMode="auto">
              <a:xfrm>
                <a:off x="360" y="308"/>
                <a:ext cx="591" cy="154"/>
                <a:chOff x="360" y="308"/>
                <a:chExt cx="591" cy="154"/>
              </a:xfrm>
            </p:grpSpPr>
            <p:sp>
              <p:nvSpPr>
                <p:cNvPr id="4543" name="Rectangle 21"/>
                <p:cNvSpPr>
                  <a:spLocks noChangeArrowheads="1"/>
                </p:cNvSpPr>
                <p:nvPr/>
              </p:nvSpPr>
              <p:spPr bwMode="auto">
                <a:xfrm>
                  <a:off x="360" y="308"/>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2</a:t>
                  </a:r>
                  <a:endParaRPr kumimoji="1" lang="en-US" sz="1100" b="0">
                    <a:solidFill>
                      <a:schemeClr val="tx1"/>
                    </a:solidFill>
                    <a:latin typeface="Times New Roman" pitchFamily="18" charset="0"/>
                  </a:endParaRPr>
                </a:p>
              </p:txBody>
            </p:sp>
            <p:sp>
              <p:nvSpPr>
                <p:cNvPr id="4544" name="Rectangle 150"/>
                <p:cNvSpPr>
                  <a:spLocks noChangeArrowheads="1"/>
                </p:cNvSpPr>
                <p:nvPr/>
              </p:nvSpPr>
              <p:spPr bwMode="auto">
                <a:xfrm>
                  <a:off x="360" y="308"/>
                  <a:ext cx="591" cy="154"/>
                </a:xfrm>
                <a:prstGeom prst="rect">
                  <a:avLst/>
                </a:prstGeom>
                <a:noFill/>
                <a:ln w="7">
                  <a:solidFill>
                    <a:srgbClr val="000000"/>
                  </a:solidFill>
                  <a:miter lim="800000"/>
                  <a:headEnd/>
                  <a:tailEnd/>
                </a:ln>
              </p:spPr>
              <p:txBody>
                <a:bodyPr anchor="b"/>
                <a:lstStyle/>
                <a:p>
                  <a:endParaRPr lang="nl-NL"/>
                </a:p>
              </p:txBody>
            </p:sp>
          </p:grpSp>
          <p:grpSp>
            <p:nvGrpSpPr>
              <p:cNvPr id="4309" name="Group 153"/>
              <p:cNvGrpSpPr>
                <a:grpSpLocks/>
              </p:cNvGrpSpPr>
              <p:nvPr/>
            </p:nvGrpSpPr>
            <p:grpSpPr bwMode="auto">
              <a:xfrm>
                <a:off x="951" y="308"/>
                <a:ext cx="666" cy="154"/>
                <a:chOff x="951" y="308"/>
                <a:chExt cx="666" cy="154"/>
              </a:xfrm>
            </p:grpSpPr>
            <p:sp>
              <p:nvSpPr>
                <p:cNvPr id="4541" name="Rectangle 22"/>
                <p:cNvSpPr>
                  <a:spLocks noChangeArrowheads="1"/>
                </p:cNvSpPr>
                <p:nvPr/>
              </p:nvSpPr>
              <p:spPr bwMode="auto">
                <a:xfrm>
                  <a:off x="951" y="308"/>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Blue bird</a:t>
                  </a:r>
                  <a:endParaRPr kumimoji="1" lang="en-US" sz="1100" b="0">
                    <a:solidFill>
                      <a:schemeClr val="tx1"/>
                    </a:solidFill>
                    <a:latin typeface="Times New Roman" pitchFamily="18" charset="0"/>
                  </a:endParaRPr>
                </a:p>
              </p:txBody>
            </p:sp>
            <p:sp>
              <p:nvSpPr>
                <p:cNvPr id="4542" name="Rectangle 152"/>
                <p:cNvSpPr>
                  <a:spLocks noChangeArrowheads="1"/>
                </p:cNvSpPr>
                <p:nvPr/>
              </p:nvSpPr>
              <p:spPr bwMode="auto">
                <a:xfrm>
                  <a:off x="951" y="308"/>
                  <a:ext cx="666" cy="154"/>
                </a:xfrm>
                <a:prstGeom prst="rect">
                  <a:avLst/>
                </a:prstGeom>
                <a:noFill/>
                <a:ln w="7">
                  <a:solidFill>
                    <a:srgbClr val="000000"/>
                  </a:solidFill>
                  <a:miter lim="800000"/>
                  <a:headEnd/>
                  <a:tailEnd/>
                </a:ln>
              </p:spPr>
              <p:txBody>
                <a:bodyPr anchor="b"/>
                <a:lstStyle/>
                <a:p>
                  <a:endParaRPr lang="nl-NL"/>
                </a:p>
              </p:txBody>
            </p:sp>
          </p:grpSp>
          <p:grpSp>
            <p:nvGrpSpPr>
              <p:cNvPr id="4310" name="Group 155"/>
              <p:cNvGrpSpPr>
                <a:grpSpLocks/>
              </p:cNvGrpSpPr>
              <p:nvPr/>
            </p:nvGrpSpPr>
            <p:grpSpPr bwMode="auto">
              <a:xfrm>
                <a:off x="1617" y="308"/>
                <a:ext cx="705" cy="154"/>
                <a:chOff x="1617" y="308"/>
                <a:chExt cx="705" cy="154"/>
              </a:xfrm>
            </p:grpSpPr>
            <p:sp>
              <p:nvSpPr>
                <p:cNvPr id="4539" name="Rectangle 23"/>
                <p:cNvSpPr>
                  <a:spLocks noChangeArrowheads="1"/>
                </p:cNvSpPr>
                <p:nvPr/>
              </p:nvSpPr>
              <p:spPr bwMode="auto">
                <a:xfrm>
                  <a:off x="1617" y="308"/>
                  <a:ext cx="705"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a:t>
                  </a:r>
                  <a:endParaRPr kumimoji="1" lang="en-US" sz="1100" b="0">
                    <a:solidFill>
                      <a:schemeClr val="tx1"/>
                    </a:solidFill>
                    <a:latin typeface="Times New Roman" pitchFamily="18" charset="0"/>
                  </a:endParaRPr>
                </a:p>
              </p:txBody>
            </p:sp>
            <p:sp>
              <p:nvSpPr>
                <p:cNvPr id="4540" name="Rectangle 154"/>
                <p:cNvSpPr>
                  <a:spLocks noChangeArrowheads="1"/>
                </p:cNvSpPr>
                <p:nvPr/>
              </p:nvSpPr>
              <p:spPr bwMode="auto">
                <a:xfrm>
                  <a:off x="1617" y="308"/>
                  <a:ext cx="705" cy="154"/>
                </a:xfrm>
                <a:prstGeom prst="rect">
                  <a:avLst/>
                </a:prstGeom>
                <a:noFill/>
                <a:ln w="7">
                  <a:solidFill>
                    <a:srgbClr val="000000"/>
                  </a:solidFill>
                  <a:miter lim="800000"/>
                  <a:headEnd/>
                  <a:tailEnd/>
                </a:ln>
              </p:spPr>
              <p:txBody>
                <a:bodyPr anchor="b"/>
                <a:lstStyle/>
                <a:p>
                  <a:endParaRPr lang="nl-NL"/>
                </a:p>
              </p:txBody>
            </p:sp>
          </p:grpSp>
          <p:grpSp>
            <p:nvGrpSpPr>
              <p:cNvPr id="4311" name="Group 157"/>
              <p:cNvGrpSpPr>
                <a:grpSpLocks/>
              </p:cNvGrpSpPr>
              <p:nvPr/>
            </p:nvGrpSpPr>
            <p:grpSpPr bwMode="auto">
              <a:xfrm>
                <a:off x="2322" y="308"/>
                <a:ext cx="541" cy="154"/>
                <a:chOff x="2322" y="308"/>
                <a:chExt cx="541" cy="154"/>
              </a:xfrm>
            </p:grpSpPr>
            <p:sp>
              <p:nvSpPr>
                <p:cNvPr id="4537" name="Rectangle 24"/>
                <p:cNvSpPr>
                  <a:spLocks noChangeArrowheads="1"/>
                </p:cNvSpPr>
                <p:nvPr/>
              </p:nvSpPr>
              <p:spPr bwMode="auto">
                <a:xfrm>
                  <a:off x="2322" y="308"/>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jazz</a:t>
                  </a:r>
                  <a:endParaRPr kumimoji="1" lang="en-US" sz="1100" b="0">
                    <a:solidFill>
                      <a:schemeClr val="tx1"/>
                    </a:solidFill>
                    <a:latin typeface="Times New Roman" pitchFamily="18" charset="0"/>
                  </a:endParaRPr>
                </a:p>
              </p:txBody>
            </p:sp>
            <p:sp>
              <p:nvSpPr>
                <p:cNvPr id="4538" name="Rectangle 156"/>
                <p:cNvSpPr>
                  <a:spLocks noChangeArrowheads="1"/>
                </p:cNvSpPr>
                <p:nvPr/>
              </p:nvSpPr>
              <p:spPr bwMode="auto">
                <a:xfrm>
                  <a:off x="2322" y="308"/>
                  <a:ext cx="541" cy="154"/>
                </a:xfrm>
                <a:prstGeom prst="rect">
                  <a:avLst/>
                </a:prstGeom>
                <a:noFill/>
                <a:ln w="7">
                  <a:solidFill>
                    <a:srgbClr val="000000"/>
                  </a:solidFill>
                  <a:miter lim="800000"/>
                  <a:headEnd/>
                  <a:tailEnd/>
                </a:ln>
              </p:spPr>
              <p:txBody>
                <a:bodyPr anchor="b"/>
                <a:lstStyle/>
                <a:p>
                  <a:endParaRPr lang="nl-NL"/>
                </a:p>
              </p:txBody>
            </p:sp>
          </p:grpSp>
          <p:grpSp>
            <p:nvGrpSpPr>
              <p:cNvPr id="4312" name="Group 159"/>
              <p:cNvGrpSpPr>
                <a:grpSpLocks/>
              </p:cNvGrpSpPr>
              <p:nvPr/>
            </p:nvGrpSpPr>
            <p:grpSpPr bwMode="auto">
              <a:xfrm>
                <a:off x="2863" y="308"/>
                <a:ext cx="554" cy="154"/>
                <a:chOff x="2863" y="308"/>
                <a:chExt cx="554" cy="154"/>
              </a:xfrm>
            </p:grpSpPr>
            <p:sp>
              <p:nvSpPr>
                <p:cNvPr id="4535" name="Rectangle 25"/>
                <p:cNvSpPr>
                  <a:spLocks noChangeArrowheads="1"/>
                </p:cNvSpPr>
                <p:nvPr/>
              </p:nvSpPr>
              <p:spPr bwMode="auto">
                <a:xfrm>
                  <a:off x="2863" y="308"/>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a:t>
                  </a:r>
                  <a:endParaRPr kumimoji="1" lang="en-US" sz="1100" b="0">
                    <a:solidFill>
                      <a:schemeClr val="tx1"/>
                    </a:solidFill>
                    <a:latin typeface="Times New Roman" pitchFamily="18" charset="0"/>
                  </a:endParaRPr>
                </a:p>
              </p:txBody>
            </p:sp>
            <p:sp>
              <p:nvSpPr>
                <p:cNvPr id="4536" name="Rectangle 158"/>
                <p:cNvSpPr>
                  <a:spLocks noChangeArrowheads="1"/>
                </p:cNvSpPr>
                <p:nvPr/>
              </p:nvSpPr>
              <p:spPr bwMode="auto">
                <a:xfrm>
                  <a:off x="2863" y="308"/>
                  <a:ext cx="554" cy="154"/>
                </a:xfrm>
                <a:prstGeom prst="rect">
                  <a:avLst/>
                </a:prstGeom>
                <a:noFill/>
                <a:ln w="7">
                  <a:solidFill>
                    <a:srgbClr val="000000"/>
                  </a:solidFill>
                  <a:miter lim="800000"/>
                  <a:headEnd/>
                  <a:tailEnd/>
                </a:ln>
              </p:spPr>
              <p:txBody>
                <a:bodyPr anchor="b"/>
                <a:lstStyle/>
                <a:p>
                  <a:endParaRPr lang="nl-NL"/>
                </a:p>
              </p:txBody>
            </p:sp>
          </p:grpSp>
          <p:grpSp>
            <p:nvGrpSpPr>
              <p:cNvPr id="4313" name="Group 161"/>
              <p:cNvGrpSpPr>
                <a:grpSpLocks/>
              </p:cNvGrpSpPr>
              <p:nvPr/>
            </p:nvGrpSpPr>
            <p:grpSpPr bwMode="auto">
              <a:xfrm>
                <a:off x="3417" y="308"/>
                <a:ext cx="497" cy="154"/>
                <a:chOff x="3417" y="308"/>
                <a:chExt cx="497" cy="154"/>
              </a:xfrm>
            </p:grpSpPr>
            <p:sp>
              <p:nvSpPr>
                <p:cNvPr id="4533" name="Rectangle 26"/>
                <p:cNvSpPr>
                  <a:spLocks noChangeArrowheads="1"/>
                </p:cNvSpPr>
                <p:nvPr/>
              </p:nvSpPr>
              <p:spPr bwMode="auto">
                <a:xfrm>
                  <a:off x="3417" y="308"/>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4</a:t>
                  </a:r>
                  <a:endParaRPr kumimoji="1" lang="en-US" sz="1100" b="0">
                    <a:solidFill>
                      <a:schemeClr val="tx1"/>
                    </a:solidFill>
                    <a:latin typeface="Times New Roman" pitchFamily="18" charset="0"/>
                  </a:endParaRPr>
                </a:p>
              </p:txBody>
            </p:sp>
            <p:sp>
              <p:nvSpPr>
                <p:cNvPr id="4534" name="Rectangle 160"/>
                <p:cNvSpPr>
                  <a:spLocks noChangeArrowheads="1"/>
                </p:cNvSpPr>
                <p:nvPr/>
              </p:nvSpPr>
              <p:spPr bwMode="auto">
                <a:xfrm>
                  <a:off x="3417" y="308"/>
                  <a:ext cx="497" cy="154"/>
                </a:xfrm>
                <a:prstGeom prst="rect">
                  <a:avLst/>
                </a:prstGeom>
                <a:noFill/>
                <a:ln w="7">
                  <a:solidFill>
                    <a:srgbClr val="000000"/>
                  </a:solidFill>
                  <a:miter lim="800000"/>
                  <a:headEnd/>
                  <a:tailEnd/>
                </a:ln>
              </p:spPr>
              <p:txBody>
                <a:bodyPr anchor="b"/>
                <a:lstStyle/>
                <a:p>
                  <a:endParaRPr lang="nl-NL"/>
                </a:p>
              </p:txBody>
            </p:sp>
          </p:grpSp>
          <p:grpSp>
            <p:nvGrpSpPr>
              <p:cNvPr id="4314" name="Group 163"/>
              <p:cNvGrpSpPr>
                <a:grpSpLocks/>
              </p:cNvGrpSpPr>
              <p:nvPr/>
            </p:nvGrpSpPr>
            <p:grpSpPr bwMode="auto">
              <a:xfrm>
                <a:off x="3914" y="308"/>
                <a:ext cx="350" cy="154"/>
                <a:chOff x="3914" y="308"/>
                <a:chExt cx="350" cy="154"/>
              </a:xfrm>
            </p:grpSpPr>
            <p:sp>
              <p:nvSpPr>
                <p:cNvPr id="4531" name="Rectangle 27"/>
                <p:cNvSpPr>
                  <a:spLocks noChangeArrowheads="1"/>
                </p:cNvSpPr>
                <p:nvPr/>
              </p:nvSpPr>
              <p:spPr bwMode="auto">
                <a:xfrm>
                  <a:off x="3914" y="308"/>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1988</a:t>
                  </a:r>
                  <a:endParaRPr kumimoji="1" lang="en-US" sz="1100" b="0">
                    <a:solidFill>
                      <a:schemeClr val="tx1"/>
                    </a:solidFill>
                    <a:latin typeface="Times New Roman" pitchFamily="18" charset="0"/>
                  </a:endParaRPr>
                </a:p>
              </p:txBody>
            </p:sp>
            <p:sp>
              <p:nvSpPr>
                <p:cNvPr id="4532" name="Rectangle 162"/>
                <p:cNvSpPr>
                  <a:spLocks noChangeArrowheads="1"/>
                </p:cNvSpPr>
                <p:nvPr/>
              </p:nvSpPr>
              <p:spPr bwMode="auto">
                <a:xfrm>
                  <a:off x="3914" y="308"/>
                  <a:ext cx="350" cy="154"/>
                </a:xfrm>
                <a:prstGeom prst="rect">
                  <a:avLst/>
                </a:prstGeom>
                <a:noFill/>
                <a:ln w="7">
                  <a:solidFill>
                    <a:srgbClr val="000000"/>
                  </a:solidFill>
                  <a:miter lim="800000"/>
                  <a:headEnd/>
                  <a:tailEnd/>
                </a:ln>
              </p:spPr>
              <p:txBody>
                <a:bodyPr anchor="b"/>
                <a:lstStyle/>
                <a:p>
                  <a:endParaRPr lang="nl-NL"/>
                </a:p>
              </p:txBody>
            </p:sp>
          </p:grpSp>
          <p:grpSp>
            <p:nvGrpSpPr>
              <p:cNvPr id="4315" name="Group 165"/>
              <p:cNvGrpSpPr>
                <a:grpSpLocks/>
              </p:cNvGrpSpPr>
              <p:nvPr/>
            </p:nvGrpSpPr>
            <p:grpSpPr bwMode="auto">
              <a:xfrm>
                <a:off x="0" y="462"/>
                <a:ext cx="360" cy="154"/>
                <a:chOff x="0" y="462"/>
                <a:chExt cx="360" cy="154"/>
              </a:xfrm>
            </p:grpSpPr>
            <p:sp>
              <p:nvSpPr>
                <p:cNvPr id="4529" name="Rectangle 28"/>
                <p:cNvSpPr>
                  <a:spLocks noChangeArrowheads="1"/>
                </p:cNvSpPr>
                <p:nvPr/>
              </p:nvSpPr>
              <p:spPr bwMode="auto">
                <a:xfrm>
                  <a:off x="0" y="462"/>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3</a:t>
                  </a:r>
                  <a:endParaRPr kumimoji="1" lang="en-US" sz="1100" b="0">
                    <a:solidFill>
                      <a:schemeClr val="tx1"/>
                    </a:solidFill>
                    <a:latin typeface="Times New Roman" pitchFamily="18" charset="0"/>
                  </a:endParaRPr>
                </a:p>
              </p:txBody>
            </p:sp>
            <p:sp>
              <p:nvSpPr>
                <p:cNvPr id="4530" name="Rectangle 164"/>
                <p:cNvSpPr>
                  <a:spLocks noChangeArrowheads="1"/>
                </p:cNvSpPr>
                <p:nvPr/>
              </p:nvSpPr>
              <p:spPr bwMode="auto">
                <a:xfrm>
                  <a:off x="0" y="462"/>
                  <a:ext cx="360" cy="154"/>
                </a:xfrm>
                <a:prstGeom prst="rect">
                  <a:avLst/>
                </a:prstGeom>
                <a:noFill/>
                <a:ln w="7">
                  <a:solidFill>
                    <a:srgbClr val="000000"/>
                  </a:solidFill>
                  <a:miter lim="800000"/>
                  <a:headEnd/>
                  <a:tailEnd/>
                </a:ln>
              </p:spPr>
              <p:txBody>
                <a:bodyPr anchor="b"/>
                <a:lstStyle/>
                <a:p>
                  <a:endParaRPr lang="nl-NL"/>
                </a:p>
              </p:txBody>
            </p:sp>
          </p:grpSp>
          <p:grpSp>
            <p:nvGrpSpPr>
              <p:cNvPr id="4316" name="Group 167"/>
              <p:cNvGrpSpPr>
                <a:grpSpLocks/>
              </p:cNvGrpSpPr>
              <p:nvPr/>
            </p:nvGrpSpPr>
            <p:grpSpPr bwMode="auto">
              <a:xfrm>
                <a:off x="360" y="462"/>
                <a:ext cx="591" cy="154"/>
                <a:chOff x="360" y="462"/>
                <a:chExt cx="591" cy="154"/>
              </a:xfrm>
            </p:grpSpPr>
            <p:sp>
              <p:nvSpPr>
                <p:cNvPr id="4527" name="Rectangle 29"/>
                <p:cNvSpPr>
                  <a:spLocks noChangeArrowheads="1"/>
                </p:cNvSpPr>
                <p:nvPr/>
              </p:nvSpPr>
              <p:spPr bwMode="auto">
                <a:xfrm>
                  <a:off x="360" y="462"/>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4</a:t>
                  </a:r>
                  <a:endParaRPr kumimoji="1" lang="en-US" sz="1100" b="0">
                    <a:solidFill>
                      <a:schemeClr val="tx1"/>
                    </a:solidFill>
                    <a:latin typeface="Times New Roman" pitchFamily="18" charset="0"/>
                  </a:endParaRPr>
                </a:p>
              </p:txBody>
            </p:sp>
            <p:sp>
              <p:nvSpPr>
                <p:cNvPr id="4528" name="Rectangle 166"/>
                <p:cNvSpPr>
                  <a:spLocks noChangeArrowheads="1"/>
                </p:cNvSpPr>
                <p:nvPr/>
              </p:nvSpPr>
              <p:spPr bwMode="auto">
                <a:xfrm>
                  <a:off x="360" y="462"/>
                  <a:ext cx="591" cy="154"/>
                </a:xfrm>
                <a:prstGeom prst="rect">
                  <a:avLst/>
                </a:prstGeom>
                <a:noFill/>
                <a:ln w="7">
                  <a:solidFill>
                    <a:srgbClr val="000000"/>
                  </a:solidFill>
                  <a:miter lim="800000"/>
                  <a:headEnd/>
                  <a:tailEnd/>
                </a:ln>
              </p:spPr>
              <p:txBody>
                <a:bodyPr anchor="b"/>
                <a:lstStyle/>
                <a:p>
                  <a:endParaRPr lang="nl-NL"/>
                </a:p>
              </p:txBody>
            </p:sp>
          </p:grpSp>
          <p:grpSp>
            <p:nvGrpSpPr>
              <p:cNvPr id="4317" name="Group 169"/>
              <p:cNvGrpSpPr>
                <a:grpSpLocks/>
              </p:cNvGrpSpPr>
              <p:nvPr/>
            </p:nvGrpSpPr>
            <p:grpSpPr bwMode="auto">
              <a:xfrm>
                <a:off x="951" y="462"/>
                <a:ext cx="666" cy="154"/>
                <a:chOff x="951" y="462"/>
                <a:chExt cx="666" cy="154"/>
              </a:xfrm>
            </p:grpSpPr>
            <p:sp>
              <p:nvSpPr>
                <p:cNvPr id="4525" name="Rectangle 30"/>
                <p:cNvSpPr>
                  <a:spLocks noChangeArrowheads="1"/>
                </p:cNvSpPr>
                <p:nvPr/>
              </p:nvSpPr>
              <p:spPr bwMode="auto">
                <a:xfrm>
                  <a:off x="951" y="462"/>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Air pur charmer</a:t>
                  </a:r>
                  <a:endParaRPr kumimoji="1" lang="en-US" sz="1100" b="0">
                    <a:solidFill>
                      <a:schemeClr val="tx1"/>
                    </a:solidFill>
                    <a:latin typeface="Times New Roman" pitchFamily="18" charset="0"/>
                  </a:endParaRPr>
                </a:p>
              </p:txBody>
            </p:sp>
            <p:sp>
              <p:nvSpPr>
                <p:cNvPr id="4526" name="Rectangle 168"/>
                <p:cNvSpPr>
                  <a:spLocks noChangeArrowheads="1"/>
                </p:cNvSpPr>
                <p:nvPr/>
              </p:nvSpPr>
              <p:spPr bwMode="auto">
                <a:xfrm>
                  <a:off x="951" y="462"/>
                  <a:ext cx="666" cy="154"/>
                </a:xfrm>
                <a:prstGeom prst="rect">
                  <a:avLst/>
                </a:prstGeom>
                <a:noFill/>
                <a:ln w="7">
                  <a:solidFill>
                    <a:srgbClr val="000000"/>
                  </a:solidFill>
                  <a:miter lim="800000"/>
                  <a:headEnd/>
                  <a:tailEnd/>
                </a:ln>
              </p:spPr>
              <p:txBody>
                <a:bodyPr anchor="b"/>
                <a:lstStyle/>
                <a:p>
                  <a:endParaRPr lang="nl-NL"/>
                </a:p>
              </p:txBody>
            </p:sp>
          </p:grpSp>
          <p:grpSp>
            <p:nvGrpSpPr>
              <p:cNvPr id="4318" name="Group 171"/>
              <p:cNvGrpSpPr>
                <a:grpSpLocks/>
              </p:cNvGrpSpPr>
              <p:nvPr/>
            </p:nvGrpSpPr>
            <p:grpSpPr bwMode="auto">
              <a:xfrm>
                <a:off x="1617" y="462"/>
                <a:ext cx="705" cy="154"/>
                <a:chOff x="1617" y="462"/>
                <a:chExt cx="705" cy="154"/>
              </a:xfrm>
            </p:grpSpPr>
            <p:sp>
              <p:nvSpPr>
                <p:cNvPr id="4523" name="Rectangle 31"/>
                <p:cNvSpPr>
                  <a:spLocks noChangeArrowheads="1" noTextEdit="1"/>
                </p:cNvSpPr>
                <p:nvPr/>
              </p:nvSpPr>
              <p:spPr bwMode="auto">
                <a:xfrm>
                  <a:off x="1617" y="462"/>
                  <a:ext cx="705" cy="154"/>
                </a:xfrm>
                <a:prstGeom prst="rect">
                  <a:avLst/>
                </a:prstGeom>
                <a:noFill/>
                <a:ln w="9525">
                  <a:solidFill>
                    <a:srgbClr val="000000"/>
                  </a:solidFill>
                  <a:miter lim="800000"/>
                  <a:headEnd/>
                  <a:tailEnd/>
                </a:ln>
              </p:spPr>
              <p:txBody>
                <a:bodyPr>
                  <a:spAutoFit/>
                </a:bodyPr>
                <a:lstStyle/>
                <a:p>
                  <a:endParaRPr lang="nl-NL"/>
                </a:p>
              </p:txBody>
            </p:sp>
            <p:sp>
              <p:nvSpPr>
                <p:cNvPr id="4524" name="Rectangle 170"/>
                <p:cNvSpPr>
                  <a:spLocks noChangeArrowheads="1"/>
                </p:cNvSpPr>
                <p:nvPr/>
              </p:nvSpPr>
              <p:spPr bwMode="auto">
                <a:xfrm>
                  <a:off x="1617" y="462"/>
                  <a:ext cx="705" cy="154"/>
                </a:xfrm>
                <a:prstGeom prst="rect">
                  <a:avLst/>
                </a:prstGeom>
                <a:noFill/>
                <a:ln w="7">
                  <a:solidFill>
                    <a:srgbClr val="000000"/>
                  </a:solidFill>
                  <a:miter lim="800000"/>
                  <a:headEnd/>
                  <a:tailEnd/>
                </a:ln>
              </p:spPr>
              <p:txBody>
                <a:bodyPr anchor="b"/>
                <a:lstStyle/>
                <a:p>
                  <a:endParaRPr lang="nl-NL"/>
                </a:p>
              </p:txBody>
            </p:sp>
          </p:grpSp>
          <p:grpSp>
            <p:nvGrpSpPr>
              <p:cNvPr id="4319" name="Group 173"/>
              <p:cNvGrpSpPr>
                <a:grpSpLocks/>
              </p:cNvGrpSpPr>
              <p:nvPr/>
            </p:nvGrpSpPr>
            <p:grpSpPr bwMode="auto">
              <a:xfrm>
                <a:off x="2322" y="462"/>
                <a:ext cx="541" cy="154"/>
                <a:chOff x="2322" y="462"/>
                <a:chExt cx="541" cy="154"/>
              </a:xfrm>
            </p:grpSpPr>
            <p:sp>
              <p:nvSpPr>
                <p:cNvPr id="4521" name="Rectangle 32"/>
                <p:cNvSpPr>
                  <a:spLocks noChangeArrowheads="1"/>
                </p:cNvSpPr>
                <p:nvPr/>
              </p:nvSpPr>
              <p:spPr bwMode="auto">
                <a:xfrm>
                  <a:off x="2322" y="462"/>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klassiek</a:t>
                  </a:r>
                  <a:endParaRPr kumimoji="1" lang="en-US" sz="1100" b="0">
                    <a:solidFill>
                      <a:schemeClr val="tx1"/>
                    </a:solidFill>
                    <a:latin typeface="Times New Roman" pitchFamily="18" charset="0"/>
                  </a:endParaRPr>
                </a:p>
              </p:txBody>
            </p:sp>
            <p:sp>
              <p:nvSpPr>
                <p:cNvPr id="4522" name="Rectangle 172"/>
                <p:cNvSpPr>
                  <a:spLocks noChangeArrowheads="1"/>
                </p:cNvSpPr>
                <p:nvPr/>
              </p:nvSpPr>
              <p:spPr bwMode="auto">
                <a:xfrm>
                  <a:off x="2322" y="462"/>
                  <a:ext cx="541" cy="154"/>
                </a:xfrm>
                <a:prstGeom prst="rect">
                  <a:avLst/>
                </a:prstGeom>
                <a:noFill/>
                <a:ln w="7">
                  <a:solidFill>
                    <a:srgbClr val="000000"/>
                  </a:solidFill>
                  <a:miter lim="800000"/>
                  <a:headEnd/>
                  <a:tailEnd/>
                </a:ln>
              </p:spPr>
              <p:txBody>
                <a:bodyPr anchor="b"/>
                <a:lstStyle/>
                <a:p>
                  <a:endParaRPr lang="nl-NL"/>
                </a:p>
              </p:txBody>
            </p:sp>
          </p:grpSp>
          <p:grpSp>
            <p:nvGrpSpPr>
              <p:cNvPr id="4320" name="Group 175"/>
              <p:cNvGrpSpPr>
                <a:grpSpLocks/>
              </p:cNvGrpSpPr>
              <p:nvPr/>
            </p:nvGrpSpPr>
            <p:grpSpPr bwMode="auto">
              <a:xfrm>
                <a:off x="2863" y="462"/>
                <a:ext cx="554" cy="154"/>
                <a:chOff x="2863" y="462"/>
                <a:chExt cx="554" cy="154"/>
              </a:xfrm>
            </p:grpSpPr>
            <p:sp>
              <p:nvSpPr>
                <p:cNvPr id="4519" name="Rectangle 33"/>
                <p:cNvSpPr>
                  <a:spLocks noChangeArrowheads="1"/>
                </p:cNvSpPr>
                <p:nvPr/>
              </p:nvSpPr>
              <p:spPr bwMode="auto">
                <a:xfrm>
                  <a:off x="2863" y="462"/>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a:t>
                  </a:r>
                  <a:endParaRPr kumimoji="1" lang="en-US" sz="1100" b="0">
                    <a:solidFill>
                      <a:schemeClr val="tx1"/>
                    </a:solidFill>
                    <a:latin typeface="Times New Roman" pitchFamily="18" charset="0"/>
                  </a:endParaRPr>
                </a:p>
              </p:txBody>
            </p:sp>
            <p:sp>
              <p:nvSpPr>
                <p:cNvPr id="4520" name="Rectangle 174"/>
                <p:cNvSpPr>
                  <a:spLocks noChangeArrowheads="1"/>
                </p:cNvSpPr>
                <p:nvPr/>
              </p:nvSpPr>
              <p:spPr bwMode="auto">
                <a:xfrm>
                  <a:off x="2863" y="462"/>
                  <a:ext cx="554" cy="154"/>
                </a:xfrm>
                <a:prstGeom prst="rect">
                  <a:avLst/>
                </a:prstGeom>
                <a:noFill/>
                <a:ln w="7">
                  <a:solidFill>
                    <a:srgbClr val="000000"/>
                  </a:solidFill>
                  <a:miter lim="800000"/>
                  <a:headEnd/>
                  <a:tailEnd/>
                </a:ln>
              </p:spPr>
              <p:txBody>
                <a:bodyPr anchor="b"/>
                <a:lstStyle/>
                <a:p>
                  <a:endParaRPr lang="nl-NL"/>
                </a:p>
              </p:txBody>
            </p:sp>
          </p:grpSp>
          <p:grpSp>
            <p:nvGrpSpPr>
              <p:cNvPr id="4321" name="Group 177"/>
              <p:cNvGrpSpPr>
                <a:grpSpLocks/>
              </p:cNvGrpSpPr>
              <p:nvPr/>
            </p:nvGrpSpPr>
            <p:grpSpPr bwMode="auto">
              <a:xfrm>
                <a:off x="3417" y="462"/>
                <a:ext cx="497" cy="154"/>
                <a:chOff x="3417" y="462"/>
                <a:chExt cx="497" cy="154"/>
              </a:xfrm>
            </p:grpSpPr>
            <p:sp>
              <p:nvSpPr>
                <p:cNvPr id="4517" name="Rectangle 34"/>
                <p:cNvSpPr>
                  <a:spLocks noChangeArrowheads="1"/>
                </p:cNvSpPr>
                <p:nvPr/>
              </p:nvSpPr>
              <p:spPr bwMode="auto">
                <a:xfrm>
                  <a:off x="3417" y="462"/>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4.5</a:t>
                  </a:r>
                  <a:endParaRPr kumimoji="1" lang="en-US" sz="1100" b="0">
                    <a:solidFill>
                      <a:schemeClr val="tx1"/>
                    </a:solidFill>
                    <a:latin typeface="Times New Roman" pitchFamily="18" charset="0"/>
                  </a:endParaRPr>
                </a:p>
              </p:txBody>
            </p:sp>
            <p:sp>
              <p:nvSpPr>
                <p:cNvPr id="4518" name="Rectangle 176"/>
                <p:cNvSpPr>
                  <a:spLocks noChangeArrowheads="1"/>
                </p:cNvSpPr>
                <p:nvPr/>
              </p:nvSpPr>
              <p:spPr bwMode="auto">
                <a:xfrm>
                  <a:off x="3417" y="462"/>
                  <a:ext cx="497" cy="154"/>
                </a:xfrm>
                <a:prstGeom prst="rect">
                  <a:avLst/>
                </a:prstGeom>
                <a:noFill/>
                <a:ln w="7">
                  <a:solidFill>
                    <a:srgbClr val="000000"/>
                  </a:solidFill>
                  <a:miter lim="800000"/>
                  <a:headEnd/>
                  <a:tailEnd/>
                </a:ln>
              </p:spPr>
              <p:txBody>
                <a:bodyPr anchor="b"/>
                <a:lstStyle/>
                <a:p>
                  <a:endParaRPr lang="nl-NL"/>
                </a:p>
              </p:txBody>
            </p:sp>
          </p:grpSp>
          <p:grpSp>
            <p:nvGrpSpPr>
              <p:cNvPr id="4322" name="Group 179"/>
              <p:cNvGrpSpPr>
                <a:grpSpLocks/>
              </p:cNvGrpSpPr>
              <p:nvPr/>
            </p:nvGrpSpPr>
            <p:grpSpPr bwMode="auto">
              <a:xfrm>
                <a:off x="3914" y="462"/>
                <a:ext cx="350" cy="154"/>
                <a:chOff x="3914" y="462"/>
                <a:chExt cx="350" cy="154"/>
              </a:xfrm>
            </p:grpSpPr>
            <p:sp>
              <p:nvSpPr>
                <p:cNvPr id="4515" name="Rectangle 35"/>
                <p:cNvSpPr>
                  <a:spLocks noChangeArrowheads="1"/>
                </p:cNvSpPr>
                <p:nvPr/>
              </p:nvSpPr>
              <p:spPr bwMode="auto">
                <a:xfrm>
                  <a:off x="3914" y="462"/>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1953</a:t>
                  </a:r>
                  <a:endParaRPr kumimoji="1" lang="en-US" sz="1100" b="0">
                    <a:solidFill>
                      <a:schemeClr val="tx1"/>
                    </a:solidFill>
                    <a:latin typeface="Times New Roman" pitchFamily="18" charset="0"/>
                  </a:endParaRPr>
                </a:p>
              </p:txBody>
            </p:sp>
            <p:sp>
              <p:nvSpPr>
                <p:cNvPr id="4516" name="Rectangle 178"/>
                <p:cNvSpPr>
                  <a:spLocks noChangeArrowheads="1"/>
                </p:cNvSpPr>
                <p:nvPr/>
              </p:nvSpPr>
              <p:spPr bwMode="auto">
                <a:xfrm>
                  <a:off x="3914" y="462"/>
                  <a:ext cx="350" cy="154"/>
                </a:xfrm>
                <a:prstGeom prst="rect">
                  <a:avLst/>
                </a:prstGeom>
                <a:noFill/>
                <a:ln w="7">
                  <a:solidFill>
                    <a:srgbClr val="000000"/>
                  </a:solidFill>
                  <a:miter lim="800000"/>
                  <a:headEnd/>
                  <a:tailEnd/>
                </a:ln>
              </p:spPr>
              <p:txBody>
                <a:bodyPr anchor="b"/>
                <a:lstStyle/>
                <a:p>
                  <a:endParaRPr lang="nl-NL"/>
                </a:p>
              </p:txBody>
            </p:sp>
          </p:grpSp>
          <p:grpSp>
            <p:nvGrpSpPr>
              <p:cNvPr id="4323" name="Group 181"/>
              <p:cNvGrpSpPr>
                <a:grpSpLocks/>
              </p:cNvGrpSpPr>
              <p:nvPr/>
            </p:nvGrpSpPr>
            <p:grpSpPr bwMode="auto">
              <a:xfrm>
                <a:off x="0" y="616"/>
                <a:ext cx="360" cy="154"/>
                <a:chOff x="0" y="616"/>
                <a:chExt cx="360" cy="154"/>
              </a:xfrm>
            </p:grpSpPr>
            <p:sp>
              <p:nvSpPr>
                <p:cNvPr id="4513" name="Rectangle 36"/>
                <p:cNvSpPr>
                  <a:spLocks noChangeArrowheads="1"/>
                </p:cNvSpPr>
                <p:nvPr/>
              </p:nvSpPr>
              <p:spPr bwMode="auto">
                <a:xfrm>
                  <a:off x="0" y="616"/>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5</a:t>
                  </a:r>
                  <a:endParaRPr kumimoji="1" lang="en-US" sz="1100" b="0">
                    <a:solidFill>
                      <a:schemeClr val="tx1"/>
                    </a:solidFill>
                    <a:latin typeface="Times New Roman" pitchFamily="18" charset="0"/>
                  </a:endParaRPr>
                </a:p>
              </p:txBody>
            </p:sp>
            <p:sp>
              <p:nvSpPr>
                <p:cNvPr id="4514" name="Rectangle 180"/>
                <p:cNvSpPr>
                  <a:spLocks noChangeArrowheads="1"/>
                </p:cNvSpPr>
                <p:nvPr/>
              </p:nvSpPr>
              <p:spPr bwMode="auto">
                <a:xfrm>
                  <a:off x="0" y="616"/>
                  <a:ext cx="360" cy="154"/>
                </a:xfrm>
                <a:prstGeom prst="rect">
                  <a:avLst/>
                </a:prstGeom>
                <a:noFill/>
                <a:ln w="7">
                  <a:solidFill>
                    <a:srgbClr val="000000"/>
                  </a:solidFill>
                  <a:miter lim="800000"/>
                  <a:headEnd/>
                  <a:tailEnd/>
                </a:ln>
              </p:spPr>
              <p:txBody>
                <a:bodyPr anchor="b"/>
                <a:lstStyle/>
                <a:p>
                  <a:endParaRPr lang="nl-NL"/>
                </a:p>
              </p:txBody>
            </p:sp>
          </p:grpSp>
          <p:grpSp>
            <p:nvGrpSpPr>
              <p:cNvPr id="4324" name="Group 183"/>
              <p:cNvGrpSpPr>
                <a:grpSpLocks/>
              </p:cNvGrpSpPr>
              <p:nvPr/>
            </p:nvGrpSpPr>
            <p:grpSpPr bwMode="auto">
              <a:xfrm>
                <a:off x="360" y="616"/>
                <a:ext cx="591" cy="154"/>
                <a:chOff x="360" y="616"/>
                <a:chExt cx="591" cy="154"/>
              </a:xfrm>
            </p:grpSpPr>
            <p:sp>
              <p:nvSpPr>
                <p:cNvPr id="4511" name="Rectangle 37"/>
                <p:cNvSpPr>
                  <a:spLocks noChangeArrowheads="1"/>
                </p:cNvSpPr>
                <p:nvPr/>
              </p:nvSpPr>
              <p:spPr bwMode="auto">
                <a:xfrm>
                  <a:off x="360" y="616"/>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5</a:t>
                  </a:r>
                  <a:endParaRPr kumimoji="1" lang="en-US" sz="1100" b="0">
                    <a:solidFill>
                      <a:schemeClr val="tx1"/>
                    </a:solidFill>
                    <a:latin typeface="Times New Roman" pitchFamily="18" charset="0"/>
                  </a:endParaRPr>
                </a:p>
              </p:txBody>
            </p:sp>
            <p:sp>
              <p:nvSpPr>
                <p:cNvPr id="4512" name="Rectangle 182"/>
                <p:cNvSpPr>
                  <a:spLocks noChangeArrowheads="1"/>
                </p:cNvSpPr>
                <p:nvPr/>
              </p:nvSpPr>
              <p:spPr bwMode="auto">
                <a:xfrm>
                  <a:off x="360" y="616"/>
                  <a:ext cx="591" cy="154"/>
                </a:xfrm>
                <a:prstGeom prst="rect">
                  <a:avLst/>
                </a:prstGeom>
                <a:noFill/>
                <a:ln w="7">
                  <a:solidFill>
                    <a:srgbClr val="000000"/>
                  </a:solidFill>
                  <a:miter lim="800000"/>
                  <a:headEnd/>
                  <a:tailEnd/>
                </a:ln>
              </p:spPr>
              <p:txBody>
                <a:bodyPr anchor="b"/>
                <a:lstStyle/>
                <a:p>
                  <a:endParaRPr lang="nl-NL"/>
                </a:p>
              </p:txBody>
            </p:sp>
          </p:grpSp>
          <p:grpSp>
            <p:nvGrpSpPr>
              <p:cNvPr id="4325" name="Group 185"/>
              <p:cNvGrpSpPr>
                <a:grpSpLocks/>
              </p:cNvGrpSpPr>
              <p:nvPr/>
            </p:nvGrpSpPr>
            <p:grpSpPr bwMode="auto">
              <a:xfrm>
                <a:off x="951" y="616"/>
                <a:ext cx="666" cy="154"/>
                <a:chOff x="951" y="616"/>
                <a:chExt cx="666" cy="154"/>
              </a:xfrm>
            </p:grpSpPr>
            <p:sp>
              <p:nvSpPr>
                <p:cNvPr id="4509" name="Rectangle 38"/>
                <p:cNvSpPr>
                  <a:spLocks noChangeArrowheads="1"/>
                </p:cNvSpPr>
                <p:nvPr/>
              </p:nvSpPr>
              <p:spPr bwMode="auto">
                <a:xfrm>
                  <a:off x="951" y="616"/>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Lina</a:t>
                  </a:r>
                  <a:endParaRPr kumimoji="1" lang="en-US" sz="1100" b="0">
                    <a:solidFill>
                      <a:schemeClr val="tx1"/>
                    </a:solidFill>
                    <a:latin typeface="Times New Roman" pitchFamily="18" charset="0"/>
                  </a:endParaRPr>
                </a:p>
              </p:txBody>
            </p:sp>
            <p:sp>
              <p:nvSpPr>
                <p:cNvPr id="4510" name="Rectangle 184"/>
                <p:cNvSpPr>
                  <a:spLocks noChangeArrowheads="1"/>
                </p:cNvSpPr>
                <p:nvPr/>
              </p:nvSpPr>
              <p:spPr bwMode="auto">
                <a:xfrm>
                  <a:off x="951" y="616"/>
                  <a:ext cx="666" cy="154"/>
                </a:xfrm>
                <a:prstGeom prst="rect">
                  <a:avLst/>
                </a:prstGeom>
                <a:noFill/>
                <a:ln w="7">
                  <a:solidFill>
                    <a:srgbClr val="000000"/>
                  </a:solidFill>
                  <a:miter lim="800000"/>
                  <a:headEnd/>
                  <a:tailEnd/>
                </a:ln>
              </p:spPr>
              <p:txBody>
                <a:bodyPr anchor="b"/>
                <a:lstStyle/>
                <a:p>
                  <a:endParaRPr lang="nl-NL"/>
                </a:p>
              </p:txBody>
            </p:sp>
          </p:grpSp>
          <p:grpSp>
            <p:nvGrpSpPr>
              <p:cNvPr id="4326" name="Group 187"/>
              <p:cNvGrpSpPr>
                <a:grpSpLocks/>
              </p:cNvGrpSpPr>
              <p:nvPr/>
            </p:nvGrpSpPr>
            <p:grpSpPr bwMode="auto">
              <a:xfrm>
                <a:off x="1617" y="616"/>
                <a:ext cx="705" cy="154"/>
                <a:chOff x="1617" y="616"/>
                <a:chExt cx="705" cy="154"/>
              </a:xfrm>
            </p:grpSpPr>
            <p:sp>
              <p:nvSpPr>
                <p:cNvPr id="4507" name="Rectangle 39"/>
                <p:cNvSpPr>
                  <a:spLocks noChangeArrowheads="1" noTextEdit="1"/>
                </p:cNvSpPr>
                <p:nvPr/>
              </p:nvSpPr>
              <p:spPr bwMode="auto">
                <a:xfrm>
                  <a:off x="1617" y="616"/>
                  <a:ext cx="705" cy="154"/>
                </a:xfrm>
                <a:prstGeom prst="rect">
                  <a:avLst/>
                </a:prstGeom>
                <a:noFill/>
                <a:ln w="9525">
                  <a:solidFill>
                    <a:srgbClr val="000000"/>
                  </a:solidFill>
                  <a:miter lim="800000"/>
                  <a:headEnd/>
                  <a:tailEnd/>
                </a:ln>
              </p:spPr>
              <p:txBody>
                <a:bodyPr>
                  <a:spAutoFit/>
                </a:bodyPr>
                <a:lstStyle/>
                <a:p>
                  <a:endParaRPr lang="nl-NL"/>
                </a:p>
              </p:txBody>
            </p:sp>
            <p:sp>
              <p:nvSpPr>
                <p:cNvPr id="4508" name="Rectangle 186"/>
                <p:cNvSpPr>
                  <a:spLocks noChangeArrowheads="1"/>
                </p:cNvSpPr>
                <p:nvPr/>
              </p:nvSpPr>
              <p:spPr bwMode="auto">
                <a:xfrm>
                  <a:off x="1617" y="616"/>
                  <a:ext cx="705" cy="154"/>
                </a:xfrm>
                <a:prstGeom prst="rect">
                  <a:avLst/>
                </a:prstGeom>
                <a:noFill/>
                <a:ln w="7">
                  <a:solidFill>
                    <a:srgbClr val="000000"/>
                  </a:solidFill>
                  <a:miter lim="800000"/>
                  <a:headEnd/>
                  <a:tailEnd/>
                </a:ln>
              </p:spPr>
              <p:txBody>
                <a:bodyPr anchor="b"/>
                <a:lstStyle/>
                <a:p>
                  <a:endParaRPr lang="nl-NL"/>
                </a:p>
              </p:txBody>
            </p:sp>
          </p:grpSp>
          <p:grpSp>
            <p:nvGrpSpPr>
              <p:cNvPr id="4327" name="Group 189"/>
              <p:cNvGrpSpPr>
                <a:grpSpLocks/>
              </p:cNvGrpSpPr>
              <p:nvPr/>
            </p:nvGrpSpPr>
            <p:grpSpPr bwMode="auto">
              <a:xfrm>
                <a:off x="2322" y="616"/>
                <a:ext cx="541" cy="154"/>
                <a:chOff x="2322" y="616"/>
                <a:chExt cx="541" cy="154"/>
              </a:xfrm>
            </p:grpSpPr>
            <p:sp>
              <p:nvSpPr>
                <p:cNvPr id="4505" name="Rectangle 40"/>
                <p:cNvSpPr>
                  <a:spLocks noChangeArrowheads="1"/>
                </p:cNvSpPr>
                <p:nvPr/>
              </p:nvSpPr>
              <p:spPr bwMode="auto">
                <a:xfrm>
                  <a:off x="2322" y="616"/>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klassiek</a:t>
                  </a:r>
                  <a:endParaRPr kumimoji="1" lang="en-US" sz="1100" b="0">
                    <a:solidFill>
                      <a:schemeClr val="tx1"/>
                    </a:solidFill>
                    <a:latin typeface="Times New Roman" pitchFamily="18" charset="0"/>
                  </a:endParaRPr>
                </a:p>
              </p:txBody>
            </p:sp>
            <p:sp>
              <p:nvSpPr>
                <p:cNvPr id="4506" name="Rectangle 188"/>
                <p:cNvSpPr>
                  <a:spLocks noChangeArrowheads="1"/>
                </p:cNvSpPr>
                <p:nvPr/>
              </p:nvSpPr>
              <p:spPr bwMode="auto">
                <a:xfrm>
                  <a:off x="2322" y="616"/>
                  <a:ext cx="541" cy="154"/>
                </a:xfrm>
                <a:prstGeom prst="rect">
                  <a:avLst/>
                </a:prstGeom>
                <a:noFill/>
                <a:ln w="7">
                  <a:solidFill>
                    <a:srgbClr val="000000"/>
                  </a:solidFill>
                  <a:miter lim="800000"/>
                  <a:headEnd/>
                  <a:tailEnd/>
                </a:ln>
              </p:spPr>
              <p:txBody>
                <a:bodyPr anchor="b"/>
                <a:lstStyle/>
                <a:p>
                  <a:endParaRPr lang="nl-NL"/>
                </a:p>
              </p:txBody>
            </p:sp>
          </p:grpSp>
          <p:grpSp>
            <p:nvGrpSpPr>
              <p:cNvPr id="4328" name="Group 191"/>
              <p:cNvGrpSpPr>
                <a:grpSpLocks/>
              </p:cNvGrpSpPr>
              <p:nvPr/>
            </p:nvGrpSpPr>
            <p:grpSpPr bwMode="auto">
              <a:xfrm>
                <a:off x="2863" y="616"/>
                <a:ext cx="554" cy="154"/>
                <a:chOff x="2863" y="616"/>
                <a:chExt cx="554" cy="154"/>
              </a:xfrm>
            </p:grpSpPr>
            <p:sp>
              <p:nvSpPr>
                <p:cNvPr id="4503" name="Rectangle 41"/>
                <p:cNvSpPr>
                  <a:spLocks noChangeArrowheads="1"/>
                </p:cNvSpPr>
                <p:nvPr/>
              </p:nvSpPr>
              <p:spPr bwMode="auto">
                <a:xfrm>
                  <a:off x="2863" y="616"/>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a:t>
                  </a:r>
                  <a:endParaRPr kumimoji="1" lang="en-US" sz="1100" b="0">
                    <a:solidFill>
                      <a:schemeClr val="tx1"/>
                    </a:solidFill>
                    <a:latin typeface="Times New Roman" pitchFamily="18" charset="0"/>
                  </a:endParaRPr>
                </a:p>
              </p:txBody>
            </p:sp>
            <p:sp>
              <p:nvSpPr>
                <p:cNvPr id="4504" name="Rectangle 190"/>
                <p:cNvSpPr>
                  <a:spLocks noChangeArrowheads="1"/>
                </p:cNvSpPr>
                <p:nvPr/>
              </p:nvSpPr>
              <p:spPr bwMode="auto">
                <a:xfrm>
                  <a:off x="2863" y="616"/>
                  <a:ext cx="554" cy="154"/>
                </a:xfrm>
                <a:prstGeom prst="rect">
                  <a:avLst/>
                </a:prstGeom>
                <a:noFill/>
                <a:ln w="7">
                  <a:solidFill>
                    <a:srgbClr val="000000"/>
                  </a:solidFill>
                  <a:miter lim="800000"/>
                  <a:headEnd/>
                  <a:tailEnd/>
                </a:ln>
              </p:spPr>
              <p:txBody>
                <a:bodyPr anchor="b"/>
                <a:lstStyle/>
                <a:p>
                  <a:endParaRPr lang="nl-NL"/>
                </a:p>
              </p:txBody>
            </p:sp>
          </p:grpSp>
          <p:grpSp>
            <p:nvGrpSpPr>
              <p:cNvPr id="4329" name="Group 193"/>
              <p:cNvGrpSpPr>
                <a:grpSpLocks/>
              </p:cNvGrpSpPr>
              <p:nvPr/>
            </p:nvGrpSpPr>
            <p:grpSpPr bwMode="auto">
              <a:xfrm>
                <a:off x="3417" y="616"/>
                <a:ext cx="497" cy="154"/>
                <a:chOff x="3417" y="616"/>
                <a:chExt cx="497" cy="154"/>
              </a:xfrm>
            </p:grpSpPr>
            <p:sp>
              <p:nvSpPr>
                <p:cNvPr id="4501" name="Rectangle 42"/>
                <p:cNvSpPr>
                  <a:spLocks noChangeArrowheads="1"/>
                </p:cNvSpPr>
                <p:nvPr/>
              </p:nvSpPr>
              <p:spPr bwMode="auto">
                <a:xfrm>
                  <a:off x="3417" y="616"/>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5</a:t>
                  </a:r>
                  <a:endParaRPr kumimoji="1" lang="en-US" sz="1100" b="0">
                    <a:solidFill>
                      <a:schemeClr val="tx1"/>
                    </a:solidFill>
                    <a:latin typeface="Times New Roman" pitchFamily="18" charset="0"/>
                  </a:endParaRPr>
                </a:p>
              </p:txBody>
            </p:sp>
            <p:sp>
              <p:nvSpPr>
                <p:cNvPr id="4502" name="Rectangle 192"/>
                <p:cNvSpPr>
                  <a:spLocks noChangeArrowheads="1"/>
                </p:cNvSpPr>
                <p:nvPr/>
              </p:nvSpPr>
              <p:spPr bwMode="auto">
                <a:xfrm>
                  <a:off x="3417" y="616"/>
                  <a:ext cx="497" cy="154"/>
                </a:xfrm>
                <a:prstGeom prst="rect">
                  <a:avLst/>
                </a:prstGeom>
                <a:noFill/>
                <a:ln w="7">
                  <a:solidFill>
                    <a:srgbClr val="000000"/>
                  </a:solidFill>
                  <a:miter lim="800000"/>
                  <a:headEnd/>
                  <a:tailEnd/>
                </a:ln>
              </p:spPr>
              <p:txBody>
                <a:bodyPr anchor="b"/>
                <a:lstStyle/>
                <a:p>
                  <a:endParaRPr lang="nl-NL"/>
                </a:p>
              </p:txBody>
            </p:sp>
          </p:grpSp>
          <p:grpSp>
            <p:nvGrpSpPr>
              <p:cNvPr id="4330" name="Group 195"/>
              <p:cNvGrpSpPr>
                <a:grpSpLocks/>
              </p:cNvGrpSpPr>
              <p:nvPr/>
            </p:nvGrpSpPr>
            <p:grpSpPr bwMode="auto">
              <a:xfrm>
                <a:off x="3914" y="616"/>
                <a:ext cx="350" cy="154"/>
                <a:chOff x="3914" y="616"/>
                <a:chExt cx="350" cy="154"/>
              </a:xfrm>
            </p:grpSpPr>
            <p:sp>
              <p:nvSpPr>
                <p:cNvPr id="4499" name="Rectangle 43"/>
                <p:cNvSpPr>
                  <a:spLocks noChangeArrowheads="1"/>
                </p:cNvSpPr>
                <p:nvPr/>
              </p:nvSpPr>
              <p:spPr bwMode="auto">
                <a:xfrm>
                  <a:off x="3914" y="616"/>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1979</a:t>
                  </a:r>
                  <a:endParaRPr kumimoji="1" lang="en-US" sz="1100" b="0">
                    <a:solidFill>
                      <a:schemeClr val="tx1"/>
                    </a:solidFill>
                    <a:latin typeface="Times New Roman" pitchFamily="18" charset="0"/>
                  </a:endParaRPr>
                </a:p>
              </p:txBody>
            </p:sp>
            <p:sp>
              <p:nvSpPr>
                <p:cNvPr id="4500" name="Rectangle 194"/>
                <p:cNvSpPr>
                  <a:spLocks noChangeArrowheads="1"/>
                </p:cNvSpPr>
                <p:nvPr/>
              </p:nvSpPr>
              <p:spPr bwMode="auto">
                <a:xfrm>
                  <a:off x="3914" y="616"/>
                  <a:ext cx="350" cy="154"/>
                </a:xfrm>
                <a:prstGeom prst="rect">
                  <a:avLst/>
                </a:prstGeom>
                <a:noFill/>
                <a:ln w="7">
                  <a:solidFill>
                    <a:srgbClr val="000000"/>
                  </a:solidFill>
                  <a:miter lim="800000"/>
                  <a:headEnd/>
                  <a:tailEnd/>
                </a:ln>
              </p:spPr>
              <p:txBody>
                <a:bodyPr anchor="b"/>
                <a:lstStyle/>
                <a:p>
                  <a:endParaRPr lang="nl-NL"/>
                </a:p>
              </p:txBody>
            </p:sp>
          </p:grpSp>
          <p:grpSp>
            <p:nvGrpSpPr>
              <p:cNvPr id="4331" name="Group 197"/>
              <p:cNvGrpSpPr>
                <a:grpSpLocks/>
              </p:cNvGrpSpPr>
              <p:nvPr/>
            </p:nvGrpSpPr>
            <p:grpSpPr bwMode="auto">
              <a:xfrm>
                <a:off x="0" y="770"/>
                <a:ext cx="360" cy="154"/>
                <a:chOff x="0" y="770"/>
                <a:chExt cx="360" cy="154"/>
              </a:xfrm>
            </p:grpSpPr>
            <p:sp>
              <p:nvSpPr>
                <p:cNvPr id="4497" name="Rectangle 44"/>
                <p:cNvSpPr>
                  <a:spLocks noChangeArrowheads="1"/>
                </p:cNvSpPr>
                <p:nvPr/>
              </p:nvSpPr>
              <p:spPr bwMode="auto">
                <a:xfrm>
                  <a:off x="0" y="770"/>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8</a:t>
                  </a:r>
                  <a:endParaRPr kumimoji="1" lang="en-US" sz="1100" b="0">
                    <a:solidFill>
                      <a:schemeClr val="tx1"/>
                    </a:solidFill>
                    <a:latin typeface="Times New Roman" pitchFamily="18" charset="0"/>
                  </a:endParaRPr>
                </a:p>
              </p:txBody>
            </p:sp>
            <p:sp>
              <p:nvSpPr>
                <p:cNvPr id="4498" name="Rectangle 196"/>
                <p:cNvSpPr>
                  <a:spLocks noChangeArrowheads="1"/>
                </p:cNvSpPr>
                <p:nvPr/>
              </p:nvSpPr>
              <p:spPr bwMode="auto">
                <a:xfrm>
                  <a:off x="0" y="770"/>
                  <a:ext cx="360" cy="154"/>
                </a:xfrm>
                <a:prstGeom prst="rect">
                  <a:avLst/>
                </a:prstGeom>
                <a:noFill/>
                <a:ln w="7">
                  <a:solidFill>
                    <a:srgbClr val="000000"/>
                  </a:solidFill>
                  <a:miter lim="800000"/>
                  <a:headEnd/>
                  <a:tailEnd/>
                </a:ln>
              </p:spPr>
              <p:txBody>
                <a:bodyPr anchor="b"/>
                <a:lstStyle/>
                <a:p>
                  <a:endParaRPr lang="nl-NL"/>
                </a:p>
              </p:txBody>
            </p:sp>
          </p:grpSp>
          <p:grpSp>
            <p:nvGrpSpPr>
              <p:cNvPr id="4332" name="Group 199"/>
              <p:cNvGrpSpPr>
                <a:grpSpLocks/>
              </p:cNvGrpSpPr>
              <p:nvPr/>
            </p:nvGrpSpPr>
            <p:grpSpPr bwMode="auto">
              <a:xfrm>
                <a:off x="360" y="770"/>
                <a:ext cx="591" cy="154"/>
                <a:chOff x="360" y="770"/>
                <a:chExt cx="591" cy="154"/>
              </a:xfrm>
            </p:grpSpPr>
            <p:sp>
              <p:nvSpPr>
                <p:cNvPr id="4495" name="Rectangle 45"/>
                <p:cNvSpPr>
                  <a:spLocks noChangeArrowheads="1"/>
                </p:cNvSpPr>
                <p:nvPr/>
              </p:nvSpPr>
              <p:spPr bwMode="auto">
                <a:xfrm>
                  <a:off x="360" y="770"/>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8</a:t>
                  </a:r>
                  <a:endParaRPr kumimoji="1" lang="en-US" sz="1100" b="0">
                    <a:solidFill>
                      <a:schemeClr val="tx1"/>
                    </a:solidFill>
                    <a:latin typeface="Times New Roman" pitchFamily="18" charset="0"/>
                  </a:endParaRPr>
                </a:p>
              </p:txBody>
            </p:sp>
            <p:sp>
              <p:nvSpPr>
                <p:cNvPr id="4496" name="Rectangle 198"/>
                <p:cNvSpPr>
                  <a:spLocks noChangeArrowheads="1"/>
                </p:cNvSpPr>
                <p:nvPr/>
              </p:nvSpPr>
              <p:spPr bwMode="auto">
                <a:xfrm>
                  <a:off x="360" y="770"/>
                  <a:ext cx="591" cy="154"/>
                </a:xfrm>
                <a:prstGeom prst="rect">
                  <a:avLst/>
                </a:prstGeom>
                <a:noFill/>
                <a:ln w="7">
                  <a:solidFill>
                    <a:srgbClr val="000000"/>
                  </a:solidFill>
                  <a:miter lim="800000"/>
                  <a:headEnd/>
                  <a:tailEnd/>
                </a:ln>
              </p:spPr>
              <p:txBody>
                <a:bodyPr anchor="b"/>
                <a:lstStyle/>
                <a:p>
                  <a:endParaRPr lang="nl-NL"/>
                </a:p>
              </p:txBody>
            </p:sp>
          </p:grpSp>
          <p:grpSp>
            <p:nvGrpSpPr>
              <p:cNvPr id="4333" name="Group 201"/>
              <p:cNvGrpSpPr>
                <a:grpSpLocks/>
              </p:cNvGrpSpPr>
              <p:nvPr/>
            </p:nvGrpSpPr>
            <p:grpSpPr bwMode="auto">
              <a:xfrm>
                <a:off x="951" y="770"/>
                <a:ext cx="666" cy="154"/>
                <a:chOff x="951" y="770"/>
                <a:chExt cx="666" cy="154"/>
              </a:xfrm>
            </p:grpSpPr>
            <p:sp>
              <p:nvSpPr>
                <p:cNvPr id="4493" name="Rectangle 46"/>
                <p:cNvSpPr>
                  <a:spLocks noChangeArrowheads="1"/>
                </p:cNvSpPr>
                <p:nvPr/>
              </p:nvSpPr>
              <p:spPr bwMode="auto">
                <a:xfrm>
                  <a:off x="951" y="770"/>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Berceuse</a:t>
                  </a:r>
                  <a:endParaRPr kumimoji="1" lang="en-US" sz="1100" b="0">
                    <a:solidFill>
                      <a:schemeClr val="tx1"/>
                    </a:solidFill>
                    <a:latin typeface="Times New Roman" pitchFamily="18" charset="0"/>
                  </a:endParaRPr>
                </a:p>
              </p:txBody>
            </p:sp>
            <p:sp>
              <p:nvSpPr>
                <p:cNvPr id="4494" name="Rectangle 200"/>
                <p:cNvSpPr>
                  <a:spLocks noChangeArrowheads="1"/>
                </p:cNvSpPr>
                <p:nvPr/>
              </p:nvSpPr>
              <p:spPr bwMode="auto">
                <a:xfrm>
                  <a:off x="951" y="770"/>
                  <a:ext cx="666" cy="154"/>
                </a:xfrm>
                <a:prstGeom prst="rect">
                  <a:avLst/>
                </a:prstGeom>
                <a:noFill/>
                <a:ln w="7">
                  <a:solidFill>
                    <a:srgbClr val="000000"/>
                  </a:solidFill>
                  <a:miter lim="800000"/>
                  <a:headEnd/>
                  <a:tailEnd/>
                </a:ln>
              </p:spPr>
              <p:txBody>
                <a:bodyPr anchor="b"/>
                <a:lstStyle/>
                <a:p>
                  <a:endParaRPr lang="nl-NL"/>
                </a:p>
              </p:txBody>
            </p:sp>
          </p:grpSp>
          <p:grpSp>
            <p:nvGrpSpPr>
              <p:cNvPr id="4334" name="Group 203"/>
              <p:cNvGrpSpPr>
                <a:grpSpLocks/>
              </p:cNvGrpSpPr>
              <p:nvPr/>
            </p:nvGrpSpPr>
            <p:grpSpPr bwMode="auto">
              <a:xfrm>
                <a:off x="1617" y="770"/>
                <a:ext cx="705" cy="154"/>
                <a:chOff x="1617" y="770"/>
                <a:chExt cx="705" cy="154"/>
              </a:xfrm>
            </p:grpSpPr>
            <p:sp>
              <p:nvSpPr>
                <p:cNvPr id="4491" name="Rectangle 47"/>
                <p:cNvSpPr>
                  <a:spLocks noChangeArrowheads="1" noTextEdit="1"/>
                </p:cNvSpPr>
                <p:nvPr/>
              </p:nvSpPr>
              <p:spPr bwMode="auto">
                <a:xfrm>
                  <a:off x="1617" y="770"/>
                  <a:ext cx="705" cy="154"/>
                </a:xfrm>
                <a:prstGeom prst="rect">
                  <a:avLst/>
                </a:prstGeom>
                <a:noFill/>
                <a:ln w="9525">
                  <a:solidFill>
                    <a:srgbClr val="000000"/>
                  </a:solidFill>
                  <a:miter lim="800000"/>
                  <a:headEnd/>
                  <a:tailEnd/>
                </a:ln>
              </p:spPr>
              <p:txBody>
                <a:bodyPr>
                  <a:spAutoFit/>
                </a:bodyPr>
                <a:lstStyle/>
                <a:p>
                  <a:endParaRPr lang="nl-NL"/>
                </a:p>
              </p:txBody>
            </p:sp>
            <p:sp>
              <p:nvSpPr>
                <p:cNvPr id="4492" name="Rectangle 202"/>
                <p:cNvSpPr>
                  <a:spLocks noChangeArrowheads="1"/>
                </p:cNvSpPr>
                <p:nvPr/>
              </p:nvSpPr>
              <p:spPr bwMode="auto">
                <a:xfrm>
                  <a:off x="1617" y="770"/>
                  <a:ext cx="705" cy="154"/>
                </a:xfrm>
                <a:prstGeom prst="rect">
                  <a:avLst/>
                </a:prstGeom>
                <a:noFill/>
                <a:ln w="7">
                  <a:solidFill>
                    <a:srgbClr val="000000"/>
                  </a:solidFill>
                  <a:miter lim="800000"/>
                  <a:headEnd/>
                  <a:tailEnd/>
                </a:ln>
              </p:spPr>
              <p:txBody>
                <a:bodyPr anchor="b"/>
                <a:lstStyle/>
                <a:p>
                  <a:endParaRPr lang="nl-NL"/>
                </a:p>
              </p:txBody>
            </p:sp>
          </p:grpSp>
          <p:grpSp>
            <p:nvGrpSpPr>
              <p:cNvPr id="4335" name="Group 205"/>
              <p:cNvGrpSpPr>
                <a:grpSpLocks/>
              </p:cNvGrpSpPr>
              <p:nvPr/>
            </p:nvGrpSpPr>
            <p:grpSpPr bwMode="auto">
              <a:xfrm>
                <a:off x="2322" y="770"/>
                <a:ext cx="541" cy="154"/>
                <a:chOff x="2322" y="770"/>
                <a:chExt cx="541" cy="154"/>
              </a:xfrm>
            </p:grpSpPr>
            <p:sp>
              <p:nvSpPr>
                <p:cNvPr id="4489" name="Rectangle 48"/>
                <p:cNvSpPr>
                  <a:spLocks noChangeArrowheads="1"/>
                </p:cNvSpPr>
                <p:nvPr/>
              </p:nvSpPr>
              <p:spPr bwMode="auto">
                <a:xfrm>
                  <a:off x="2322" y="770"/>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klassiek</a:t>
                  </a:r>
                  <a:endParaRPr kumimoji="1" lang="en-US" sz="1100" b="0">
                    <a:solidFill>
                      <a:schemeClr val="tx1"/>
                    </a:solidFill>
                    <a:latin typeface="Times New Roman" pitchFamily="18" charset="0"/>
                  </a:endParaRPr>
                </a:p>
              </p:txBody>
            </p:sp>
            <p:sp>
              <p:nvSpPr>
                <p:cNvPr id="4490" name="Rectangle 204"/>
                <p:cNvSpPr>
                  <a:spLocks noChangeArrowheads="1"/>
                </p:cNvSpPr>
                <p:nvPr/>
              </p:nvSpPr>
              <p:spPr bwMode="auto">
                <a:xfrm>
                  <a:off x="2322" y="770"/>
                  <a:ext cx="541" cy="154"/>
                </a:xfrm>
                <a:prstGeom prst="rect">
                  <a:avLst/>
                </a:prstGeom>
                <a:noFill/>
                <a:ln w="7">
                  <a:solidFill>
                    <a:srgbClr val="000000"/>
                  </a:solidFill>
                  <a:miter lim="800000"/>
                  <a:headEnd/>
                  <a:tailEnd/>
                </a:ln>
              </p:spPr>
              <p:txBody>
                <a:bodyPr anchor="b"/>
                <a:lstStyle/>
                <a:p>
                  <a:endParaRPr lang="nl-NL"/>
                </a:p>
              </p:txBody>
            </p:sp>
          </p:grpSp>
          <p:grpSp>
            <p:nvGrpSpPr>
              <p:cNvPr id="4336" name="Group 207"/>
              <p:cNvGrpSpPr>
                <a:grpSpLocks/>
              </p:cNvGrpSpPr>
              <p:nvPr/>
            </p:nvGrpSpPr>
            <p:grpSpPr bwMode="auto">
              <a:xfrm>
                <a:off x="2863" y="770"/>
                <a:ext cx="554" cy="154"/>
                <a:chOff x="2863" y="770"/>
                <a:chExt cx="554" cy="154"/>
              </a:xfrm>
            </p:grpSpPr>
            <p:sp>
              <p:nvSpPr>
                <p:cNvPr id="4487" name="Rectangle 49"/>
                <p:cNvSpPr>
                  <a:spLocks noChangeArrowheads="1" noTextEdit="1"/>
                </p:cNvSpPr>
                <p:nvPr/>
              </p:nvSpPr>
              <p:spPr bwMode="auto">
                <a:xfrm>
                  <a:off x="2863" y="770"/>
                  <a:ext cx="554" cy="154"/>
                </a:xfrm>
                <a:prstGeom prst="rect">
                  <a:avLst/>
                </a:prstGeom>
                <a:noFill/>
                <a:ln w="9525">
                  <a:solidFill>
                    <a:srgbClr val="000000"/>
                  </a:solidFill>
                  <a:miter lim="800000"/>
                  <a:headEnd/>
                  <a:tailEnd/>
                </a:ln>
              </p:spPr>
              <p:txBody>
                <a:bodyPr>
                  <a:spAutoFit/>
                </a:bodyPr>
                <a:lstStyle/>
                <a:p>
                  <a:endParaRPr lang="nl-NL"/>
                </a:p>
              </p:txBody>
            </p:sp>
            <p:sp>
              <p:nvSpPr>
                <p:cNvPr id="4488" name="Rectangle 206"/>
                <p:cNvSpPr>
                  <a:spLocks noChangeArrowheads="1"/>
                </p:cNvSpPr>
                <p:nvPr/>
              </p:nvSpPr>
              <p:spPr bwMode="auto">
                <a:xfrm>
                  <a:off x="2863" y="770"/>
                  <a:ext cx="554" cy="154"/>
                </a:xfrm>
                <a:prstGeom prst="rect">
                  <a:avLst/>
                </a:prstGeom>
                <a:noFill/>
                <a:ln w="7">
                  <a:solidFill>
                    <a:srgbClr val="000000"/>
                  </a:solidFill>
                  <a:miter lim="800000"/>
                  <a:headEnd/>
                  <a:tailEnd/>
                </a:ln>
              </p:spPr>
              <p:txBody>
                <a:bodyPr anchor="b"/>
                <a:lstStyle/>
                <a:p>
                  <a:endParaRPr lang="nl-NL"/>
                </a:p>
              </p:txBody>
            </p:sp>
          </p:grpSp>
          <p:grpSp>
            <p:nvGrpSpPr>
              <p:cNvPr id="4337" name="Group 209"/>
              <p:cNvGrpSpPr>
                <a:grpSpLocks/>
              </p:cNvGrpSpPr>
              <p:nvPr/>
            </p:nvGrpSpPr>
            <p:grpSpPr bwMode="auto">
              <a:xfrm>
                <a:off x="3417" y="770"/>
                <a:ext cx="497" cy="154"/>
                <a:chOff x="3417" y="770"/>
                <a:chExt cx="497" cy="154"/>
              </a:xfrm>
            </p:grpSpPr>
            <p:sp>
              <p:nvSpPr>
                <p:cNvPr id="4485" name="Rectangle 50"/>
                <p:cNvSpPr>
                  <a:spLocks noChangeArrowheads="1"/>
                </p:cNvSpPr>
                <p:nvPr/>
              </p:nvSpPr>
              <p:spPr bwMode="auto">
                <a:xfrm>
                  <a:off x="3417" y="770"/>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4</a:t>
                  </a:r>
                  <a:endParaRPr kumimoji="1" lang="en-US" sz="1100" b="0">
                    <a:solidFill>
                      <a:schemeClr val="tx1"/>
                    </a:solidFill>
                    <a:latin typeface="Times New Roman" pitchFamily="18" charset="0"/>
                  </a:endParaRPr>
                </a:p>
              </p:txBody>
            </p:sp>
            <p:sp>
              <p:nvSpPr>
                <p:cNvPr id="4486" name="Rectangle 208"/>
                <p:cNvSpPr>
                  <a:spLocks noChangeArrowheads="1"/>
                </p:cNvSpPr>
                <p:nvPr/>
              </p:nvSpPr>
              <p:spPr bwMode="auto">
                <a:xfrm>
                  <a:off x="3417" y="770"/>
                  <a:ext cx="497" cy="154"/>
                </a:xfrm>
                <a:prstGeom prst="rect">
                  <a:avLst/>
                </a:prstGeom>
                <a:noFill/>
                <a:ln w="7">
                  <a:solidFill>
                    <a:srgbClr val="000000"/>
                  </a:solidFill>
                  <a:miter lim="800000"/>
                  <a:headEnd/>
                  <a:tailEnd/>
                </a:ln>
              </p:spPr>
              <p:txBody>
                <a:bodyPr anchor="b"/>
                <a:lstStyle/>
                <a:p>
                  <a:endParaRPr lang="nl-NL"/>
                </a:p>
              </p:txBody>
            </p:sp>
          </p:grpSp>
          <p:grpSp>
            <p:nvGrpSpPr>
              <p:cNvPr id="4338" name="Group 211"/>
              <p:cNvGrpSpPr>
                <a:grpSpLocks/>
              </p:cNvGrpSpPr>
              <p:nvPr/>
            </p:nvGrpSpPr>
            <p:grpSpPr bwMode="auto">
              <a:xfrm>
                <a:off x="3914" y="770"/>
                <a:ext cx="350" cy="154"/>
                <a:chOff x="3914" y="770"/>
                <a:chExt cx="350" cy="154"/>
              </a:xfrm>
            </p:grpSpPr>
            <p:sp>
              <p:nvSpPr>
                <p:cNvPr id="4483" name="Rectangle 51"/>
                <p:cNvSpPr>
                  <a:spLocks noChangeArrowheads="1"/>
                </p:cNvSpPr>
                <p:nvPr/>
              </p:nvSpPr>
              <p:spPr bwMode="auto">
                <a:xfrm>
                  <a:off x="3914" y="770"/>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1786</a:t>
                  </a:r>
                  <a:endParaRPr kumimoji="1" lang="en-US" sz="1100" b="0">
                    <a:solidFill>
                      <a:schemeClr val="tx1"/>
                    </a:solidFill>
                    <a:latin typeface="Times New Roman" pitchFamily="18" charset="0"/>
                  </a:endParaRPr>
                </a:p>
              </p:txBody>
            </p:sp>
            <p:sp>
              <p:nvSpPr>
                <p:cNvPr id="4484" name="Rectangle 210"/>
                <p:cNvSpPr>
                  <a:spLocks noChangeArrowheads="1"/>
                </p:cNvSpPr>
                <p:nvPr/>
              </p:nvSpPr>
              <p:spPr bwMode="auto">
                <a:xfrm>
                  <a:off x="3914" y="770"/>
                  <a:ext cx="350" cy="154"/>
                </a:xfrm>
                <a:prstGeom prst="rect">
                  <a:avLst/>
                </a:prstGeom>
                <a:noFill/>
                <a:ln w="7">
                  <a:solidFill>
                    <a:srgbClr val="000000"/>
                  </a:solidFill>
                  <a:miter lim="800000"/>
                  <a:headEnd/>
                  <a:tailEnd/>
                </a:ln>
              </p:spPr>
              <p:txBody>
                <a:bodyPr anchor="b"/>
                <a:lstStyle/>
                <a:p>
                  <a:endParaRPr lang="nl-NL"/>
                </a:p>
              </p:txBody>
            </p:sp>
          </p:grpSp>
          <p:grpSp>
            <p:nvGrpSpPr>
              <p:cNvPr id="4339" name="Group 213"/>
              <p:cNvGrpSpPr>
                <a:grpSpLocks/>
              </p:cNvGrpSpPr>
              <p:nvPr/>
            </p:nvGrpSpPr>
            <p:grpSpPr bwMode="auto">
              <a:xfrm>
                <a:off x="0" y="924"/>
                <a:ext cx="360" cy="154"/>
                <a:chOff x="0" y="924"/>
                <a:chExt cx="360" cy="154"/>
              </a:xfrm>
            </p:grpSpPr>
            <p:sp>
              <p:nvSpPr>
                <p:cNvPr id="4481" name="Rectangle 52"/>
                <p:cNvSpPr>
                  <a:spLocks noChangeArrowheads="1"/>
                </p:cNvSpPr>
                <p:nvPr/>
              </p:nvSpPr>
              <p:spPr bwMode="auto">
                <a:xfrm>
                  <a:off x="0" y="92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9</a:t>
                  </a:r>
                  <a:endParaRPr kumimoji="1" lang="en-US" sz="1100" b="0">
                    <a:solidFill>
                      <a:schemeClr val="tx1"/>
                    </a:solidFill>
                    <a:latin typeface="Times New Roman" pitchFamily="18" charset="0"/>
                  </a:endParaRPr>
                </a:p>
              </p:txBody>
            </p:sp>
            <p:sp>
              <p:nvSpPr>
                <p:cNvPr id="4482" name="Rectangle 212"/>
                <p:cNvSpPr>
                  <a:spLocks noChangeArrowheads="1"/>
                </p:cNvSpPr>
                <p:nvPr/>
              </p:nvSpPr>
              <p:spPr bwMode="auto">
                <a:xfrm>
                  <a:off x="0" y="924"/>
                  <a:ext cx="360" cy="154"/>
                </a:xfrm>
                <a:prstGeom prst="rect">
                  <a:avLst/>
                </a:prstGeom>
                <a:noFill/>
                <a:ln w="7">
                  <a:solidFill>
                    <a:srgbClr val="000000"/>
                  </a:solidFill>
                  <a:miter lim="800000"/>
                  <a:headEnd/>
                  <a:tailEnd/>
                </a:ln>
              </p:spPr>
              <p:txBody>
                <a:bodyPr anchor="b"/>
                <a:lstStyle/>
                <a:p>
                  <a:endParaRPr lang="nl-NL"/>
                </a:p>
              </p:txBody>
            </p:sp>
          </p:grpSp>
          <p:grpSp>
            <p:nvGrpSpPr>
              <p:cNvPr id="4340" name="Group 215"/>
              <p:cNvGrpSpPr>
                <a:grpSpLocks/>
              </p:cNvGrpSpPr>
              <p:nvPr/>
            </p:nvGrpSpPr>
            <p:grpSpPr bwMode="auto">
              <a:xfrm>
                <a:off x="360" y="924"/>
                <a:ext cx="591" cy="154"/>
                <a:chOff x="360" y="924"/>
                <a:chExt cx="591" cy="154"/>
              </a:xfrm>
            </p:grpSpPr>
            <p:sp>
              <p:nvSpPr>
                <p:cNvPr id="4479" name="Rectangle 53"/>
                <p:cNvSpPr>
                  <a:spLocks noChangeArrowheads="1"/>
                </p:cNvSpPr>
                <p:nvPr/>
              </p:nvSpPr>
              <p:spPr bwMode="auto">
                <a:xfrm>
                  <a:off x="360" y="924"/>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2</a:t>
                  </a:r>
                  <a:endParaRPr kumimoji="1" lang="en-US" sz="1100" b="0">
                    <a:solidFill>
                      <a:schemeClr val="tx1"/>
                    </a:solidFill>
                    <a:latin typeface="Times New Roman" pitchFamily="18" charset="0"/>
                  </a:endParaRPr>
                </a:p>
              </p:txBody>
            </p:sp>
            <p:sp>
              <p:nvSpPr>
                <p:cNvPr id="4480" name="Rectangle 214"/>
                <p:cNvSpPr>
                  <a:spLocks noChangeArrowheads="1"/>
                </p:cNvSpPr>
                <p:nvPr/>
              </p:nvSpPr>
              <p:spPr bwMode="auto">
                <a:xfrm>
                  <a:off x="360" y="924"/>
                  <a:ext cx="591" cy="154"/>
                </a:xfrm>
                <a:prstGeom prst="rect">
                  <a:avLst/>
                </a:prstGeom>
                <a:noFill/>
                <a:ln w="7">
                  <a:solidFill>
                    <a:srgbClr val="000000"/>
                  </a:solidFill>
                  <a:miter lim="800000"/>
                  <a:headEnd/>
                  <a:tailEnd/>
                </a:ln>
              </p:spPr>
              <p:txBody>
                <a:bodyPr anchor="b"/>
                <a:lstStyle/>
                <a:p>
                  <a:endParaRPr lang="nl-NL"/>
                </a:p>
              </p:txBody>
            </p:sp>
          </p:grpSp>
          <p:grpSp>
            <p:nvGrpSpPr>
              <p:cNvPr id="4341" name="Group 217"/>
              <p:cNvGrpSpPr>
                <a:grpSpLocks/>
              </p:cNvGrpSpPr>
              <p:nvPr/>
            </p:nvGrpSpPr>
            <p:grpSpPr bwMode="auto">
              <a:xfrm>
                <a:off x="951" y="924"/>
                <a:ext cx="666" cy="154"/>
                <a:chOff x="951" y="924"/>
                <a:chExt cx="666" cy="154"/>
              </a:xfrm>
            </p:grpSpPr>
            <p:sp>
              <p:nvSpPr>
                <p:cNvPr id="4477" name="Rectangle 54"/>
                <p:cNvSpPr>
                  <a:spLocks noChangeArrowheads="1"/>
                </p:cNvSpPr>
                <p:nvPr/>
              </p:nvSpPr>
              <p:spPr bwMode="auto">
                <a:xfrm>
                  <a:off x="951" y="924"/>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Cradle song</a:t>
                  </a:r>
                  <a:endParaRPr kumimoji="1" lang="en-US" sz="1100" b="0">
                    <a:solidFill>
                      <a:schemeClr val="tx1"/>
                    </a:solidFill>
                    <a:latin typeface="Times New Roman" pitchFamily="18" charset="0"/>
                  </a:endParaRPr>
                </a:p>
              </p:txBody>
            </p:sp>
            <p:sp>
              <p:nvSpPr>
                <p:cNvPr id="4478" name="Rectangle 216"/>
                <p:cNvSpPr>
                  <a:spLocks noChangeArrowheads="1"/>
                </p:cNvSpPr>
                <p:nvPr/>
              </p:nvSpPr>
              <p:spPr bwMode="auto">
                <a:xfrm>
                  <a:off x="951" y="924"/>
                  <a:ext cx="666" cy="154"/>
                </a:xfrm>
                <a:prstGeom prst="rect">
                  <a:avLst/>
                </a:prstGeom>
                <a:noFill/>
                <a:ln w="7">
                  <a:solidFill>
                    <a:srgbClr val="000000"/>
                  </a:solidFill>
                  <a:miter lim="800000"/>
                  <a:headEnd/>
                  <a:tailEnd/>
                </a:ln>
              </p:spPr>
              <p:txBody>
                <a:bodyPr anchor="b"/>
                <a:lstStyle/>
                <a:p>
                  <a:endParaRPr lang="nl-NL"/>
                </a:p>
              </p:txBody>
            </p:sp>
          </p:grpSp>
          <p:grpSp>
            <p:nvGrpSpPr>
              <p:cNvPr id="4342" name="Group 219"/>
              <p:cNvGrpSpPr>
                <a:grpSpLocks/>
              </p:cNvGrpSpPr>
              <p:nvPr/>
            </p:nvGrpSpPr>
            <p:grpSpPr bwMode="auto">
              <a:xfrm>
                <a:off x="1617" y="924"/>
                <a:ext cx="705" cy="154"/>
                <a:chOff x="1617" y="924"/>
                <a:chExt cx="705" cy="154"/>
              </a:xfrm>
            </p:grpSpPr>
            <p:sp>
              <p:nvSpPr>
                <p:cNvPr id="4475" name="Rectangle 55"/>
                <p:cNvSpPr>
                  <a:spLocks noChangeArrowheads="1"/>
                </p:cNvSpPr>
                <p:nvPr/>
              </p:nvSpPr>
              <p:spPr bwMode="auto">
                <a:xfrm>
                  <a:off x="1617" y="924"/>
                  <a:ext cx="705"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8</a:t>
                  </a:r>
                  <a:endParaRPr kumimoji="1" lang="en-US" sz="1100" b="0">
                    <a:solidFill>
                      <a:schemeClr val="tx1"/>
                    </a:solidFill>
                    <a:latin typeface="Times New Roman" pitchFamily="18" charset="0"/>
                  </a:endParaRPr>
                </a:p>
              </p:txBody>
            </p:sp>
            <p:sp>
              <p:nvSpPr>
                <p:cNvPr id="4476" name="Rectangle 218"/>
                <p:cNvSpPr>
                  <a:spLocks noChangeArrowheads="1"/>
                </p:cNvSpPr>
                <p:nvPr/>
              </p:nvSpPr>
              <p:spPr bwMode="auto">
                <a:xfrm>
                  <a:off x="1617" y="924"/>
                  <a:ext cx="705" cy="154"/>
                </a:xfrm>
                <a:prstGeom prst="rect">
                  <a:avLst/>
                </a:prstGeom>
                <a:noFill/>
                <a:ln w="7">
                  <a:solidFill>
                    <a:srgbClr val="000000"/>
                  </a:solidFill>
                  <a:miter lim="800000"/>
                  <a:headEnd/>
                  <a:tailEnd/>
                </a:ln>
              </p:spPr>
              <p:txBody>
                <a:bodyPr anchor="b"/>
                <a:lstStyle/>
                <a:p>
                  <a:endParaRPr lang="nl-NL"/>
                </a:p>
              </p:txBody>
            </p:sp>
          </p:grpSp>
          <p:grpSp>
            <p:nvGrpSpPr>
              <p:cNvPr id="4343" name="Group 221"/>
              <p:cNvGrpSpPr>
                <a:grpSpLocks/>
              </p:cNvGrpSpPr>
              <p:nvPr/>
            </p:nvGrpSpPr>
            <p:grpSpPr bwMode="auto">
              <a:xfrm>
                <a:off x="2322" y="924"/>
                <a:ext cx="541" cy="154"/>
                <a:chOff x="2322" y="924"/>
                <a:chExt cx="541" cy="154"/>
              </a:xfrm>
            </p:grpSpPr>
            <p:sp>
              <p:nvSpPr>
                <p:cNvPr id="4473" name="Rectangle 56"/>
                <p:cNvSpPr>
                  <a:spLocks noChangeArrowheads="1"/>
                </p:cNvSpPr>
                <p:nvPr/>
              </p:nvSpPr>
              <p:spPr bwMode="auto">
                <a:xfrm>
                  <a:off x="2322" y="924"/>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klassiek</a:t>
                  </a:r>
                  <a:endParaRPr kumimoji="1" lang="en-US" sz="1100" b="0">
                    <a:solidFill>
                      <a:schemeClr val="tx1"/>
                    </a:solidFill>
                    <a:latin typeface="Times New Roman" pitchFamily="18" charset="0"/>
                  </a:endParaRPr>
                </a:p>
              </p:txBody>
            </p:sp>
            <p:sp>
              <p:nvSpPr>
                <p:cNvPr id="4474" name="Rectangle 220"/>
                <p:cNvSpPr>
                  <a:spLocks noChangeArrowheads="1"/>
                </p:cNvSpPr>
                <p:nvPr/>
              </p:nvSpPr>
              <p:spPr bwMode="auto">
                <a:xfrm>
                  <a:off x="2322" y="924"/>
                  <a:ext cx="541" cy="154"/>
                </a:xfrm>
                <a:prstGeom prst="rect">
                  <a:avLst/>
                </a:prstGeom>
                <a:noFill/>
                <a:ln w="7">
                  <a:solidFill>
                    <a:srgbClr val="000000"/>
                  </a:solidFill>
                  <a:miter lim="800000"/>
                  <a:headEnd/>
                  <a:tailEnd/>
                </a:ln>
              </p:spPr>
              <p:txBody>
                <a:bodyPr anchor="b"/>
                <a:lstStyle/>
                <a:p>
                  <a:endParaRPr lang="nl-NL"/>
                </a:p>
              </p:txBody>
            </p:sp>
          </p:grpSp>
          <p:grpSp>
            <p:nvGrpSpPr>
              <p:cNvPr id="4344" name="Group 223"/>
              <p:cNvGrpSpPr>
                <a:grpSpLocks/>
              </p:cNvGrpSpPr>
              <p:nvPr/>
            </p:nvGrpSpPr>
            <p:grpSpPr bwMode="auto">
              <a:xfrm>
                <a:off x="2863" y="924"/>
                <a:ext cx="554" cy="154"/>
                <a:chOff x="2863" y="924"/>
                <a:chExt cx="554" cy="154"/>
              </a:xfrm>
            </p:grpSpPr>
            <p:sp>
              <p:nvSpPr>
                <p:cNvPr id="4471" name="Rectangle 57"/>
                <p:cNvSpPr>
                  <a:spLocks noChangeArrowheads="1"/>
                </p:cNvSpPr>
                <p:nvPr/>
              </p:nvSpPr>
              <p:spPr bwMode="auto">
                <a:xfrm>
                  <a:off x="2863" y="924"/>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a:t>
                  </a:r>
                  <a:endParaRPr kumimoji="1" lang="en-US" sz="1100" b="0">
                    <a:solidFill>
                      <a:schemeClr val="tx1"/>
                    </a:solidFill>
                    <a:latin typeface="Times New Roman" pitchFamily="18" charset="0"/>
                  </a:endParaRPr>
                </a:p>
              </p:txBody>
            </p:sp>
            <p:sp>
              <p:nvSpPr>
                <p:cNvPr id="4472" name="Rectangle 222"/>
                <p:cNvSpPr>
                  <a:spLocks noChangeArrowheads="1"/>
                </p:cNvSpPr>
                <p:nvPr/>
              </p:nvSpPr>
              <p:spPr bwMode="auto">
                <a:xfrm>
                  <a:off x="2863" y="924"/>
                  <a:ext cx="554" cy="154"/>
                </a:xfrm>
                <a:prstGeom prst="rect">
                  <a:avLst/>
                </a:prstGeom>
                <a:noFill/>
                <a:ln w="7">
                  <a:solidFill>
                    <a:srgbClr val="000000"/>
                  </a:solidFill>
                  <a:miter lim="800000"/>
                  <a:headEnd/>
                  <a:tailEnd/>
                </a:ln>
              </p:spPr>
              <p:txBody>
                <a:bodyPr anchor="b"/>
                <a:lstStyle/>
                <a:p>
                  <a:endParaRPr lang="nl-NL"/>
                </a:p>
              </p:txBody>
            </p:sp>
          </p:grpSp>
          <p:grpSp>
            <p:nvGrpSpPr>
              <p:cNvPr id="4345" name="Group 225"/>
              <p:cNvGrpSpPr>
                <a:grpSpLocks/>
              </p:cNvGrpSpPr>
              <p:nvPr/>
            </p:nvGrpSpPr>
            <p:grpSpPr bwMode="auto">
              <a:xfrm>
                <a:off x="3417" y="924"/>
                <a:ext cx="497" cy="154"/>
                <a:chOff x="3417" y="924"/>
                <a:chExt cx="497" cy="154"/>
              </a:xfrm>
            </p:grpSpPr>
            <p:sp>
              <p:nvSpPr>
                <p:cNvPr id="4469" name="Rectangle 58"/>
                <p:cNvSpPr>
                  <a:spLocks noChangeArrowheads="1"/>
                </p:cNvSpPr>
                <p:nvPr/>
              </p:nvSpPr>
              <p:spPr bwMode="auto">
                <a:xfrm>
                  <a:off x="3417" y="924"/>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3.5</a:t>
                  </a:r>
                  <a:endParaRPr kumimoji="1" lang="en-US" sz="1100" b="0">
                    <a:solidFill>
                      <a:schemeClr val="tx1"/>
                    </a:solidFill>
                    <a:latin typeface="Times New Roman" pitchFamily="18" charset="0"/>
                  </a:endParaRPr>
                </a:p>
              </p:txBody>
            </p:sp>
            <p:sp>
              <p:nvSpPr>
                <p:cNvPr id="4470" name="Rectangle 224"/>
                <p:cNvSpPr>
                  <a:spLocks noChangeArrowheads="1"/>
                </p:cNvSpPr>
                <p:nvPr/>
              </p:nvSpPr>
              <p:spPr bwMode="auto">
                <a:xfrm>
                  <a:off x="3417" y="924"/>
                  <a:ext cx="497" cy="154"/>
                </a:xfrm>
                <a:prstGeom prst="rect">
                  <a:avLst/>
                </a:prstGeom>
                <a:noFill/>
                <a:ln w="7">
                  <a:solidFill>
                    <a:srgbClr val="000000"/>
                  </a:solidFill>
                  <a:miter lim="800000"/>
                  <a:headEnd/>
                  <a:tailEnd/>
                </a:ln>
              </p:spPr>
              <p:txBody>
                <a:bodyPr anchor="b"/>
                <a:lstStyle/>
                <a:p>
                  <a:endParaRPr lang="nl-NL"/>
                </a:p>
              </p:txBody>
            </p:sp>
          </p:grpSp>
          <p:grpSp>
            <p:nvGrpSpPr>
              <p:cNvPr id="4346" name="Group 227"/>
              <p:cNvGrpSpPr>
                <a:grpSpLocks/>
              </p:cNvGrpSpPr>
              <p:nvPr/>
            </p:nvGrpSpPr>
            <p:grpSpPr bwMode="auto">
              <a:xfrm>
                <a:off x="3914" y="924"/>
                <a:ext cx="350" cy="154"/>
                <a:chOff x="3914" y="924"/>
                <a:chExt cx="350" cy="154"/>
              </a:xfrm>
            </p:grpSpPr>
            <p:sp>
              <p:nvSpPr>
                <p:cNvPr id="4467" name="Rectangle 59"/>
                <p:cNvSpPr>
                  <a:spLocks noChangeArrowheads="1"/>
                </p:cNvSpPr>
                <p:nvPr/>
              </p:nvSpPr>
              <p:spPr bwMode="auto">
                <a:xfrm>
                  <a:off x="3914" y="924"/>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1990</a:t>
                  </a:r>
                  <a:endParaRPr kumimoji="1" lang="en-US" sz="1100" b="0">
                    <a:solidFill>
                      <a:schemeClr val="tx1"/>
                    </a:solidFill>
                    <a:latin typeface="Times New Roman" pitchFamily="18" charset="0"/>
                  </a:endParaRPr>
                </a:p>
              </p:txBody>
            </p:sp>
            <p:sp>
              <p:nvSpPr>
                <p:cNvPr id="4468" name="Rectangle 226"/>
                <p:cNvSpPr>
                  <a:spLocks noChangeArrowheads="1"/>
                </p:cNvSpPr>
                <p:nvPr/>
              </p:nvSpPr>
              <p:spPr bwMode="auto">
                <a:xfrm>
                  <a:off x="3914" y="924"/>
                  <a:ext cx="350" cy="154"/>
                </a:xfrm>
                <a:prstGeom prst="rect">
                  <a:avLst/>
                </a:prstGeom>
                <a:noFill/>
                <a:ln w="7">
                  <a:solidFill>
                    <a:srgbClr val="000000"/>
                  </a:solidFill>
                  <a:miter lim="800000"/>
                  <a:headEnd/>
                  <a:tailEnd/>
                </a:ln>
              </p:spPr>
              <p:txBody>
                <a:bodyPr anchor="b"/>
                <a:lstStyle/>
                <a:p>
                  <a:endParaRPr lang="nl-NL"/>
                </a:p>
              </p:txBody>
            </p:sp>
          </p:grpSp>
          <p:grpSp>
            <p:nvGrpSpPr>
              <p:cNvPr id="4347" name="Group 229"/>
              <p:cNvGrpSpPr>
                <a:grpSpLocks/>
              </p:cNvGrpSpPr>
              <p:nvPr/>
            </p:nvGrpSpPr>
            <p:grpSpPr bwMode="auto">
              <a:xfrm>
                <a:off x="0" y="1078"/>
                <a:ext cx="360" cy="154"/>
                <a:chOff x="0" y="1078"/>
                <a:chExt cx="360" cy="154"/>
              </a:xfrm>
            </p:grpSpPr>
            <p:sp>
              <p:nvSpPr>
                <p:cNvPr id="4465" name="Rectangle 60"/>
                <p:cNvSpPr>
                  <a:spLocks noChangeArrowheads="1"/>
                </p:cNvSpPr>
                <p:nvPr/>
              </p:nvSpPr>
              <p:spPr bwMode="auto">
                <a:xfrm>
                  <a:off x="0" y="1078"/>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10</a:t>
                  </a:r>
                  <a:endParaRPr kumimoji="1" lang="en-US" sz="1100" b="0">
                    <a:solidFill>
                      <a:schemeClr val="tx1"/>
                    </a:solidFill>
                    <a:latin typeface="Times New Roman" pitchFamily="18" charset="0"/>
                  </a:endParaRPr>
                </a:p>
              </p:txBody>
            </p:sp>
            <p:sp>
              <p:nvSpPr>
                <p:cNvPr id="4466" name="Rectangle 228"/>
                <p:cNvSpPr>
                  <a:spLocks noChangeArrowheads="1"/>
                </p:cNvSpPr>
                <p:nvPr/>
              </p:nvSpPr>
              <p:spPr bwMode="auto">
                <a:xfrm>
                  <a:off x="0" y="1078"/>
                  <a:ext cx="360" cy="154"/>
                </a:xfrm>
                <a:prstGeom prst="rect">
                  <a:avLst/>
                </a:prstGeom>
                <a:noFill/>
                <a:ln w="7">
                  <a:solidFill>
                    <a:srgbClr val="000000"/>
                  </a:solidFill>
                  <a:miter lim="800000"/>
                  <a:headEnd/>
                  <a:tailEnd/>
                </a:ln>
              </p:spPr>
              <p:txBody>
                <a:bodyPr anchor="b"/>
                <a:lstStyle/>
                <a:p>
                  <a:endParaRPr lang="nl-NL"/>
                </a:p>
              </p:txBody>
            </p:sp>
          </p:grpSp>
          <p:grpSp>
            <p:nvGrpSpPr>
              <p:cNvPr id="4348" name="Group 231"/>
              <p:cNvGrpSpPr>
                <a:grpSpLocks/>
              </p:cNvGrpSpPr>
              <p:nvPr/>
            </p:nvGrpSpPr>
            <p:grpSpPr bwMode="auto">
              <a:xfrm>
                <a:off x="360" y="1078"/>
                <a:ext cx="591" cy="154"/>
                <a:chOff x="360" y="1078"/>
                <a:chExt cx="591" cy="154"/>
              </a:xfrm>
            </p:grpSpPr>
            <p:sp>
              <p:nvSpPr>
                <p:cNvPr id="4463" name="Rectangle 61"/>
                <p:cNvSpPr>
                  <a:spLocks noChangeArrowheads="1"/>
                </p:cNvSpPr>
                <p:nvPr/>
              </p:nvSpPr>
              <p:spPr bwMode="auto">
                <a:xfrm>
                  <a:off x="360" y="1078"/>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8</a:t>
                  </a:r>
                  <a:endParaRPr kumimoji="1" lang="en-US" sz="1100" b="0">
                    <a:solidFill>
                      <a:schemeClr val="tx1"/>
                    </a:solidFill>
                    <a:latin typeface="Times New Roman" pitchFamily="18" charset="0"/>
                  </a:endParaRPr>
                </a:p>
              </p:txBody>
            </p:sp>
            <p:sp>
              <p:nvSpPr>
                <p:cNvPr id="4464" name="Rectangle 230"/>
                <p:cNvSpPr>
                  <a:spLocks noChangeArrowheads="1"/>
                </p:cNvSpPr>
                <p:nvPr/>
              </p:nvSpPr>
              <p:spPr bwMode="auto">
                <a:xfrm>
                  <a:off x="360" y="1078"/>
                  <a:ext cx="591" cy="154"/>
                </a:xfrm>
                <a:prstGeom prst="rect">
                  <a:avLst/>
                </a:prstGeom>
                <a:noFill/>
                <a:ln w="7">
                  <a:solidFill>
                    <a:srgbClr val="000000"/>
                  </a:solidFill>
                  <a:miter lim="800000"/>
                  <a:headEnd/>
                  <a:tailEnd/>
                </a:ln>
              </p:spPr>
              <p:txBody>
                <a:bodyPr anchor="b"/>
                <a:lstStyle/>
                <a:p>
                  <a:endParaRPr lang="nl-NL"/>
                </a:p>
              </p:txBody>
            </p:sp>
          </p:grpSp>
          <p:grpSp>
            <p:nvGrpSpPr>
              <p:cNvPr id="4349" name="Group 233"/>
              <p:cNvGrpSpPr>
                <a:grpSpLocks/>
              </p:cNvGrpSpPr>
              <p:nvPr/>
            </p:nvGrpSpPr>
            <p:grpSpPr bwMode="auto">
              <a:xfrm>
                <a:off x="951" y="1078"/>
                <a:ext cx="666" cy="154"/>
                <a:chOff x="951" y="1078"/>
                <a:chExt cx="666" cy="154"/>
              </a:xfrm>
            </p:grpSpPr>
            <p:sp>
              <p:nvSpPr>
                <p:cNvPr id="4461" name="Rectangle 62"/>
                <p:cNvSpPr>
                  <a:spLocks noChangeArrowheads="1"/>
                </p:cNvSpPr>
                <p:nvPr/>
              </p:nvSpPr>
              <p:spPr bwMode="auto">
                <a:xfrm>
                  <a:off x="951" y="1078"/>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Non piu andrai</a:t>
                  </a:r>
                  <a:endParaRPr kumimoji="1" lang="en-US" sz="1100" b="0">
                    <a:solidFill>
                      <a:schemeClr val="tx1"/>
                    </a:solidFill>
                    <a:latin typeface="Times New Roman" pitchFamily="18" charset="0"/>
                  </a:endParaRPr>
                </a:p>
              </p:txBody>
            </p:sp>
            <p:sp>
              <p:nvSpPr>
                <p:cNvPr id="4462" name="Rectangle 232"/>
                <p:cNvSpPr>
                  <a:spLocks noChangeArrowheads="1"/>
                </p:cNvSpPr>
                <p:nvPr/>
              </p:nvSpPr>
              <p:spPr bwMode="auto">
                <a:xfrm>
                  <a:off x="951" y="1078"/>
                  <a:ext cx="666" cy="154"/>
                </a:xfrm>
                <a:prstGeom prst="rect">
                  <a:avLst/>
                </a:prstGeom>
                <a:noFill/>
                <a:ln w="7">
                  <a:solidFill>
                    <a:srgbClr val="000000"/>
                  </a:solidFill>
                  <a:miter lim="800000"/>
                  <a:headEnd/>
                  <a:tailEnd/>
                </a:ln>
              </p:spPr>
              <p:txBody>
                <a:bodyPr anchor="b"/>
                <a:lstStyle/>
                <a:p>
                  <a:endParaRPr lang="nl-NL"/>
                </a:p>
              </p:txBody>
            </p:sp>
          </p:grpSp>
          <p:grpSp>
            <p:nvGrpSpPr>
              <p:cNvPr id="4350" name="Group 235"/>
              <p:cNvGrpSpPr>
                <a:grpSpLocks/>
              </p:cNvGrpSpPr>
              <p:nvPr/>
            </p:nvGrpSpPr>
            <p:grpSpPr bwMode="auto">
              <a:xfrm>
                <a:off x="1617" y="1078"/>
                <a:ext cx="705" cy="154"/>
                <a:chOff x="1617" y="1078"/>
                <a:chExt cx="705" cy="154"/>
              </a:xfrm>
            </p:grpSpPr>
            <p:sp>
              <p:nvSpPr>
                <p:cNvPr id="4459" name="Rectangle 63"/>
                <p:cNvSpPr>
                  <a:spLocks noChangeArrowheads="1" noTextEdit="1"/>
                </p:cNvSpPr>
                <p:nvPr/>
              </p:nvSpPr>
              <p:spPr bwMode="auto">
                <a:xfrm>
                  <a:off x="1617" y="1078"/>
                  <a:ext cx="705" cy="154"/>
                </a:xfrm>
                <a:prstGeom prst="rect">
                  <a:avLst/>
                </a:prstGeom>
                <a:noFill/>
                <a:ln w="9525">
                  <a:solidFill>
                    <a:srgbClr val="000000"/>
                  </a:solidFill>
                  <a:miter lim="800000"/>
                  <a:headEnd/>
                  <a:tailEnd/>
                </a:ln>
              </p:spPr>
              <p:txBody>
                <a:bodyPr>
                  <a:spAutoFit/>
                </a:bodyPr>
                <a:lstStyle/>
                <a:p>
                  <a:endParaRPr lang="nl-NL"/>
                </a:p>
              </p:txBody>
            </p:sp>
            <p:sp>
              <p:nvSpPr>
                <p:cNvPr id="4460" name="Rectangle 234"/>
                <p:cNvSpPr>
                  <a:spLocks noChangeArrowheads="1"/>
                </p:cNvSpPr>
                <p:nvPr/>
              </p:nvSpPr>
              <p:spPr bwMode="auto">
                <a:xfrm>
                  <a:off x="1617" y="1078"/>
                  <a:ext cx="705" cy="154"/>
                </a:xfrm>
                <a:prstGeom prst="rect">
                  <a:avLst/>
                </a:prstGeom>
                <a:noFill/>
                <a:ln w="7">
                  <a:solidFill>
                    <a:srgbClr val="000000"/>
                  </a:solidFill>
                  <a:miter lim="800000"/>
                  <a:headEnd/>
                  <a:tailEnd/>
                </a:ln>
              </p:spPr>
              <p:txBody>
                <a:bodyPr anchor="b"/>
                <a:lstStyle/>
                <a:p>
                  <a:endParaRPr lang="nl-NL"/>
                </a:p>
              </p:txBody>
            </p:sp>
          </p:grpSp>
          <p:grpSp>
            <p:nvGrpSpPr>
              <p:cNvPr id="4351" name="Group 237"/>
              <p:cNvGrpSpPr>
                <a:grpSpLocks/>
              </p:cNvGrpSpPr>
              <p:nvPr/>
            </p:nvGrpSpPr>
            <p:grpSpPr bwMode="auto">
              <a:xfrm>
                <a:off x="2322" y="1078"/>
                <a:ext cx="541" cy="154"/>
                <a:chOff x="2322" y="1078"/>
                <a:chExt cx="541" cy="154"/>
              </a:xfrm>
            </p:grpSpPr>
            <p:sp>
              <p:nvSpPr>
                <p:cNvPr id="4457" name="Rectangle 64"/>
                <p:cNvSpPr>
                  <a:spLocks noChangeArrowheads="1"/>
                </p:cNvSpPr>
                <p:nvPr/>
              </p:nvSpPr>
              <p:spPr bwMode="auto">
                <a:xfrm>
                  <a:off x="2322" y="1078"/>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klassiek</a:t>
                  </a:r>
                  <a:endParaRPr kumimoji="1" lang="en-US" sz="1100" b="0">
                    <a:solidFill>
                      <a:schemeClr val="tx1"/>
                    </a:solidFill>
                    <a:latin typeface="Times New Roman" pitchFamily="18" charset="0"/>
                  </a:endParaRPr>
                </a:p>
              </p:txBody>
            </p:sp>
            <p:sp>
              <p:nvSpPr>
                <p:cNvPr id="4458" name="Rectangle 236"/>
                <p:cNvSpPr>
                  <a:spLocks noChangeArrowheads="1"/>
                </p:cNvSpPr>
                <p:nvPr/>
              </p:nvSpPr>
              <p:spPr bwMode="auto">
                <a:xfrm>
                  <a:off x="2322" y="1078"/>
                  <a:ext cx="541" cy="154"/>
                </a:xfrm>
                <a:prstGeom prst="rect">
                  <a:avLst/>
                </a:prstGeom>
                <a:noFill/>
                <a:ln w="7">
                  <a:solidFill>
                    <a:srgbClr val="000000"/>
                  </a:solidFill>
                  <a:miter lim="800000"/>
                  <a:headEnd/>
                  <a:tailEnd/>
                </a:ln>
              </p:spPr>
              <p:txBody>
                <a:bodyPr anchor="b"/>
                <a:lstStyle/>
                <a:p>
                  <a:endParaRPr lang="nl-NL"/>
                </a:p>
              </p:txBody>
            </p:sp>
          </p:grpSp>
          <p:grpSp>
            <p:nvGrpSpPr>
              <p:cNvPr id="4352" name="Group 239"/>
              <p:cNvGrpSpPr>
                <a:grpSpLocks/>
              </p:cNvGrpSpPr>
              <p:nvPr/>
            </p:nvGrpSpPr>
            <p:grpSpPr bwMode="auto">
              <a:xfrm>
                <a:off x="2863" y="1078"/>
                <a:ext cx="554" cy="154"/>
                <a:chOff x="2863" y="1078"/>
                <a:chExt cx="554" cy="154"/>
              </a:xfrm>
            </p:grpSpPr>
            <p:sp>
              <p:nvSpPr>
                <p:cNvPr id="4455" name="Rectangle 65"/>
                <p:cNvSpPr>
                  <a:spLocks noChangeArrowheads="1" noTextEdit="1"/>
                </p:cNvSpPr>
                <p:nvPr/>
              </p:nvSpPr>
              <p:spPr bwMode="auto">
                <a:xfrm>
                  <a:off x="2863" y="1078"/>
                  <a:ext cx="554" cy="154"/>
                </a:xfrm>
                <a:prstGeom prst="rect">
                  <a:avLst/>
                </a:prstGeom>
                <a:noFill/>
                <a:ln w="9525">
                  <a:solidFill>
                    <a:srgbClr val="000000"/>
                  </a:solidFill>
                  <a:miter lim="800000"/>
                  <a:headEnd/>
                  <a:tailEnd/>
                </a:ln>
              </p:spPr>
              <p:txBody>
                <a:bodyPr>
                  <a:spAutoFit/>
                </a:bodyPr>
                <a:lstStyle/>
                <a:p>
                  <a:endParaRPr lang="nl-NL"/>
                </a:p>
              </p:txBody>
            </p:sp>
            <p:sp>
              <p:nvSpPr>
                <p:cNvPr id="4456" name="Rectangle 238"/>
                <p:cNvSpPr>
                  <a:spLocks noChangeArrowheads="1"/>
                </p:cNvSpPr>
                <p:nvPr/>
              </p:nvSpPr>
              <p:spPr bwMode="auto">
                <a:xfrm>
                  <a:off x="2863" y="1078"/>
                  <a:ext cx="554" cy="154"/>
                </a:xfrm>
                <a:prstGeom prst="rect">
                  <a:avLst/>
                </a:prstGeom>
                <a:noFill/>
                <a:ln w="7">
                  <a:solidFill>
                    <a:srgbClr val="000000"/>
                  </a:solidFill>
                  <a:miter lim="800000"/>
                  <a:headEnd/>
                  <a:tailEnd/>
                </a:ln>
              </p:spPr>
              <p:txBody>
                <a:bodyPr anchor="b"/>
                <a:lstStyle/>
                <a:p>
                  <a:endParaRPr lang="nl-NL"/>
                </a:p>
              </p:txBody>
            </p:sp>
          </p:grpSp>
          <p:grpSp>
            <p:nvGrpSpPr>
              <p:cNvPr id="4353" name="Group 241"/>
              <p:cNvGrpSpPr>
                <a:grpSpLocks/>
              </p:cNvGrpSpPr>
              <p:nvPr/>
            </p:nvGrpSpPr>
            <p:grpSpPr bwMode="auto">
              <a:xfrm>
                <a:off x="3417" y="1078"/>
                <a:ext cx="497" cy="154"/>
                <a:chOff x="3417" y="1078"/>
                <a:chExt cx="497" cy="154"/>
              </a:xfrm>
            </p:grpSpPr>
            <p:sp>
              <p:nvSpPr>
                <p:cNvPr id="4453" name="Rectangle 66"/>
                <p:cNvSpPr>
                  <a:spLocks noChangeArrowheads="1" noTextEdit="1"/>
                </p:cNvSpPr>
                <p:nvPr/>
              </p:nvSpPr>
              <p:spPr bwMode="auto">
                <a:xfrm>
                  <a:off x="3417" y="1078"/>
                  <a:ext cx="497" cy="154"/>
                </a:xfrm>
                <a:prstGeom prst="rect">
                  <a:avLst/>
                </a:prstGeom>
                <a:noFill/>
                <a:ln w="9525">
                  <a:solidFill>
                    <a:srgbClr val="000000"/>
                  </a:solidFill>
                  <a:miter lim="800000"/>
                  <a:headEnd/>
                  <a:tailEnd/>
                </a:ln>
              </p:spPr>
              <p:txBody>
                <a:bodyPr>
                  <a:spAutoFit/>
                </a:bodyPr>
                <a:lstStyle/>
                <a:p>
                  <a:endParaRPr lang="nl-NL"/>
                </a:p>
              </p:txBody>
            </p:sp>
            <p:sp>
              <p:nvSpPr>
                <p:cNvPr id="4454" name="Rectangle 240"/>
                <p:cNvSpPr>
                  <a:spLocks noChangeArrowheads="1"/>
                </p:cNvSpPr>
                <p:nvPr/>
              </p:nvSpPr>
              <p:spPr bwMode="auto">
                <a:xfrm>
                  <a:off x="3417" y="1078"/>
                  <a:ext cx="497" cy="154"/>
                </a:xfrm>
                <a:prstGeom prst="rect">
                  <a:avLst/>
                </a:prstGeom>
                <a:noFill/>
                <a:ln w="7">
                  <a:solidFill>
                    <a:srgbClr val="000000"/>
                  </a:solidFill>
                  <a:miter lim="800000"/>
                  <a:headEnd/>
                  <a:tailEnd/>
                </a:ln>
              </p:spPr>
              <p:txBody>
                <a:bodyPr anchor="b"/>
                <a:lstStyle/>
                <a:p>
                  <a:endParaRPr lang="nl-NL"/>
                </a:p>
              </p:txBody>
            </p:sp>
          </p:grpSp>
          <p:grpSp>
            <p:nvGrpSpPr>
              <p:cNvPr id="4354" name="Group 243"/>
              <p:cNvGrpSpPr>
                <a:grpSpLocks/>
              </p:cNvGrpSpPr>
              <p:nvPr/>
            </p:nvGrpSpPr>
            <p:grpSpPr bwMode="auto">
              <a:xfrm>
                <a:off x="3914" y="1078"/>
                <a:ext cx="350" cy="154"/>
                <a:chOff x="3914" y="1078"/>
                <a:chExt cx="350" cy="154"/>
              </a:xfrm>
            </p:grpSpPr>
            <p:sp>
              <p:nvSpPr>
                <p:cNvPr id="4451" name="Rectangle 67"/>
                <p:cNvSpPr>
                  <a:spLocks noChangeArrowheads="1"/>
                </p:cNvSpPr>
                <p:nvPr/>
              </p:nvSpPr>
              <p:spPr bwMode="auto">
                <a:xfrm>
                  <a:off x="3914" y="1078"/>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1791</a:t>
                  </a:r>
                  <a:endParaRPr kumimoji="1" lang="en-US" sz="1100" b="0">
                    <a:solidFill>
                      <a:schemeClr val="tx1"/>
                    </a:solidFill>
                    <a:latin typeface="Times New Roman" pitchFamily="18" charset="0"/>
                  </a:endParaRPr>
                </a:p>
              </p:txBody>
            </p:sp>
            <p:sp>
              <p:nvSpPr>
                <p:cNvPr id="4452" name="Rectangle 242"/>
                <p:cNvSpPr>
                  <a:spLocks noChangeArrowheads="1"/>
                </p:cNvSpPr>
                <p:nvPr/>
              </p:nvSpPr>
              <p:spPr bwMode="auto">
                <a:xfrm>
                  <a:off x="3914" y="1078"/>
                  <a:ext cx="350" cy="154"/>
                </a:xfrm>
                <a:prstGeom prst="rect">
                  <a:avLst/>
                </a:prstGeom>
                <a:noFill/>
                <a:ln w="7">
                  <a:solidFill>
                    <a:srgbClr val="000000"/>
                  </a:solidFill>
                  <a:miter lim="800000"/>
                  <a:headEnd/>
                  <a:tailEnd/>
                </a:ln>
              </p:spPr>
              <p:txBody>
                <a:bodyPr anchor="b"/>
                <a:lstStyle/>
                <a:p>
                  <a:endParaRPr lang="nl-NL"/>
                </a:p>
              </p:txBody>
            </p:sp>
          </p:grpSp>
          <p:grpSp>
            <p:nvGrpSpPr>
              <p:cNvPr id="4355" name="Group 245"/>
              <p:cNvGrpSpPr>
                <a:grpSpLocks/>
              </p:cNvGrpSpPr>
              <p:nvPr/>
            </p:nvGrpSpPr>
            <p:grpSpPr bwMode="auto">
              <a:xfrm>
                <a:off x="0" y="1232"/>
                <a:ext cx="360" cy="154"/>
                <a:chOff x="0" y="1232"/>
                <a:chExt cx="360" cy="154"/>
              </a:xfrm>
            </p:grpSpPr>
            <p:sp>
              <p:nvSpPr>
                <p:cNvPr id="4449" name="Rectangle 68"/>
                <p:cNvSpPr>
                  <a:spLocks noChangeArrowheads="1"/>
                </p:cNvSpPr>
                <p:nvPr/>
              </p:nvSpPr>
              <p:spPr bwMode="auto">
                <a:xfrm>
                  <a:off x="0" y="1232"/>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12</a:t>
                  </a:r>
                  <a:endParaRPr kumimoji="1" lang="en-US" sz="1100" b="0">
                    <a:solidFill>
                      <a:schemeClr val="tx1"/>
                    </a:solidFill>
                    <a:latin typeface="Times New Roman" pitchFamily="18" charset="0"/>
                  </a:endParaRPr>
                </a:p>
              </p:txBody>
            </p:sp>
            <p:sp>
              <p:nvSpPr>
                <p:cNvPr id="4450" name="Rectangle 244"/>
                <p:cNvSpPr>
                  <a:spLocks noChangeArrowheads="1"/>
                </p:cNvSpPr>
                <p:nvPr/>
              </p:nvSpPr>
              <p:spPr bwMode="auto">
                <a:xfrm>
                  <a:off x="0" y="1232"/>
                  <a:ext cx="360" cy="154"/>
                </a:xfrm>
                <a:prstGeom prst="rect">
                  <a:avLst/>
                </a:prstGeom>
                <a:noFill/>
                <a:ln w="7">
                  <a:solidFill>
                    <a:srgbClr val="000000"/>
                  </a:solidFill>
                  <a:miter lim="800000"/>
                  <a:headEnd/>
                  <a:tailEnd/>
                </a:ln>
              </p:spPr>
              <p:txBody>
                <a:bodyPr anchor="b"/>
                <a:lstStyle/>
                <a:p>
                  <a:endParaRPr lang="nl-NL"/>
                </a:p>
              </p:txBody>
            </p:sp>
          </p:grpSp>
          <p:grpSp>
            <p:nvGrpSpPr>
              <p:cNvPr id="4356" name="Group 247"/>
              <p:cNvGrpSpPr>
                <a:grpSpLocks/>
              </p:cNvGrpSpPr>
              <p:nvPr/>
            </p:nvGrpSpPr>
            <p:grpSpPr bwMode="auto">
              <a:xfrm>
                <a:off x="360" y="1232"/>
                <a:ext cx="591" cy="154"/>
                <a:chOff x="360" y="1232"/>
                <a:chExt cx="591" cy="154"/>
              </a:xfrm>
            </p:grpSpPr>
            <p:sp>
              <p:nvSpPr>
                <p:cNvPr id="4447" name="Rectangle 69"/>
                <p:cNvSpPr>
                  <a:spLocks noChangeArrowheads="1"/>
                </p:cNvSpPr>
                <p:nvPr/>
              </p:nvSpPr>
              <p:spPr bwMode="auto">
                <a:xfrm>
                  <a:off x="360" y="1232"/>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9</a:t>
                  </a:r>
                  <a:endParaRPr kumimoji="1" lang="en-US" sz="1100" b="0">
                    <a:solidFill>
                      <a:schemeClr val="tx1"/>
                    </a:solidFill>
                    <a:latin typeface="Times New Roman" pitchFamily="18" charset="0"/>
                  </a:endParaRPr>
                </a:p>
              </p:txBody>
            </p:sp>
            <p:sp>
              <p:nvSpPr>
                <p:cNvPr id="4448" name="Rectangle 246"/>
                <p:cNvSpPr>
                  <a:spLocks noChangeArrowheads="1"/>
                </p:cNvSpPr>
                <p:nvPr/>
              </p:nvSpPr>
              <p:spPr bwMode="auto">
                <a:xfrm>
                  <a:off x="360" y="1232"/>
                  <a:ext cx="591" cy="154"/>
                </a:xfrm>
                <a:prstGeom prst="rect">
                  <a:avLst/>
                </a:prstGeom>
                <a:noFill/>
                <a:ln w="7">
                  <a:solidFill>
                    <a:srgbClr val="000000"/>
                  </a:solidFill>
                  <a:miter lim="800000"/>
                  <a:headEnd/>
                  <a:tailEnd/>
                </a:ln>
              </p:spPr>
              <p:txBody>
                <a:bodyPr anchor="b"/>
                <a:lstStyle/>
                <a:p>
                  <a:endParaRPr lang="nl-NL"/>
                </a:p>
              </p:txBody>
            </p:sp>
          </p:grpSp>
          <p:grpSp>
            <p:nvGrpSpPr>
              <p:cNvPr id="4357" name="Group 249"/>
              <p:cNvGrpSpPr>
                <a:grpSpLocks/>
              </p:cNvGrpSpPr>
              <p:nvPr/>
            </p:nvGrpSpPr>
            <p:grpSpPr bwMode="auto">
              <a:xfrm>
                <a:off x="951" y="1232"/>
                <a:ext cx="666" cy="154"/>
                <a:chOff x="951" y="1232"/>
                <a:chExt cx="666" cy="154"/>
              </a:xfrm>
            </p:grpSpPr>
            <p:sp>
              <p:nvSpPr>
                <p:cNvPr id="4445" name="Rectangle 70"/>
                <p:cNvSpPr>
                  <a:spLocks noChangeArrowheads="1"/>
                </p:cNvSpPr>
                <p:nvPr/>
              </p:nvSpPr>
              <p:spPr bwMode="auto">
                <a:xfrm>
                  <a:off x="951" y="1232"/>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I'll never go</a:t>
                  </a:r>
                  <a:endParaRPr kumimoji="1" lang="en-US" sz="1100" b="0">
                    <a:solidFill>
                      <a:schemeClr val="tx1"/>
                    </a:solidFill>
                    <a:latin typeface="Times New Roman" pitchFamily="18" charset="0"/>
                  </a:endParaRPr>
                </a:p>
              </p:txBody>
            </p:sp>
            <p:sp>
              <p:nvSpPr>
                <p:cNvPr id="4446" name="Rectangle 248"/>
                <p:cNvSpPr>
                  <a:spLocks noChangeArrowheads="1"/>
                </p:cNvSpPr>
                <p:nvPr/>
              </p:nvSpPr>
              <p:spPr bwMode="auto">
                <a:xfrm>
                  <a:off x="951" y="1232"/>
                  <a:ext cx="666" cy="154"/>
                </a:xfrm>
                <a:prstGeom prst="rect">
                  <a:avLst/>
                </a:prstGeom>
                <a:noFill/>
                <a:ln w="7">
                  <a:solidFill>
                    <a:srgbClr val="000000"/>
                  </a:solidFill>
                  <a:miter lim="800000"/>
                  <a:headEnd/>
                  <a:tailEnd/>
                </a:ln>
              </p:spPr>
              <p:txBody>
                <a:bodyPr anchor="b"/>
                <a:lstStyle/>
                <a:p>
                  <a:endParaRPr lang="nl-NL"/>
                </a:p>
              </p:txBody>
            </p:sp>
          </p:grpSp>
          <p:grpSp>
            <p:nvGrpSpPr>
              <p:cNvPr id="4358" name="Group 251"/>
              <p:cNvGrpSpPr>
                <a:grpSpLocks/>
              </p:cNvGrpSpPr>
              <p:nvPr/>
            </p:nvGrpSpPr>
            <p:grpSpPr bwMode="auto">
              <a:xfrm>
                <a:off x="1617" y="1232"/>
                <a:ext cx="705" cy="154"/>
                <a:chOff x="1617" y="1232"/>
                <a:chExt cx="705" cy="154"/>
              </a:xfrm>
            </p:grpSpPr>
            <p:sp>
              <p:nvSpPr>
                <p:cNvPr id="4443" name="Rectangle 71"/>
                <p:cNvSpPr>
                  <a:spLocks noChangeArrowheads="1"/>
                </p:cNvSpPr>
                <p:nvPr/>
              </p:nvSpPr>
              <p:spPr bwMode="auto">
                <a:xfrm>
                  <a:off x="1617" y="1232"/>
                  <a:ext cx="705"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10</a:t>
                  </a:r>
                  <a:endParaRPr kumimoji="1" lang="en-US" sz="1100" b="0">
                    <a:solidFill>
                      <a:schemeClr val="tx1"/>
                    </a:solidFill>
                    <a:latin typeface="Times New Roman" pitchFamily="18" charset="0"/>
                  </a:endParaRPr>
                </a:p>
              </p:txBody>
            </p:sp>
            <p:sp>
              <p:nvSpPr>
                <p:cNvPr id="4444" name="Rectangle 250"/>
                <p:cNvSpPr>
                  <a:spLocks noChangeArrowheads="1"/>
                </p:cNvSpPr>
                <p:nvPr/>
              </p:nvSpPr>
              <p:spPr bwMode="auto">
                <a:xfrm>
                  <a:off x="1617" y="1232"/>
                  <a:ext cx="705" cy="154"/>
                </a:xfrm>
                <a:prstGeom prst="rect">
                  <a:avLst/>
                </a:prstGeom>
                <a:noFill/>
                <a:ln w="7">
                  <a:solidFill>
                    <a:srgbClr val="000000"/>
                  </a:solidFill>
                  <a:miter lim="800000"/>
                  <a:headEnd/>
                  <a:tailEnd/>
                </a:ln>
              </p:spPr>
              <p:txBody>
                <a:bodyPr anchor="b"/>
                <a:lstStyle/>
                <a:p>
                  <a:endParaRPr lang="nl-NL"/>
                </a:p>
              </p:txBody>
            </p:sp>
          </p:grpSp>
          <p:grpSp>
            <p:nvGrpSpPr>
              <p:cNvPr id="4359" name="Group 253"/>
              <p:cNvGrpSpPr>
                <a:grpSpLocks/>
              </p:cNvGrpSpPr>
              <p:nvPr/>
            </p:nvGrpSpPr>
            <p:grpSpPr bwMode="auto">
              <a:xfrm>
                <a:off x="2322" y="1232"/>
                <a:ext cx="541" cy="154"/>
                <a:chOff x="2322" y="1232"/>
                <a:chExt cx="541" cy="154"/>
              </a:xfrm>
            </p:grpSpPr>
            <p:sp>
              <p:nvSpPr>
                <p:cNvPr id="4441" name="Rectangle 72"/>
                <p:cNvSpPr>
                  <a:spLocks noChangeArrowheads="1"/>
                </p:cNvSpPr>
                <p:nvPr/>
              </p:nvSpPr>
              <p:spPr bwMode="auto">
                <a:xfrm>
                  <a:off x="2322" y="1232"/>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pop</a:t>
                  </a:r>
                  <a:endParaRPr kumimoji="1" lang="en-US" sz="1100" b="0">
                    <a:solidFill>
                      <a:schemeClr val="tx1"/>
                    </a:solidFill>
                    <a:latin typeface="Times New Roman" pitchFamily="18" charset="0"/>
                  </a:endParaRPr>
                </a:p>
              </p:txBody>
            </p:sp>
            <p:sp>
              <p:nvSpPr>
                <p:cNvPr id="4442" name="Rectangle 252"/>
                <p:cNvSpPr>
                  <a:spLocks noChangeArrowheads="1"/>
                </p:cNvSpPr>
                <p:nvPr/>
              </p:nvSpPr>
              <p:spPr bwMode="auto">
                <a:xfrm>
                  <a:off x="2322" y="1232"/>
                  <a:ext cx="541" cy="154"/>
                </a:xfrm>
                <a:prstGeom prst="rect">
                  <a:avLst/>
                </a:prstGeom>
                <a:noFill/>
                <a:ln w="7">
                  <a:solidFill>
                    <a:srgbClr val="000000"/>
                  </a:solidFill>
                  <a:miter lim="800000"/>
                  <a:headEnd/>
                  <a:tailEnd/>
                </a:ln>
              </p:spPr>
              <p:txBody>
                <a:bodyPr anchor="b"/>
                <a:lstStyle/>
                <a:p>
                  <a:endParaRPr lang="nl-NL"/>
                </a:p>
              </p:txBody>
            </p:sp>
          </p:grpSp>
          <p:grpSp>
            <p:nvGrpSpPr>
              <p:cNvPr id="4360" name="Group 255"/>
              <p:cNvGrpSpPr>
                <a:grpSpLocks/>
              </p:cNvGrpSpPr>
              <p:nvPr/>
            </p:nvGrpSpPr>
            <p:grpSpPr bwMode="auto">
              <a:xfrm>
                <a:off x="2863" y="1232"/>
                <a:ext cx="554" cy="154"/>
                <a:chOff x="2863" y="1232"/>
                <a:chExt cx="554" cy="154"/>
              </a:xfrm>
            </p:grpSpPr>
            <p:sp>
              <p:nvSpPr>
                <p:cNvPr id="4439" name="Rectangle 73"/>
                <p:cNvSpPr>
                  <a:spLocks noChangeArrowheads="1"/>
                </p:cNvSpPr>
                <p:nvPr/>
              </p:nvSpPr>
              <p:spPr bwMode="auto">
                <a:xfrm>
                  <a:off x="2863" y="1232"/>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A</a:t>
                  </a:r>
                  <a:endParaRPr kumimoji="1" lang="en-US" sz="1100" b="0">
                    <a:solidFill>
                      <a:schemeClr val="tx1"/>
                    </a:solidFill>
                    <a:latin typeface="Times New Roman" pitchFamily="18" charset="0"/>
                  </a:endParaRPr>
                </a:p>
              </p:txBody>
            </p:sp>
            <p:sp>
              <p:nvSpPr>
                <p:cNvPr id="4440" name="Rectangle 254"/>
                <p:cNvSpPr>
                  <a:spLocks noChangeArrowheads="1"/>
                </p:cNvSpPr>
                <p:nvPr/>
              </p:nvSpPr>
              <p:spPr bwMode="auto">
                <a:xfrm>
                  <a:off x="2863" y="1232"/>
                  <a:ext cx="554" cy="154"/>
                </a:xfrm>
                <a:prstGeom prst="rect">
                  <a:avLst/>
                </a:prstGeom>
                <a:noFill/>
                <a:ln w="7">
                  <a:solidFill>
                    <a:srgbClr val="000000"/>
                  </a:solidFill>
                  <a:miter lim="800000"/>
                  <a:headEnd/>
                  <a:tailEnd/>
                </a:ln>
              </p:spPr>
              <p:txBody>
                <a:bodyPr anchor="b"/>
                <a:lstStyle/>
                <a:p>
                  <a:endParaRPr lang="nl-NL"/>
                </a:p>
              </p:txBody>
            </p:sp>
          </p:grpSp>
          <p:grpSp>
            <p:nvGrpSpPr>
              <p:cNvPr id="4361" name="Group 257"/>
              <p:cNvGrpSpPr>
                <a:grpSpLocks/>
              </p:cNvGrpSpPr>
              <p:nvPr/>
            </p:nvGrpSpPr>
            <p:grpSpPr bwMode="auto">
              <a:xfrm>
                <a:off x="3417" y="1232"/>
                <a:ext cx="497" cy="154"/>
                <a:chOff x="3417" y="1232"/>
                <a:chExt cx="497" cy="154"/>
              </a:xfrm>
            </p:grpSpPr>
            <p:sp>
              <p:nvSpPr>
                <p:cNvPr id="4437" name="Rectangle 74"/>
                <p:cNvSpPr>
                  <a:spLocks noChangeArrowheads="1"/>
                </p:cNvSpPr>
                <p:nvPr/>
              </p:nvSpPr>
              <p:spPr bwMode="auto">
                <a:xfrm>
                  <a:off x="3417" y="1232"/>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6</a:t>
                  </a:r>
                  <a:endParaRPr kumimoji="1" lang="en-US" sz="1100" b="0">
                    <a:solidFill>
                      <a:schemeClr val="tx1"/>
                    </a:solidFill>
                    <a:latin typeface="Times New Roman" pitchFamily="18" charset="0"/>
                  </a:endParaRPr>
                </a:p>
              </p:txBody>
            </p:sp>
            <p:sp>
              <p:nvSpPr>
                <p:cNvPr id="4438" name="Rectangle 256"/>
                <p:cNvSpPr>
                  <a:spLocks noChangeArrowheads="1"/>
                </p:cNvSpPr>
                <p:nvPr/>
              </p:nvSpPr>
              <p:spPr bwMode="auto">
                <a:xfrm>
                  <a:off x="3417" y="1232"/>
                  <a:ext cx="497" cy="154"/>
                </a:xfrm>
                <a:prstGeom prst="rect">
                  <a:avLst/>
                </a:prstGeom>
                <a:noFill/>
                <a:ln w="7">
                  <a:solidFill>
                    <a:srgbClr val="000000"/>
                  </a:solidFill>
                  <a:miter lim="800000"/>
                  <a:headEnd/>
                  <a:tailEnd/>
                </a:ln>
              </p:spPr>
              <p:txBody>
                <a:bodyPr anchor="b"/>
                <a:lstStyle/>
                <a:p>
                  <a:endParaRPr lang="nl-NL"/>
                </a:p>
              </p:txBody>
            </p:sp>
          </p:grpSp>
          <p:grpSp>
            <p:nvGrpSpPr>
              <p:cNvPr id="4362" name="Group 259"/>
              <p:cNvGrpSpPr>
                <a:grpSpLocks/>
              </p:cNvGrpSpPr>
              <p:nvPr/>
            </p:nvGrpSpPr>
            <p:grpSpPr bwMode="auto">
              <a:xfrm>
                <a:off x="3914" y="1232"/>
                <a:ext cx="350" cy="154"/>
                <a:chOff x="3914" y="1232"/>
                <a:chExt cx="350" cy="154"/>
              </a:xfrm>
            </p:grpSpPr>
            <p:sp>
              <p:nvSpPr>
                <p:cNvPr id="4435" name="Rectangle 75"/>
                <p:cNvSpPr>
                  <a:spLocks noChangeArrowheads="1"/>
                </p:cNvSpPr>
                <p:nvPr/>
              </p:nvSpPr>
              <p:spPr bwMode="auto">
                <a:xfrm>
                  <a:off x="3914" y="1232"/>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1996</a:t>
                  </a:r>
                  <a:endParaRPr kumimoji="1" lang="en-US" sz="1100" b="0">
                    <a:solidFill>
                      <a:schemeClr val="tx1"/>
                    </a:solidFill>
                    <a:latin typeface="Times New Roman" pitchFamily="18" charset="0"/>
                  </a:endParaRPr>
                </a:p>
              </p:txBody>
            </p:sp>
            <p:sp>
              <p:nvSpPr>
                <p:cNvPr id="4436" name="Rectangle 258"/>
                <p:cNvSpPr>
                  <a:spLocks noChangeArrowheads="1"/>
                </p:cNvSpPr>
                <p:nvPr/>
              </p:nvSpPr>
              <p:spPr bwMode="auto">
                <a:xfrm>
                  <a:off x="3914" y="1232"/>
                  <a:ext cx="350" cy="154"/>
                </a:xfrm>
                <a:prstGeom prst="rect">
                  <a:avLst/>
                </a:prstGeom>
                <a:noFill/>
                <a:ln w="7">
                  <a:solidFill>
                    <a:srgbClr val="000000"/>
                  </a:solidFill>
                  <a:miter lim="800000"/>
                  <a:headEnd/>
                  <a:tailEnd/>
                </a:ln>
              </p:spPr>
              <p:txBody>
                <a:bodyPr anchor="b"/>
                <a:lstStyle/>
                <a:p>
                  <a:endParaRPr lang="nl-NL"/>
                </a:p>
              </p:txBody>
            </p:sp>
          </p:grpSp>
          <p:grpSp>
            <p:nvGrpSpPr>
              <p:cNvPr id="4363" name="Group 261"/>
              <p:cNvGrpSpPr>
                <a:grpSpLocks/>
              </p:cNvGrpSpPr>
              <p:nvPr/>
            </p:nvGrpSpPr>
            <p:grpSpPr bwMode="auto">
              <a:xfrm>
                <a:off x="0" y="1386"/>
                <a:ext cx="360" cy="154"/>
                <a:chOff x="0" y="1386"/>
                <a:chExt cx="360" cy="154"/>
              </a:xfrm>
            </p:grpSpPr>
            <p:sp>
              <p:nvSpPr>
                <p:cNvPr id="4433" name="Rectangle 76"/>
                <p:cNvSpPr>
                  <a:spLocks noChangeArrowheads="1"/>
                </p:cNvSpPr>
                <p:nvPr/>
              </p:nvSpPr>
              <p:spPr bwMode="auto">
                <a:xfrm>
                  <a:off x="0" y="1386"/>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13</a:t>
                  </a:r>
                  <a:endParaRPr kumimoji="1" lang="en-US" sz="1100" b="0">
                    <a:solidFill>
                      <a:schemeClr val="tx1"/>
                    </a:solidFill>
                    <a:latin typeface="Times New Roman" pitchFamily="18" charset="0"/>
                  </a:endParaRPr>
                </a:p>
              </p:txBody>
            </p:sp>
            <p:sp>
              <p:nvSpPr>
                <p:cNvPr id="4434" name="Rectangle 260"/>
                <p:cNvSpPr>
                  <a:spLocks noChangeArrowheads="1"/>
                </p:cNvSpPr>
                <p:nvPr/>
              </p:nvSpPr>
              <p:spPr bwMode="auto">
                <a:xfrm>
                  <a:off x="0" y="1386"/>
                  <a:ext cx="360" cy="154"/>
                </a:xfrm>
                <a:prstGeom prst="rect">
                  <a:avLst/>
                </a:prstGeom>
                <a:noFill/>
                <a:ln w="7">
                  <a:solidFill>
                    <a:srgbClr val="000000"/>
                  </a:solidFill>
                  <a:miter lim="800000"/>
                  <a:headEnd/>
                  <a:tailEnd/>
                </a:ln>
              </p:spPr>
              <p:txBody>
                <a:bodyPr anchor="b"/>
                <a:lstStyle/>
                <a:p>
                  <a:endParaRPr lang="nl-NL"/>
                </a:p>
              </p:txBody>
            </p:sp>
          </p:grpSp>
          <p:grpSp>
            <p:nvGrpSpPr>
              <p:cNvPr id="4364" name="Group 263"/>
              <p:cNvGrpSpPr>
                <a:grpSpLocks/>
              </p:cNvGrpSpPr>
              <p:nvPr/>
            </p:nvGrpSpPr>
            <p:grpSpPr bwMode="auto">
              <a:xfrm>
                <a:off x="360" y="1386"/>
                <a:ext cx="591" cy="154"/>
                <a:chOff x="360" y="1386"/>
                <a:chExt cx="591" cy="154"/>
              </a:xfrm>
            </p:grpSpPr>
            <p:sp>
              <p:nvSpPr>
                <p:cNvPr id="4431" name="Rectangle 77"/>
                <p:cNvSpPr>
                  <a:spLocks noChangeArrowheads="1"/>
                </p:cNvSpPr>
                <p:nvPr/>
              </p:nvSpPr>
              <p:spPr bwMode="auto">
                <a:xfrm>
                  <a:off x="360" y="1386"/>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10</a:t>
                  </a:r>
                  <a:endParaRPr kumimoji="1" lang="en-US" sz="1100" b="0">
                    <a:solidFill>
                      <a:schemeClr val="tx1"/>
                    </a:solidFill>
                    <a:latin typeface="Times New Roman" pitchFamily="18" charset="0"/>
                  </a:endParaRPr>
                </a:p>
              </p:txBody>
            </p:sp>
            <p:sp>
              <p:nvSpPr>
                <p:cNvPr id="4432" name="Rectangle 262"/>
                <p:cNvSpPr>
                  <a:spLocks noChangeArrowheads="1"/>
                </p:cNvSpPr>
                <p:nvPr/>
              </p:nvSpPr>
              <p:spPr bwMode="auto">
                <a:xfrm>
                  <a:off x="360" y="1386"/>
                  <a:ext cx="591" cy="154"/>
                </a:xfrm>
                <a:prstGeom prst="rect">
                  <a:avLst/>
                </a:prstGeom>
                <a:noFill/>
                <a:ln w="7">
                  <a:solidFill>
                    <a:srgbClr val="000000"/>
                  </a:solidFill>
                  <a:miter lim="800000"/>
                  <a:headEnd/>
                  <a:tailEnd/>
                </a:ln>
              </p:spPr>
              <p:txBody>
                <a:bodyPr anchor="b"/>
                <a:lstStyle/>
                <a:p>
                  <a:endParaRPr lang="nl-NL"/>
                </a:p>
              </p:txBody>
            </p:sp>
          </p:grpSp>
          <p:grpSp>
            <p:nvGrpSpPr>
              <p:cNvPr id="4365" name="Group 265"/>
              <p:cNvGrpSpPr>
                <a:grpSpLocks/>
              </p:cNvGrpSpPr>
              <p:nvPr/>
            </p:nvGrpSpPr>
            <p:grpSpPr bwMode="auto">
              <a:xfrm>
                <a:off x="951" y="1386"/>
                <a:ext cx="666" cy="154"/>
                <a:chOff x="951" y="1386"/>
                <a:chExt cx="666" cy="154"/>
              </a:xfrm>
            </p:grpSpPr>
            <p:sp>
              <p:nvSpPr>
                <p:cNvPr id="4429" name="Rectangle 78"/>
                <p:cNvSpPr>
                  <a:spLocks noChangeArrowheads="1"/>
                </p:cNvSpPr>
                <p:nvPr/>
              </p:nvSpPr>
              <p:spPr bwMode="auto">
                <a:xfrm>
                  <a:off x="951" y="1386"/>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Swinging Lina</a:t>
                  </a:r>
                  <a:endParaRPr kumimoji="1" lang="en-US" sz="1100" b="0">
                    <a:solidFill>
                      <a:schemeClr val="tx1"/>
                    </a:solidFill>
                    <a:latin typeface="Times New Roman" pitchFamily="18" charset="0"/>
                  </a:endParaRPr>
                </a:p>
              </p:txBody>
            </p:sp>
            <p:sp>
              <p:nvSpPr>
                <p:cNvPr id="4430" name="Rectangle 264"/>
                <p:cNvSpPr>
                  <a:spLocks noChangeArrowheads="1"/>
                </p:cNvSpPr>
                <p:nvPr/>
              </p:nvSpPr>
              <p:spPr bwMode="auto">
                <a:xfrm>
                  <a:off x="951" y="1386"/>
                  <a:ext cx="666" cy="154"/>
                </a:xfrm>
                <a:prstGeom prst="rect">
                  <a:avLst/>
                </a:prstGeom>
                <a:noFill/>
                <a:ln w="7">
                  <a:solidFill>
                    <a:srgbClr val="000000"/>
                  </a:solidFill>
                  <a:miter lim="800000"/>
                  <a:headEnd/>
                  <a:tailEnd/>
                </a:ln>
              </p:spPr>
              <p:txBody>
                <a:bodyPr anchor="b"/>
                <a:lstStyle/>
                <a:p>
                  <a:endParaRPr lang="nl-NL"/>
                </a:p>
              </p:txBody>
            </p:sp>
          </p:grpSp>
          <p:grpSp>
            <p:nvGrpSpPr>
              <p:cNvPr id="4366" name="Group 267"/>
              <p:cNvGrpSpPr>
                <a:grpSpLocks/>
              </p:cNvGrpSpPr>
              <p:nvPr/>
            </p:nvGrpSpPr>
            <p:grpSpPr bwMode="auto">
              <a:xfrm>
                <a:off x="1617" y="1386"/>
                <a:ext cx="705" cy="154"/>
                <a:chOff x="1617" y="1386"/>
                <a:chExt cx="705" cy="154"/>
              </a:xfrm>
            </p:grpSpPr>
            <p:sp>
              <p:nvSpPr>
                <p:cNvPr id="4427" name="Rectangle 79"/>
                <p:cNvSpPr>
                  <a:spLocks noChangeArrowheads="1"/>
                </p:cNvSpPr>
                <p:nvPr/>
              </p:nvSpPr>
              <p:spPr bwMode="auto">
                <a:xfrm>
                  <a:off x="1617" y="1386"/>
                  <a:ext cx="705"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5</a:t>
                  </a:r>
                  <a:endParaRPr kumimoji="1" lang="en-US" sz="1100" b="0">
                    <a:solidFill>
                      <a:schemeClr val="tx1"/>
                    </a:solidFill>
                    <a:latin typeface="Times New Roman" pitchFamily="18" charset="0"/>
                  </a:endParaRPr>
                </a:p>
              </p:txBody>
            </p:sp>
            <p:sp>
              <p:nvSpPr>
                <p:cNvPr id="4428" name="Rectangle 266"/>
                <p:cNvSpPr>
                  <a:spLocks noChangeArrowheads="1"/>
                </p:cNvSpPr>
                <p:nvPr/>
              </p:nvSpPr>
              <p:spPr bwMode="auto">
                <a:xfrm>
                  <a:off x="1617" y="1386"/>
                  <a:ext cx="705" cy="154"/>
                </a:xfrm>
                <a:prstGeom prst="rect">
                  <a:avLst/>
                </a:prstGeom>
                <a:noFill/>
                <a:ln w="7">
                  <a:solidFill>
                    <a:srgbClr val="000000"/>
                  </a:solidFill>
                  <a:miter lim="800000"/>
                  <a:headEnd/>
                  <a:tailEnd/>
                </a:ln>
              </p:spPr>
              <p:txBody>
                <a:bodyPr anchor="b"/>
                <a:lstStyle/>
                <a:p>
                  <a:endParaRPr lang="nl-NL"/>
                </a:p>
              </p:txBody>
            </p:sp>
          </p:grpSp>
          <p:grpSp>
            <p:nvGrpSpPr>
              <p:cNvPr id="4367" name="Group 269"/>
              <p:cNvGrpSpPr>
                <a:grpSpLocks/>
              </p:cNvGrpSpPr>
              <p:nvPr/>
            </p:nvGrpSpPr>
            <p:grpSpPr bwMode="auto">
              <a:xfrm>
                <a:off x="2322" y="1386"/>
                <a:ext cx="541" cy="154"/>
                <a:chOff x="2322" y="1386"/>
                <a:chExt cx="541" cy="154"/>
              </a:xfrm>
            </p:grpSpPr>
            <p:sp>
              <p:nvSpPr>
                <p:cNvPr id="4425" name="Rectangle 80"/>
                <p:cNvSpPr>
                  <a:spLocks noChangeArrowheads="1"/>
                </p:cNvSpPr>
                <p:nvPr/>
              </p:nvSpPr>
              <p:spPr bwMode="auto">
                <a:xfrm>
                  <a:off x="2322" y="1386"/>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jazz</a:t>
                  </a:r>
                  <a:endParaRPr kumimoji="1" lang="en-US" sz="1100" b="0">
                    <a:solidFill>
                      <a:schemeClr val="tx1"/>
                    </a:solidFill>
                    <a:latin typeface="Times New Roman" pitchFamily="18" charset="0"/>
                  </a:endParaRPr>
                </a:p>
              </p:txBody>
            </p:sp>
            <p:sp>
              <p:nvSpPr>
                <p:cNvPr id="4426" name="Rectangle 268"/>
                <p:cNvSpPr>
                  <a:spLocks noChangeArrowheads="1"/>
                </p:cNvSpPr>
                <p:nvPr/>
              </p:nvSpPr>
              <p:spPr bwMode="auto">
                <a:xfrm>
                  <a:off x="2322" y="1386"/>
                  <a:ext cx="541" cy="154"/>
                </a:xfrm>
                <a:prstGeom prst="rect">
                  <a:avLst/>
                </a:prstGeom>
                <a:noFill/>
                <a:ln w="7">
                  <a:solidFill>
                    <a:srgbClr val="000000"/>
                  </a:solidFill>
                  <a:miter lim="800000"/>
                  <a:headEnd/>
                  <a:tailEnd/>
                </a:ln>
              </p:spPr>
              <p:txBody>
                <a:bodyPr anchor="b"/>
                <a:lstStyle/>
                <a:p>
                  <a:endParaRPr lang="nl-NL"/>
                </a:p>
              </p:txBody>
            </p:sp>
          </p:grpSp>
          <p:grpSp>
            <p:nvGrpSpPr>
              <p:cNvPr id="4368" name="Group 271"/>
              <p:cNvGrpSpPr>
                <a:grpSpLocks/>
              </p:cNvGrpSpPr>
              <p:nvPr/>
            </p:nvGrpSpPr>
            <p:grpSpPr bwMode="auto">
              <a:xfrm>
                <a:off x="2863" y="1386"/>
                <a:ext cx="554" cy="154"/>
                <a:chOff x="2863" y="1386"/>
                <a:chExt cx="554" cy="154"/>
              </a:xfrm>
            </p:grpSpPr>
            <p:sp>
              <p:nvSpPr>
                <p:cNvPr id="4423" name="Rectangle 81"/>
                <p:cNvSpPr>
                  <a:spLocks noChangeArrowheads="1"/>
                </p:cNvSpPr>
                <p:nvPr/>
              </p:nvSpPr>
              <p:spPr bwMode="auto">
                <a:xfrm>
                  <a:off x="2863" y="1386"/>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a:t>
                  </a:r>
                  <a:endParaRPr kumimoji="1" lang="en-US" sz="1100" b="0">
                    <a:solidFill>
                      <a:schemeClr val="tx1"/>
                    </a:solidFill>
                    <a:latin typeface="Times New Roman" pitchFamily="18" charset="0"/>
                  </a:endParaRPr>
                </a:p>
              </p:txBody>
            </p:sp>
            <p:sp>
              <p:nvSpPr>
                <p:cNvPr id="4424" name="Rectangle 270"/>
                <p:cNvSpPr>
                  <a:spLocks noChangeArrowheads="1"/>
                </p:cNvSpPr>
                <p:nvPr/>
              </p:nvSpPr>
              <p:spPr bwMode="auto">
                <a:xfrm>
                  <a:off x="2863" y="1386"/>
                  <a:ext cx="554" cy="154"/>
                </a:xfrm>
                <a:prstGeom prst="rect">
                  <a:avLst/>
                </a:prstGeom>
                <a:noFill/>
                <a:ln w="7">
                  <a:solidFill>
                    <a:srgbClr val="000000"/>
                  </a:solidFill>
                  <a:miter lim="800000"/>
                  <a:headEnd/>
                  <a:tailEnd/>
                </a:ln>
              </p:spPr>
              <p:txBody>
                <a:bodyPr anchor="b"/>
                <a:lstStyle/>
                <a:p>
                  <a:endParaRPr lang="nl-NL"/>
                </a:p>
              </p:txBody>
            </p:sp>
          </p:grpSp>
          <p:grpSp>
            <p:nvGrpSpPr>
              <p:cNvPr id="4369" name="Group 273"/>
              <p:cNvGrpSpPr>
                <a:grpSpLocks/>
              </p:cNvGrpSpPr>
              <p:nvPr/>
            </p:nvGrpSpPr>
            <p:grpSpPr bwMode="auto">
              <a:xfrm>
                <a:off x="3417" y="1386"/>
                <a:ext cx="497" cy="154"/>
                <a:chOff x="3417" y="1386"/>
                <a:chExt cx="497" cy="154"/>
              </a:xfrm>
            </p:grpSpPr>
            <p:sp>
              <p:nvSpPr>
                <p:cNvPr id="4421" name="Rectangle 82"/>
                <p:cNvSpPr>
                  <a:spLocks noChangeArrowheads="1"/>
                </p:cNvSpPr>
                <p:nvPr/>
              </p:nvSpPr>
              <p:spPr bwMode="auto">
                <a:xfrm>
                  <a:off x="3417" y="1386"/>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8</a:t>
                  </a:r>
                  <a:endParaRPr kumimoji="1" lang="en-US" sz="1100" b="0">
                    <a:solidFill>
                      <a:schemeClr val="tx1"/>
                    </a:solidFill>
                    <a:latin typeface="Times New Roman" pitchFamily="18" charset="0"/>
                  </a:endParaRPr>
                </a:p>
              </p:txBody>
            </p:sp>
            <p:sp>
              <p:nvSpPr>
                <p:cNvPr id="4422" name="Rectangle 272"/>
                <p:cNvSpPr>
                  <a:spLocks noChangeArrowheads="1"/>
                </p:cNvSpPr>
                <p:nvPr/>
              </p:nvSpPr>
              <p:spPr bwMode="auto">
                <a:xfrm>
                  <a:off x="3417" y="1386"/>
                  <a:ext cx="497" cy="154"/>
                </a:xfrm>
                <a:prstGeom prst="rect">
                  <a:avLst/>
                </a:prstGeom>
                <a:noFill/>
                <a:ln w="7">
                  <a:solidFill>
                    <a:srgbClr val="000000"/>
                  </a:solidFill>
                  <a:miter lim="800000"/>
                  <a:headEnd/>
                  <a:tailEnd/>
                </a:ln>
              </p:spPr>
              <p:txBody>
                <a:bodyPr anchor="b"/>
                <a:lstStyle/>
                <a:p>
                  <a:endParaRPr lang="nl-NL"/>
                </a:p>
              </p:txBody>
            </p:sp>
          </p:grpSp>
          <p:grpSp>
            <p:nvGrpSpPr>
              <p:cNvPr id="4370" name="Group 275"/>
              <p:cNvGrpSpPr>
                <a:grpSpLocks/>
              </p:cNvGrpSpPr>
              <p:nvPr/>
            </p:nvGrpSpPr>
            <p:grpSpPr bwMode="auto">
              <a:xfrm>
                <a:off x="3914" y="1386"/>
                <a:ext cx="350" cy="154"/>
                <a:chOff x="3914" y="1386"/>
                <a:chExt cx="350" cy="154"/>
              </a:xfrm>
            </p:grpSpPr>
            <p:sp>
              <p:nvSpPr>
                <p:cNvPr id="4419" name="Rectangle 83"/>
                <p:cNvSpPr>
                  <a:spLocks noChangeArrowheads="1"/>
                </p:cNvSpPr>
                <p:nvPr/>
              </p:nvSpPr>
              <p:spPr bwMode="auto">
                <a:xfrm>
                  <a:off x="3914" y="1386"/>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1997</a:t>
                  </a:r>
                  <a:endParaRPr kumimoji="1" lang="en-US" sz="1100" b="0">
                    <a:solidFill>
                      <a:schemeClr val="tx1"/>
                    </a:solidFill>
                    <a:latin typeface="Times New Roman" pitchFamily="18" charset="0"/>
                  </a:endParaRPr>
                </a:p>
              </p:txBody>
            </p:sp>
            <p:sp>
              <p:nvSpPr>
                <p:cNvPr id="4420" name="Rectangle 274"/>
                <p:cNvSpPr>
                  <a:spLocks noChangeArrowheads="1"/>
                </p:cNvSpPr>
                <p:nvPr/>
              </p:nvSpPr>
              <p:spPr bwMode="auto">
                <a:xfrm>
                  <a:off x="3914" y="1386"/>
                  <a:ext cx="350" cy="154"/>
                </a:xfrm>
                <a:prstGeom prst="rect">
                  <a:avLst/>
                </a:prstGeom>
                <a:noFill/>
                <a:ln w="7">
                  <a:solidFill>
                    <a:srgbClr val="000000"/>
                  </a:solidFill>
                  <a:miter lim="800000"/>
                  <a:headEnd/>
                  <a:tailEnd/>
                </a:ln>
              </p:spPr>
              <p:txBody>
                <a:bodyPr anchor="b"/>
                <a:lstStyle/>
                <a:p>
                  <a:endParaRPr lang="nl-NL"/>
                </a:p>
              </p:txBody>
            </p:sp>
          </p:grpSp>
          <p:grpSp>
            <p:nvGrpSpPr>
              <p:cNvPr id="4371" name="Group 277"/>
              <p:cNvGrpSpPr>
                <a:grpSpLocks/>
              </p:cNvGrpSpPr>
              <p:nvPr/>
            </p:nvGrpSpPr>
            <p:grpSpPr bwMode="auto">
              <a:xfrm>
                <a:off x="0" y="1540"/>
                <a:ext cx="360" cy="154"/>
                <a:chOff x="0" y="1540"/>
                <a:chExt cx="360" cy="154"/>
              </a:xfrm>
            </p:grpSpPr>
            <p:sp>
              <p:nvSpPr>
                <p:cNvPr id="4417" name="Rectangle 84"/>
                <p:cNvSpPr>
                  <a:spLocks noChangeArrowheads="1"/>
                </p:cNvSpPr>
                <p:nvPr/>
              </p:nvSpPr>
              <p:spPr bwMode="auto">
                <a:xfrm>
                  <a:off x="0" y="1540"/>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14</a:t>
                  </a:r>
                  <a:endParaRPr kumimoji="1" lang="en-US" sz="1100" b="0">
                    <a:solidFill>
                      <a:schemeClr val="tx1"/>
                    </a:solidFill>
                    <a:latin typeface="Times New Roman" pitchFamily="18" charset="0"/>
                  </a:endParaRPr>
                </a:p>
              </p:txBody>
            </p:sp>
            <p:sp>
              <p:nvSpPr>
                <p:cNvPr id="4418" name="Rectangle 276"/>
                <p:cNvSpPr>
                  <a:spLocks noChangeArrowheads="1"/>
                </p:cNvSpPr>
                <p:nvPr/>
              </p:nvSpPr>
              <p:spPr bwMode="auto">
                <a:xfrm>
                  <a:off x="0" y="1540"/>
                  <a:ext cx="360" cy="154"/>
                </a:xfrm>
                <a:prstGeom prst="rect">
                  <a:avLst/>
                </a:prstGeom>
                <a:noFill/>
                <a:ln w="7">
                  <a:solidFill>
                    <a:srgbClr val="000000"/>
                  </a:solidFill>
                  <a:miter lim="800000"/>
                  <a:headEnd/>
                  <a:tailEnd/>
                </a:ln>
              </p:spPr>
              <p:txBody>
                <a:bodyPr anchor="b"/>
                <a:lstStyle/>
                <a:p>
                  <a:endParaRPr lang="nl-NL"/>
                </a:p>
              </p:txBody>
            </p:sp>
          </p:grpSp>
          <p:grpSp>
            <p:nvGrpSpPr>
              <p:cNvPr id="4372" name="Group 279"/>
              <p:cNvGrpSpPr>
                <a:grpSpLocks/>
              </p:cNvGrpSpPr>
              <p:nvPr/>
            </p:nvGrpSpPr>
            <p:grpSpPr bwMode="auto">
              <a:xfrm>
                <a:off x="360" y="1540"/>
                <a:ext cx="591" cy="154"/>
                <a:chOff x="360" y="1540"/>
                <a:chExt cx="591" cy="154"/>
              </a:xfrm>
            </p:grpSpPr>
            <p:sp>
              <p:nvSpPr>
                <p:cNvPr id="4415" name="Rectangle 85"/>
                <p:cNvSpPr>
                  <a:spLocks noChangeArrowheads="1"/>
                </p:cNvSpPr>
                <p:nvPr/>
              </p:nvSpPr>
              <p:spPr bwMode="auto">
                <a:xfrm>
                  <a:off x="360" y="1540"/>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5</a:t>
                  </a:r>
                  <a:endParaRPr kumimoji="1" lang="en-US" sz="1100" b="0">
                    <a:solidFill>
                      <a:schemeClr val="tx1"/>
                    </a:solidFill>
                    <a:latin typeface="Times New Roman" pitchFamily="18" charset="0"/>
                  </a:endParaRPr>
                </a:p>
              </p:txBody>
            </p:sp>
            <p:sp>
              <p:nvSpPr>
                <p:cNvPr id="4416" name="Rectangle 278"/>
                <p:cNvSpPr>
                  <a:spLocks noChangeArrowheads="1"/>
                </p:cNvSpPr>
                <p:nvPr/>
              </p:nvSpPr>
              <p:spPr bwMode="auto">
                <a:xfrm>
                  <a:off x="360" y="1540"/>
                  <a:ext cx="591" cy="154"/>
                </a:xfrm>
                <a:prstGeom prst="rect">
                  <a:avLst/>
                </a:prstGeom>
                <a:noFill/>
                <a:ln w="7">
                  <a:solidFill>
                    <a:srgbClr val="000000"/>
                  </a:solidFill>
                  <a:miter lim="800000"/>
                  <a:headEnd/>
                  <a:tailEnd/>
                </a:ln>
              </p:spPr>
              <p:txBody>
                <a:bodyPr anchor="b"/>
                <a:lstStyle/>
                <a:p>
                  <a:endParaRPr lang="nl-NL"/>
                </a:p>
              </p:txBody>
            </p:sp>
          </p:grpSp>
          <p:grpSp>
            <p:nvGrpSpPr>
              <p:cNvPr id="4373" name="Group 281"/>
              <p:cNvGrpSpPr>
                <a:grpSpLocks/>
              </p:cNvGrpSpPr>
              <p:nvPr/>
            </p:nvGrpSpPr>
            <p:grpSpPr bwMode="auto">
              <a:xfrm>
                <a:off x="951" y="1540"/>
                <a:ext cx="666" cy="154"/>
                <a:chOff x="951" y="1540"/>
                <a:chExt cx="666" cy="154"/>
              </a:xfrm>
            </p:grpSpPr>
            <p:sp>
              <p:nvSpPr>
                <p:cNvPr id="4413" name="Rectangle 86"/>
                <p:cNvSpPr>
                  <a:spLocks noChangeArrowheads="1"/>
                </p:cNvSpPr>
                <p:nvPr/>
              </p:nvSpPr>
              <p:spPr bwMode="auto">
                <a:xfrm>
                  <a:off x="951" y="1540"/>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Little Lina</a:t>
                  </a:r>
                  <a:endParaRPr kumimoji="1" lang="en-US" sz="1100" b="0">
                    <a:solidFill>
                      <a:schemeClr val="tx1"/>
                    </a:solidFill>
                    <a:latin typeface="Times New Roman" pitchFamily="18" charset="0"/>
                  </a:endParaRPr>
                </a:p>
              </p:txBody>
            </p:sp>
            <p:sp>
              <p:nvSpPr>
                <p:cNvPr id="4414" name="Rectangle 280"/>
                <p:cNvSpPr>
                  <a:spLocks noChangeArrowheads="1"/>
                </p:cNvSpPr>
                <p:nvPr/>
              </p:nvSpPr>
              <p:spPr bwMode="auto">
                <a:xfrm>
                  <a:off x="951" y="1540"/>
                  <a:ext cx="666" cy="154"/>
                </a:xfrm>
                <a:prstGeom prst="rect">
                  <a:avLst/>
                </a:prstGeom>
                <a:noFill/>
                <a:ln w="7">
                  <a:solidFill>
                    <a:srgbClr val="000000"/>
                  </a:solidFill>
                  <a:miter lim="800000"/>
                  <a:headEnd/>
                  <a:tailEnd/>
                </a:ln>
              </p:spPr>
              <p:txBody>
                <a:bodyPr anchor="b"/>
                <a:lstStyle/>
                <a:p>
                  <a:endParaRPr lang="nl-NL"/>
                </a:p>
              </p:txBody>
            </p:sp>
          </p:grpSp>
          <p:grpSp>
            <p:nvGrpSpPr>
              <p:cNvPr id="4374" name="Group 283"/>
              <p:cNvGrpSpPr>
                <a:grpSpLocks/>
              </p:cNvGrpSpPr>
              <p:nvPr/>
            </p:nvGrpSpPr>
            <p:grpSpPr bwMode="auto">
              <a:xfrm>
                <a:off x="1617" y="1540"/>
                <a:ext cx="705" cy="154"/>
                <a:chOff x="1617" y="1540"/>
                <a:chExt cx="705" cy="154"/>
              </a:xfrm>
            </p:grpSpPr>
            <p:sp>
              <p:nvSpPr>
                <p:cNvPr id="4411" name="Rectangle 87"/>
                <p:cNvSpPr>
                  <a:spLocks noChangeArrowheads="1"/>
                </p:cNvSpPr>
                <p:nvPr/>
              </p:nvSpPr>
              <p:spPr bwMode="auto">
                <a:xfrm>
                  <a:off x="1617" y="1540"/>
                  <a:ext cx="705"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5</a:t>
                  </a:r>
                  <a:endParaRPr kumimoji="1" lang="en-US" sz="1100" b="0">
                    <a:solidFill>
                      <a:schemeClr val="tx1"/>
                    </a:solidFill>
                    <a:latin typeface="Times New Roman" pitchFamily="18" charset="0"/>
                  </a:endParaRPr>
                </a:p>
              </p:txBody>
            </p:sp>
            <p:sp>
              <p:nvSpPr>
                <p:cNvPr id="4412" name="Rectangle 282"/>
                <p:cNvSpPr>
                  <a:spLocks noChangeArrowheads="1"/>
                </p:cNvSpPr>
                <p:nvPr/>
              </p:nvSpPr>
              <p:spPr bwMode="auto">
                <a:xfrm>
                  <a:off x="1617" y="1540"/>
                  <a:ext cx="705" cy="154"/>
                </a:xfrm>
                <a:prstGeom prst="rect">
                  <a:avLst/>
                </a:prstGeom>
                <a:noFill/>
                <a:ln w="7">
                  <a:solidFill>
                    <a:srgbClr val="000000"/>
                  </a:solidFill>
                  <a:miter lim="800000"/>
                  <a:headEnd/>
                  <a:tailEnd/>
                </a:ln>
              </p:spPr>
              <p:txBody>
                <a:bodyPr anchor="b"/>
                <a:lstStyle/>
                <a:p>
                  <a:endParaRPr lang="nl-NL"/>
                </a:p>
              </p:txBody>
            </p:sp>
          </p:grpSp>
          <p:grpSp>
            <p:nvGrpSpPr>
              <p:cNvPr id="4375" name="Group 285"/>
              <p:cNvGrpSpPr>
                <a:grpSpLocks/>
              </p:cNvGrpSpPr>
              <p:nvPr/>
            </p:nvGrpSpPr>
            <p:grpSpPr bwMode="auto">
              <a:xfrm>
                <a:off x="2322" y="1540"/>
                <a:ext cx="541" cy="154"/>
                <a:chOff x="2322" y="1540"/>
                <a:chExt cx="541" cy="154"/>
              </a:xfrm>
            </p:grpSpPr>
            <p:sp>
              <p:nvSpPr>
                <p:cNvPr id="4409" name="Rectangle 88"/>
                <p:cNvSpPr>
                  <a:spLocks noChangeArrowheads="1"/>
                </p:cNvSpPr>
                <p:nvPr/>
              </p:nvSpPr>
              <p:spPr bwMode="auto">
                <a:xfrm>
                  <a:off x="2322" y="1540"/>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klassiek</a:t>
                  </a:r>
                  <a:endParaRPr kumimoji="1" lang="en-US" sz="1100" b="0">
                    <a:solidFill>
                      <a:schemeClr val="tx1"/>
                    </a:solidFill>
                    <a:latin typeface="Times New Roman" pitchFamily="18" charset="0"/>
                  </a:endParaRPr>
                </a:p>
              </p:txBody>
            </p:sp>
            <p:sp>
              <p:nvSpPr>
                <p:cNvPr id="4410" name="Rectangle 284"/>
                <p:cNvSpPr>
                  <a:spLocks noChangeArrowheads="1"/>
                </p:cNvSpPr>
                <p:nvPr/>
              </p:nvSpPr>
              <p:spPr bwMode="auto">
                <a:xfrm>
                  <a:off x="2322" y="1540"/>
                  <a:ext cx="541" cy="154"/>
                </a:xfrm>
                <a:prstGeom prst="rect">
                  <a:avLst/>
                </a:prstGeom>
                <a:noFill/>
                <a:ln w="7">
                  <a:solidFill>
                    <a:srgbClr val="000000"/>
                  </a:solidFill>
                  <a:miter lim="800000"/>
                  <a:headEnd/>
                  <a:tailEnd/>
                </a:ln>
              </p:spPr>
              <p:txBody>
                <a:bodyPr anchor="b"/>
                <a:lstStyle/>
                <a:p>
                  <a:endParaRPr lang="nl-NL"/>
                </a:p>
              </p:txBody>
            </p:sp>
          </p:grpSp>
          <p:grpSp>
            <p:nvGrpSpPr>
              <p:cNvPr id="4376" name="Group 287"/>
              <p:cNvGrpSpPr>
                <a:grpSpLocks/>
              </p:cNvGrpSpPr>
              <p:nvPr/>
            </p:nvGrpSpPr>
            <p:grpSpPr bwMode="auto">
              <a:xfrm>
                <a:off x="2863" y="1540"/>
                <a:ext cx="554" cy="154"/>
                <a:chOff x="2863" y="1540"/>
                <a:chExt cx="554" cy="154"/>
              </a:xfrm>
            </p:grpSpPr>
            <p:sp>
              <p:nvSpPr>
                <p:cNvPr id="4407" name="Rectangle 89"/>
                <p:cNvSpPr>
                  <a:spLocks noChangeArrowheads="1"/>
                </p:cNvSpPr>
                <p:nvPr/>
              </p:nvSpPr>
              <p:spPr bwMode="auto">
                <a:xfrm>
                  <a:off x="2863" y="1540"/>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A</a:t>
                  </a:r>
                  <a:endParaRPr kumimoji="1" lang="en-US" sz="1100" b="0">
                    <a:solidFill>
                      <a:schemeClr val="tx1"/>
                    </a:solidFill>
                    <a:latin typeface="Times New Roman" pitchFamily="18" charset="0"/>
                  </a:endParaRPr>
                </a:p>
              </p:txBody>
            </p:sp>
            <p:sp>
              <p:nvSpPr>
                <p:cNvPr id="4408" name="Rectangle 286"/>
                <p:cNvSpPr>
                  <a:spLocks noChangeArrowheads="1"/>
                </p:cNvSpPr>
                <p:nvPr/>
              </p:nvSpPr>
              <p:spPr bwMode="auto">
                <a:xfrm>
                  <a:off x="2863" y="1540"/>
                  <a:ext cx="554" cy="154"/>
                </a:xfrm>
                <a:prstGeom prst="rect">
                  <a:avLst/>
                </a:prstGeom>
                <a:noFill/>
                <a:ln w="7">
                  <a:solidFill>
                    <a:srgbClr val="000000"/>
                  </a:solidFill>
                  <a:miter lim="800000"/>
                  <a:headEnd/>
                  <a:tailEnd/>
                </a:ln>
              </p:spPr>
              <p:txBody>
                <a:bodyPr anchor="b"/>
                <a:lstStyle/>
                <a:p>
                  <a:endParaRPr lang="nl-NL"/>
                </a:p>
              </p:txBody>
            </p:sp>
          </p:grpSp>
          <p:grpSp>
            <p:nvGrpSpPr>
              <p:cNvPr id="4377" name="Group 289"/>
              <p:cNvGrpSpPr>
                <a:grpSpLocks/>
              </p:cNvGrpSpPr>
              <p:nvPr/>
            </p:nvGrpSpPr>
            <p:grpSpPr bwMode="auto">
              <a:xfrm>
                <a:off x="3417" y="1540"/>
                <a:ext cx="497" cy="154"/>
                <a:chOff x="3417" y="1540"/>
                <a:chExt cx="497" cy="154"/>
              </a:xfrm>
            </p:grpSpPr>
            <p:sp>
              <p:nvSpPr>
                <p:cNvPr id="4405" name="Rectangle 90"/>
                <p:cNvSpPr>
                  <a:spLocks noChangeArrowheads="1"/>
                </p:cNvSpPr>
                <p:nvPr/>
              </p:nvSpPr>
              <p:spPr bwMode="auto">
                <a:xfrm>
                  <a:off x="3417" y="1540"/>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4.3</a:t>
                  </a:r>
                  <a:endParaRPr kumimoji="1" lang="en-US" sz="1100" b="0">
                    <a:solidFill>
                      <a:schemeClr val="tx1"/>
                    </a:solidFill>
                    <a:latin typeface="Times New Roman" pitchFamily="18" charset="0"/>
                  </a:endParaRPr>
                </a:p>
              </p:txBody>
            </p:sp>
            <p:sp>
              <p:nvSpPr>
                <p:cNvPr id="4406" name="Rectangle 288"/>
                <p:cNvSpPr>
                  <a:spLocks noChangeArrowheads="1"/>
                </p:cNvSpPr>
                <p:nvPr/>
              </p:nvSpPr>
              <p:spPr bwMode="auto">
                <a:xfrm>
                  <a:off x="3417" y="1540"/>
                  <a:ext cx="497" cy="154"/>
                </a:xfrm>
                <a:prstGeom prst="rect">
                  <a:avLst/>
                </a:prstGeom>
                <a:noFill/>
                <a:ln w="7">
                  <a:solidFill>
                    <a:srgbClr val="000000"/>
                  </a:solidFill>
                  <a:miter lim="800000"/>
                  <a:headEnd/>
                  <a:tailEnd/>
                </a:ln>
              </p:spPr>
              <p:txBody>
                <a:bodyPr anchor="b"/>
                <a:lstStyle/>
                <a:p>
                  <a:endParaRPr lang="nl-NL"/>
                </a:p>
              </p:txBody>
            </p:sp>
          </p:grpSp>
          <p:grpSp>
            <p:nvGrpSpPr>
              <p:cNvPr id="4378" name="Group 291"/>
              <p:cNvGrpSpPr>
                <a:grpSpLocks/>
              </p:cNvGrpSpPr>
              <p:nvPr/>
            </p:nvGrpSpPr>
            <p:grpSpPr bwMode="auto">
              <a:xfrm>
                <a:off x="3914" y="1540"/>
                <a:ext cx="350" cy="154"/>
                <a:chOff x="3914" y="1540"/>
                <a:chExt cx="350" cy="154"/>
              </a:xfrm>
            </p:grpSpPr>
            <p:sp>
              <p:nvSpPr>
                <p:cNvPr id="4403" name="Rectangle 91"/>
                <p:cNvSpPr>
                  <a:spLocks noChangeArrowheads="1"/>
                </p:cNvSpPr>
                <p:nvPr/>
              </p:nvSpPr>
              <p:spPr bwMode="auto">
                <a:xfrm>
                  <a:off x="3914" y="1540"/>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1998</a:t>
                  </a:r>
                  <a:endParaRPr kumimoji="1" lang="en-US" sz="1100" b="0">
                    <a:solidFill>
                      <a:schemeClr val="tx1"/>
                    </a:solidFill>
                    <a:latin typeface="Times New Roman" pitchFamily="18" charset="0"/>
                  </a:endParaRPr>
                </a:p>
              </p:txBody>
            </p:sp>
            <p:sp>
              <p:nvSpPr>
                <p:cNvPr id="4404" name="Rectangle 290"/>
                <p:cNvSpPr>
                  <a:spLocks noChangeArrowheads="1"/>
                </p:cNvSpPr>
                <p:nvPr/>
              </p:nvSpPr>
              <p:spPr bwMode="auto">
                <a:xfrm>
                  <a:off x="3914" y="1540"/>
                  <a:ext cx="350" cy="154"/>
                </a:xfrm>
                <a:prstGeom prst="rect">
                  <a:avLst/>
                </a:prstGeom>
                <a:noFill/>
                <a:ln w="7">
                  <a:solidFill>
                    <a:srgbClr val="000000"/>
                  </a:solidFill>
                  <a:miter lim="800000"/>
                  <a:headEnd/>
                  <a:tailEnd/>
                </a:ln>
              </p:spPr>
              <p:txBody>
                <a:bodyPr anchor="b"/>
                <a:lstStyle/>
                <a:p>
                  <a:endParaRPr lang="nl-NL"/>
                </a:p>
              </p:txBody>
            </p:sp>
          </p:grpSp>
          <p:grpSp>
            <p:nvGrpSpPr>
              <p:cNvPr id="4379" name="Group 293"/>
              <p:cNvGrpSpPr>
                <a:grpSpLocks/>
              </p:cNvGrpSpPr>
              <p:nvPr/>
            </p:nvGrpSpPr>
            <p:grpSpPr bwMode="auto">
              <a:xfrm>
                <a:off x="0" y="1694"/>
                <a:ext cx="360" cy="154"/>
                <a:chOff x="0" y="1694"/>
                <a:chExt cx="360" cy="154"/>
              </a:xfrm>
            </p:grpSpPr>
            <p:sp>
              <p:nvSpPr>
                <p:cNvPr id="4401" name="Rectangle 92"/>
                <p:cNvSpPr>
                  <a:spLocks noChangeArrowheads="1"/>
                </p:cNvSpPr>
                <p:nvPr/>
              </p:nvSpPr>
              <p:spPr bwMode="auto">
                <a:xfrm>
                  <a:off x="0" y="169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15</a:t>
                  </a:r>
                  <a:endParaRPr kumimoji="1" lang="en-US" sz="1100" b="0">
                    <a:solidFill>
                      <a:schemeClr val="tx1"/>
                    </a:solidFill>
                    <a:latin typeface="Times New Roman" pitchFamily="18" charset="0"/>
                  </a:endParaRPr>
                </a:p>
              </p:txBody>
            </p:sp>
            <p:sp>
              <p:nvSpPr>
                <p:cNvPr id="4402" name="Rectangle 292"/>
                <p:cNvSpPr>
                  <a:spLocks noChangeArrowheads="1"/>
                </p:cNvSpPr>
                <p:nvPr/>
              </p:nvSpPr>
              <p:spPr bwMode="auto">
                <a:xfrm>
                  <a:off x="0" y="1694"/>
                  <a:ext cx="360" cy="154"/>
                </a:xfrm>
                <a:prstGeom prst="rect">
                  <a:avLst/>
                </a:prstGeom>
                <a:noFill/>
                <a:ln w="7">
                  <a:solidFill>
                    <a:srgbClr val="000000"/>
                  </a:solidFill>
                  <a:miter lim="800000"/>
                  <a:headEnd/>
                  <a:tailEnd/>
                </a:ln>
              </p:spPr>
              <p:txBody>
                <a:bodyPr anchor="b"/>
                <a:lstStyle/>
                <a:p>
                  <a:endParaRPr lang="nl-NL"/>
                </a:p>
              </p:txBody>
            </p:sp>
          </p:grpSp>
          <p:grpSp>
            <p:nvGrpSpPr>
              <p:cNvPr id="4380" name="Group 295"/>
              <p:cNvGrpSpPr>
                <a:grpSpLocks/>
              </p:cNvGrpSpPr>
              <p:nvPr/>
            </p:nvGrpSpPr>
            <p:grpSpPr bwMode="auto">
              <a:xfrm>
                <a:off x="360" y="1694"/>
                <a:ext cx="591" cy="154"/>
                <a:chOff x="360" y="1694"/>
                <a:chExt cx="591" cy="154"/>
              </a:xfrm>
            </p:grpSpPr>
            <p:sp>
              <p:nvSpPr>
                <p:cNvPr id="4399" name="Rectangle 93"/>
                <p:cNvSpPr>
                  <a:spLocks noChangeArrowheads="1"/>
                </p:cNvSpPr>
                <p:nvPr/>
              </p:nvSpPr>
              <p:spPr bwMode="auto">
                <a:xfrm>
                  <a:off x="360" y="1694"/>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10</a:t>
                  </a:r>
                  <a:endParaRPr kumimoji="1" lang="en-US" sz="1100" b="0">
                    <a:solidFill>
                      <a:schemeClr val="tx1"/>
                    </a:solidFill>
                    <a:latin typeface="Times New Roman" pitchFamily="18" charset="0"/>
                  </a:endParaRPr>
                </a:p>
              </p:txBody>
            </p:sp>
            <p:sp>
              <p:nvSpPr>
                <p:cNvPr id="4400" name="Rectangle 294"/>
                <p:cNvSpPr>
                  <a:spLocks noChangeArrowheads="1"/>
                </p:cNvSpPr>
                <p:nvPr/>
              </p:nvSpPr>
              <p:spPr bwMode="auto">
                <a:xfrm>
                  <a:off x="360" y="1694"/>
                  <a:ext cx="591" cy="154"/>
                </a:xfrm>
                <a:prstGeom prst="rect">
                  <a:avLst/>
                </a:prstGeom>
                <a:noFill/>
                <a:ln w="7">
                  <a:solidFill>
                    <a:srgbClr val="000000"/>
                  </a:solidFill>
                  <a:miter lim="800000"/>
                  <a:headEnd/>
                  <a:tailEnd/>
                </a:ln>
              </p:spPr>
              <p:txBody>
                <a:bodyPr anchor="b"/>
                <a:lstStyle/>
                <a:p>
                  <a:endParaRPr lang="nl-NL"/>
                </a:p>
              </p:txBody>
            </p:sp>
          </p:grpSp>
          <p:grpSp>
            <p:nvGrpSpPr>
              <p:cNvPr id="4381" name="Group 297"/>
              <p:cNvGrpSpPr>
                <a:grpSpLocks/>
              </p:cNvGrpSpPr>
              <p:nvPr/>
            </p:nvGrpSpPr>
            <p:grpSpPr bwMode="auto">
              <a:xfrm>
                <a:off x="951" y="1694"/>
                <a:ext cx="666" cy="154"/>
                <a:chOff x="951" y="1694"/>
                <a:chExt cx="666" cy="154"/>
              </a:xfrm>
            </p:grpSpPr>
            <p:sp>
              <p:nvSpPr>
                <p:cNvPr id="4397" name="Rectangle 94"/>
                <p:cNvSpPr>
                  <a:spLocks noChangeArrowheads="1"/>
                </p:cNvSpPr>
                <p:nvPr/>
              </p:nvSpPr>
              <p:spPr bwMode="auto">
                <a:xfrm>
                  <a:off x="951" y="1694"/>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Blue sky</a:t>
                  </a:r>
                  <a:endParaRPr kumimoji="1" lang="en-US" sz="1100" b="0">
                    <a:solidFill>
                      <a:schemeClr val="tx1"/>
                    </a:solidFill>
                    <a:latin typeface="Times New Roman" pitchFamily="18" charset="0"/>
                  </a:endParaRPr>
                </a:p>
              </p:txBody>
            </p:sp>
            <p:sp>
              <p:nvSpPr>
                <p:cNvPr id="4398" name="Rectangle 296"/>
                <p:cNvSpPr>
                  <a:spLocks noChangeArrowheads="1"/>
                </p:cNvSpPr>
                <p:nvPr/>
              </p:nvSpPr>
              <p:spPr bwMode="auto">
                <a:xfrm>
                  <a:off x="951" y="1694"/>
                  <a:ext cx="666" cy="154"/>
                </a:xfrm>
                <a:prstGeom prst="rect">
                  <a:avLst/>
                </a:prstGeom>
                <a:noFill/>
                <a:ln w="7">
                  <a:solidFill>
                    <a:srgbClr val="000000"/>
                  </a:solidFill>
                  <a:miter lim="800000"/>
                  <a:headEnd/>
                  <a:tailEnd/>
                </a:ln>
              </p:spPr>
              <p:txBody>
                <a:bodyPr anchor="b"/>
                <a:lstStyle/>
                <a:p>
                  <a:endParaRPr lang="nl-NL"/>
                </a:p>
              </p:txBody>
            </p:sp>
          </p:grpSp>
          <p:grpSp>
            <p:nvGrpSpPr>
              <p:cNvPr id="4382" name="Group 299"/>
              <p:cNvGrpSpPr>
                <a:grpSpLocks/>
              </p:cNvGrpSpPr>
              <p:nvPr/>
            </p:nvGrpSpPr>
            <p:grpSpPr bwMode="auto">
              <a:xfrm>
                <a:off x="1617" y="1694"/>
                <a:ext cx="705" cy="154"/>
                <a:chOff x="1617" y="1694"/>
                <a:chExt cx="705" cy="154"/>
              </a:xfrm>
            </p:grpSpPr>
            <p:sp>
              <p:nvSpPr>
                <p:cNvPr id="4395" name="Rectangle 95"/>
                <p:cNvSpPr>
                  <a:spLocks noChangeArrowheads="1"/>
                </p:cNvSpPr>
                <p:nvPr/>
              </p:nvSpPr>
              <p:spPr bwMode="auto">
                <a:xfrm>
                  <a:off x="1617" y="1694"/>
                  <a:ext cx="705"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a:t>
                  </a:r>
                  <a:endParaRPr kumimoji="1" lang="en-US" sz="1100" b="0">
                    <a:solidFill>
                      <a:schemeClr val="tx1"/>
                    </a:solidFill>
                    <a:latin typeface="Times New Roman" pitchFamily="18" charset="0"/>
                  </a:endParaRPr>
                </a:p>
              </p:txBody>
            </p:sp>
            <p:sp>
              <p:nvSpPr>
                <p:cNvPr id="4396" name="Rectangle 298"/>
                <p:cNvSpPr>
                  <a:spLocks noChangeArrowheads="1"/>
                </p:cNvSpPr>
                <p:nvPr/>
              </p:nvSpPr>
              <p:spPr bwMode="auto">
                <a:xfrm>
                  <a:off x="1617" y="1694"/>
                  <a:ext cx="705" cy="154"/>
                </a:xfrm>
                <a:prstGeom prst="rect">
                  <a:avLst/>
                </a:prstGeom>
                <a:noFill/>
                <a:ln w="7">
                  <a:solidFill>
                    <a:srgbClr val="000000"/>
                  </a:solidFill>
                  <a:miter lim="800000"/>
                  <a:headEnd/>
                  <a:tailEnd/>
                </a:ln>
              </p:spPr>
              <p:txBody>
                <a:bodyPr anchor="b"/>
                <a:lstStyle/>
                <a:p>
                  <a:endParaRPr lang="nl-NL"/>
                </a:p>
              </p:txBody>
            </p:sp>
          </p:grpSp>
          <p:grpSp>
            <p:nvGrpSpPr>
              <p:cNvPr id="4383" name="Group 301"/>
              <p:cNvGrpSpPr>
                <a:grpSpLocks/>
              </p:cNvGrpSpPr>
              <p:nvPr/>
            </p:nvGrpSpPr>
            <p:grpSpPr bwMode="auto">
              <a:xfrm>
                <a:off x="2322" y="1694"/>
                <a:ext cx="541" cy="154"/>
                <a:chOff x="2322" y="1694"/>
                <a:chExt cx="541" cy="154"/>
              </a:xfrm>
            </p:grpSpPr>
            <p:sp>
              <p:nvSpPr>
                <p:cNvPr id="4393" name="Rectangle 96"/>
                <p:cNvSpPr>
                  <a:spLocks noChangeArrowheads="1"/>
                </p:cNvSpPr>
                <p:nvPr/>
              </p:nvSpPr>
              <p:spPr bwMode="auto">
                <a:xfrm>
                  <a:off x="2322" y="1694"/>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jazz</a:t>
                  </a:r>
                  <a:endParaRPr kumimoji="1" lang="en-US" sz="1100" b="0">
                    <a:solidFill>
                      <a:schemeClr val="tx1"/>
                    </a:solidFill>
                    <a:latin typeface="Times New Roman" pitchFamily="18" charset="0"/>
                  </a:endParaRPr>
                </a:p>
              </p:txBody>
            </p:sp>
            <p:sp>
              <p:nvSpPr>
                <p:cNvPr id="4394" name="Rectangle 300"/>
                <p:cNvSpPr>
                  <a:spLocks noChangeArrowheads="1"/>
                </p:cNvSpPr>
                <p:nvPr/>
              </p:nvSpPr>
              <p:spPr bwMode="auto">
                <a:xfrm>
                  <a:off x="2322" y="1694"/>
                  <a:ext cx="541" cy="154"/>
                </a:xfrm>
                <a:prstGeom prst="rect">
                  <a:avLst/>
                </a:prstGeom>
                <a:noFill/>
                <a:ln w="7">
                  <a:solidFill>
                    <a:srgbClr val="000000"/>
                  </a:solidFill>
                  <a:miter lim="800000"/>
                  <a:headEnd/>
                  <a:tailEnd/>
                </a:ln>
              </p:spPr>
              <p:txBody>
                <a:bodyPr anchor="b"/>
                <a:lstStyle/>
                <a:p>
                  <a:endParaRPr lang="nl-NL"/>
                </a:p>
              </p:txBody>
            </p:sp>
          </p:grpSp>
          <p:grpSp>
            <p:nvGrpSpPr>
              <p:cNvPr id="4384" name="Group 303"/>
              <p:cNvGrpSpPr>
                <a:grpSpLocks/>
              </p:cNvGrpSpPr>
              <p:nvPr/>
            </p:nvGrpSpPr>
            <p:grpSpPr bwMode="auto">
              <a:xfrm>
                <a:off x="2863" y="1694"/>
                <a:ext cx="554" cy="154"/>
                <a:chOff x="2863" y="1694"/>
                <a:chExt cx="554" cy="154"/>
              </a:xfrm>
            </p:grpSpPr>
            <p:sp>
              <p:nvSpPr>
                <p:cNvPr id="4391" name="Rectangle 97"/>
                <p:cNvSpPr>
                  <a:spLocks noChangeArrowheads="1"/>
                </p:cNvSpPr>
                <p:nvPr/>
              </p:nvSpPr>
              <p:spPr bwMode="auto">
                <a:xfrm>
                  <a:off x="2863" y="1694"/>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A</a:t>
                  </a:r>
                  <a:endParaRPr kumimoji="1" lang="en-US" sz="1100" b="0">
                    <a:solidFill>
                      <a:schemeClr val="tx1"/>
                    </a:solidFill>
                    <a:latin typeface="Times New Roman" pitchFamily="18" charset="0"/>
                  </a:endParaRPr>
                </a:p>
              </p:txBody>
            </p:sp>
            <p:sp>
              <p:nvSpPr>
                <p:cNvPr id="4392" name="Rectangle 302"/>
                <p:cNvSpPr>
                  <a:spLocks noChangeArrowheads="1"/>
                </p:cNvSpPr>
                <p:nvPr/>
              </p:nvSpPr>
              <p:spPr bwMode="auto">
                <a:xfrm>
                  <a:off x="2863" y="1694"/>
                  <a:ext cx="554" cy="154"/>
                </a:xfrm>
                <a:prstGeom prst="rect">
                  <a:avLst/>
                </a:prstGeom>
                <a:noFill/>
                <a:ln w="7">
                  <a:solidFill>
                    <a:srgbClr val="000000"/>
                  </a:solidFill>
                  <a:miter lim="800000"/>
                  <a:headEnd/>
                  <a:tailEnd/>
                </a:ln>
              </p:spPr>
              <p:txBody>
                <a:bodyPr anchor="b"/>
                <a:lstStyle/>
                <a:p>
                  <a:endParaRPr lang="nl-NL"/>
                </a:p>
              </p:txBody>
            </p:sp>
          </p:grpSp>
          <p:grpSp>
            <p:nvGrpSpPr>
              <p:cNvPr id="4385" name="Group 305"/>
              <p:cNvGrpSpPr>
                <a:grpSpLocks/>
              </p:cNvGrpSpPr>
              <p:nvPr/>
            </p:nvGrpSpPr>
            <p:grpSpPr bwMode="auto">
              <a:xfrm>
                <a:off x="3417" y="1694"/>
                <a:ext cx="497" cy="154"/>
                <a:chOff x="3417" y="1694"/>
                <a:chExt cx="497" cy="154"/>
              </a:xfrm>
            </p:grpSpPr>
            <p:sp>
              <p:nvSpPr>
                <p:cNvPr id="4389" name="Rectangle 98"/>
                <p:cNvSpPr>
                  <a:spLocks noChangeArrowheads="1"/>
                </p:cNvSpPr>
                <p:nvPr/>
              </p:nvSpPr>
              <p:spPr bwMode="auto">
                <a:xfrm>
                  <a:off x="3417" y="1694"/>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4</a:t>
                  </a:r>
                  <a:endParaRPr kumimoji="1" lang="en-US" sz="1100" b="0">
                    <a:solidFill>
                      <a:schemeClr val="tx1"/>
                    </a:solidFill>
                    <a:latin typeface="Times New Roman" pitchFamily="18" charset="0"/>
                  </a:endParaRPr>
                </a:p>
              </p:txBody>
            </p:sp>
            <p:sp>
              <p:nvSpPr>
                <p:cNvPr id="4390" name="Rectangle 304"/>
                <p:cNvSpPr>
                  <a:spLocks noChangeArrowheads="1"/>
                </p:cNvSpPr>
                <p:nvPr/>
              </p:nvSpPr>
              <p:spPr bwMode="auto">
                <a:xfrm>
                  <a:off x="3417" y="1694"/>
                  <a:ext cx="497" cy="154"/>
                </a:xfrm>
                <a:prstGeom prst="rect">
                  <a:avLst/>
                </a:prstGeom>
                <a:noFill/>
                <a:ln w="7">
                  <a:solidFill>
                    <a:srgbClr val="000000"/>
                  </a:solidFill>
                  <a:miter lim="800000"/>
                  <a:headEnd/>
                  <a:tailEnd/>
                </a:ln>
              </p:spPr>
              <p:txBody>
                <a:bodyPr anchor="b"/>
                <a:lstStyle/>
                <a:p>
                  <a:endParaRPr lang="nl-NL"/>
                </a:p>
              </p:txBody>
            </p:sp>
          </p:grpSp>
          <p:grpSp>
            <p:nvGrpSpPr>
              <p:cNvPr id="4386" name="Group 307"/>
              <p:cNvGrpSpPr>
                <a:grpSpLocks/>
              </p:cNvGrpSpPr>
              <p:nvPr/>
            </p:nvGrpSpPr>
            <p:grpSpPr bwMode="auto">
              <a:xfrm>
                <a:off x="3914" y="1694"/>
                <a:ext cx="350" cy="154"/>
                <a:chOff x="3914" y="1694"/>
                <a:chExt cx="350" cy="154"/>
              </a:xfrm>
            </p:grpSpPr>
            <p:sp>
              <p:nvSpPr>
                <p:cNvPr id="4387" name="Rectangle 99"/>
                <p:cNvSpPr>
                  <a:spLocks noChangeArrowheads="1"/>
                </p:cNvSpPr>
                <p:nvPr/>
              </p:nvSpPr>
              <p:spPr bwMode="auto">
                <a:xfrm>
                  <a:off x="3914" y="1694"/>
                  <a:ext cx="35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1998</a:t>
                  </a:r>
                  <a:endParaRPr kumimoji="1" lang="en-US" sz="1100" b="0">
                    <a:solidFill>
                      <a:schemeClr val="tx1"/>
                    </a:solidFill>
                    <a:latin typeface="Times New Roman" pitchFamily="18" charset="0"/>
                  </a:endParaRPr>
                </a:p>
              </p:txBody>
            </p:sp>
            <p:sp>
              <p:nvSpPr>
                <p:cNvPr id="4388" name="Rectangle 306"/>
                <p:cNvSpPr>
                  <a:spLocks noChangeArrowheads="1"/>
                </p:cNvSpPr>
                <p:nvPr/>
              </p:nvSpPr>
              <p:spPr bwMode="auto">
                <a:xfrm>
                  <a:off x="3914" y="1694"/>
                  <a:ext cx="350" cy="154"/>
                </a:xfrm>
                <a:prstGeom prst="rect">
                  <a:avLst/>
                </a:prstGeom>
                <a:noFill/>
                <a:ln w="7">
                  <a:solidFill>
                    <a:srgbClr val="000000"/>
                  </a:solidFill>
                  <a:miter lim="800000"/>
                  <a:headEnd/>
                  <a:tailEnd/>
                </a:ln>
              </p:spPr>
              <p:txBody>
                <a:bodyPr anchor="b"/>
                <a:lstStyle/>
                <a:p>
                  <a:endParaRPr lang="nl-NL"/>
                </a:p>
              </p:txBody>
            </p:sp>
          </p:grpSp>
        </p:grpSp>
        <p:sp>
          <p:nvSpPr>
            <p:cNvPr id="4290" name="Rectangle 309"/>
            <p:cNvSpPr>
              <a:spLocks noChangeArrowheads="1"/>
            </p:cNvSpPr>
            <p:nvPr/>
          </p:nvSpPr>
          <p:spPr bwMode="auto">
            <a:xfrm>
              <a:off x="-3" y="-3"/>
              <a:ext cx="4270" cy="1854"/>
            </a:xfrm>
            <a:prstGeom prst="rect">
              <a:avLst/>
            </a:prstGeom>
            <a:noFill/>
            <a:ln w="9525">
              <a:solidFill>
                <a:srgbClr val="000000"/>
              </a:solidFill>
              <a:miter lim="800000"/>
              <a:headEnd/>
              <a:tailEnd/>
            </a:ln>
          </p:spPr>
          <p:txBody>
            <a:bodyPr anchor="b"/>
            <a:lstStyle/>
            <a:p>
              <a:endParaRPr lang="nl-NL"/>
            </a:p>
          </p:txBody>
        </p:sp>
      </p:grpSp>
      <p:sp>
        <p:nvSpPr>
          <p:cNvPr id="4101" name="Rectangle 311"/>
          <p:cNvSpPr>
            <a:spLocks noChangeArrowheads="1"/>
          </p:cNvSpPr>
          <p:nvPr/>
        </p:nvSpPr>
        <p:spPr bwMode="auto">
          <a:xfrm>
            <a:off x="3598863" y="2940050"/>
            <a:ext cx="9144000" cy="0"/>
          </a:xfrm>
          <a:prstGeom prst="rect">
            <a:avLst/>
          </a:prstGeom>
          <a:noFill/>
          <a:ln w="9525">
            <a:noFill/>
            <a:miter lim="800000"/>
            <a:headEnd/>
            <a:tailEnd/>
          </a:ln>
        </p:spPr>
        <p:txBody>
          <a:bodyPr>
            <a:spAutoFit/>
          </a:bodyPr>
          <a:lstStyle/>
          <a:p>
            <a:endParaRPr lang="nl-NL"/>
          </a:p>
        </p:txBody>
      </p:sp>
      <p:grpSp>
        <p:nvGrpSpPr>
          <p:cNvPr id="4102" name="Group 342"/>
          <p:cNvGrpSpPr>
            <a:grpSpLocks/>
          </p:cNvGrpSpPr>
          <p:nvPr/>
        </p:nvGrpSpPr>
        <p:grpSpPr bwMode="auto">
          <a:xfrm>
            <a:off x="5372100" y="4397375"/>
            <a:ext cx="2211388" cy="796925"/>
            <a:chOff x="-3" y="-3"/>
            <a:chExt cx="1233" cy="622"/>
          </a:xfrm>
        </p:grpSpPr>
        <p:grpSp>
          <p:nvGrpSpPr>
            <p:cNvPr id="4259" name="Group 340"/>
            <p:cNvGrpSpPr>
              <a:grpSpLocks/>
            </p:cNvGrpSpPr>
            <p:nvPr/>
          </p:nvGrpSpPr>
          <p:grpSpPr bwMode="auto">
            <a:xfrm>
              <a:off x="0" y="0"/>
              <a:ext cx="1227" cy="616"/>
              <a:chOff x="0" y="0"/>
              <a:chExt cx="1227" cy="616"/>
            </a:xfrm>
          </p:grpSpPr>
          <p:grpSp>
            <p:nvGrpSpPr>
              <p:cNvPr id="4261" name="Group 323"/>
              <p:cNvGrpSpPr>
                <a:grpSpLocks/>
              </p:cNvGrpSpPr>
              <p:nvPr/>
            </p:nvGrpSpPr>
            <p:grpSpPr bwMode="auto">
              <a:xfrm>
                <a:off x="0" y="0"/>
                <a:ext cx="554" cy="154"/>
                <a:chOff x="0" y="0"/>
                <a:chExt cx="554" cy="154"/>
              </a:xfrm>
            </p:grpSpPr>
            <p:sp>
              <p:nvSpPr>
                <p:cNvPr id="4285" name="Rectangle 322"/>
                <p:cNvSpPr>
                  <a:spLocks noChangeArrowheads="1"/>
                </p:cNvSpPr>
                <p:nvPr/>
              </p:nvSpPr>
              <p:spPr bwMode="auto">
                <a:xfrm>
                  <a:off x="0" y="0"/>
                  <a:ext cx="554"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286" name="Group 321"/>
                <p:cNvGrpSpPr>
                  <a:grpSpLocks/>
                </p:cNvGrpSpPr>
                <p:nvPr/>
              </p:nvGrpSpPr>
              <p:grpSpPr bwMode="auto">
                <a:xfrm>
                  <a:off x="0" y="0"/>
                  <a:ext cx="554" cy="154"/>
                  <a:chOff x="0" y="0"/>
                  <a:chExt cx="554" cy="154"/>
                </a:xfrm>
              </p:grpSpPr>
              <p:sp>
                <p:nvSpPr>
                  <p:cNvPr id="4287" name="Rectangle 312"/>
                  <p:cNvSpPr>
                    <a:spLocks noChangeArrowheads="1"/>
                  </p:cNvSpPr>
                  <p:nvPr/>
                </p:nvSpPr>
                <p:spPr bwMode="auto">
                  <a:xfrm>
                    <a:off x="0" y="0"/>
                    <a:ext cx="554"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niveaucode</a:t>
                    </a:r>
                    <a:endParaRPr kumimoji="1" lang="en-US" sz="1100" b="0">
                      <a:solidFill>
                        <a:schemeClr val="tx1"/>
                      </a:solidFill>
                      <a:latin typeface="Times New Roman" pitchFamily="18" charset="0"/>
                    </a:endParaRPr>
                  </a:p>
                </p:txBody>
              </p:sp>
              <p:sp>
                <p:nvSpPr>
                  <p:cNvPr id="4288" name="Rectangle 320"/>
                  <p:cNvSpPr>
                    <a:spLocks noChangeArrowheads="1"/>
                  </p:cNvSpPr>
                  <p:nvPr/>
                </p:nvSpPr>
                <p:spPr bwMode="auto">
                  <a:xfrm>
                    <a:off x="0" y="0"/>
                    <a:ext cx="554" cy="154"/>
                  </a:xfrm>
                  <a:prstGeom prst="rect">
                    <a:avLst/>
                  </a:prstGeom>
                  <a:noFill/>
                  <a:ln w="7">
                    <a:solidFill>
                      <a:srgbClr val="000000"/>
                    </a:solidFill>
                    <a:miter lim="800000"/>
                    <a:headEnd/>
                    <a:tailEnd/>
                  </a:ln>
                </p:spPr>
                <p:txBody>
                  <a:bodyPr anchor="b"/>
                  <a:lstStyle/>
                  <a:p>
                    <a:endParaRPr lang="nl-NL"/>
                  </a:p>
                </p:txBody>
              </p:sp>
            </p:grpSp>
          </p:grpSp>
          <p:grpSp>
            <p:nvGrpSpPr>
              <p:cNvPr id="4262" name="Group 327"/>
              <p:cNvGrpSpPr>
                <a:grpSpLocks/>
              </p:cNvGrpSpPr>
              <p:nvPr/>
            </p:nvGrpSpPr>
            <p:grpSpPr bwMode="auto">
              <a:xfrm>
                <a:off x="554" y="0"/>
                <a:ext cx="673" cy="154"/>
                <a:chOff x="554" y="0"/>
                <a:chExt cx="673" cy="154"/>
              </a:xfrm>
            </p:grpSpPr>
            <p:sp>
              <p:nvSpPr>
                <p:cNvPr id="4281" name="Rectangle 326"/>
                <p:cNvSpPr>
                  <a:spLocks noChangeArrowheads="1"/>
                </p:cNvSpPr>
                <p:nvPr/>
              </p:nvSpPr>
              <p:spPr bwMode="auto">
                <a:xfrm>
                  <a:off x="554" y="0"/>
                  <a:ext cx="673"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282" name="Group 325"/>
                <p:cNvGrpSpPr>
                  <a:grpSpLocks/>
                </p:cNvGrpSpPr>
                <p:nvPr/>
              </p:nvGrpSpPr>
              <p:grpSpPr bwMode="auto">
                <a:xfrm>
                  <a:off x="554" y="0"/>
                  <a:ext cx="673" cy="154"/>
                  <a:chOff x="554" y="0"/>
                  <a:chExt cx="673" cy="154"/>
                </a:xfrm>
              </p:grpSpPr>
              <p:sp>
                <p:nvSpPr>
                  <p:cNvPr id="4283" name="Rectangle 313"/>
                  <p:cNvSpPr>
                    <a:spLocks noChangeArrowheads="1"/>
                  </p:cNvSpPr>
                  <p:nvPr/>
                </p:nvSpPr>
                <p:spPr bwMode="auto">
                  <a:xfrm>
                    <a:off x="554" y="0"/>
                    <a:ext cx="673"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omschrijving</a:t>
                    </a:r>
                    <a:endParaRPr kumimoji="1" lang="en-US" sz="1100" b="0">
                      <a:solidFill>
                        <a:schemeClr val="tx1"/>
                      </a:solidFill>
                      <a:latin typeface="Times New Roman" pitchFamily="18" charset="0"/>
                    </a:endParaRPr>
                  </a:p>
                </p:txBody>
              </p:sp>
              <p:sp>
                <p:nvSpPr>
                  <p:cNvPr id="4284" name="Rectangle 324"/>
                  <p:cNvSpPr>
                    <a:spLocks noChangeArrowheads="1"/>
                  </p:cNvSpPr>
                  <p:nvPr/>
                </p:nvSpPr>
                <p:spPr bwMode="auto">
                  <a:xfrm>
                    <a:off x="554" y="0"/>
                    <a:ext cx="673" cy="154"/>
                  </a:xfrm>
                  <a:prstGeom prst="rect">
                    <a:avLst/>
                  </a:prstGeom>
                  <a:noFill/>
                  <a:ln w="7">
                    <a:solidFill>
                      <a:srgbClr val="000000"/>
                    </a:solidFill>
                    <a:miter lim="800000"/>
                    <a:headEnd/>
                    <a:tailEnd/>
                  </a:ln>
                </p:spPr>
                <p:txBody>
                  <a:bodyPr anchor="b"/>
                  <a:lstStyle/>
                  <a:p>
                    <a:endParaRPr lang="nl-NL"/>
                  </a:p>
                </p:txBody>
              </p:sp>
            </p:grpSp>
          </p:grpSp>
          <p:grpSp>
            <p:nvGrpSpPr>
              <p:cNvPr id="4263" name="Group 329"/>
              <p:cNvGrpSpPr>
                <a:grpSpLocks/>
              </p:cNvGrpSpPr>
              <p:nvPr/>
            </p:nvGrpSpPr>
            <p:grpSpPr bwMode="auto">
              <a:xfrm>
                <a:off x="0" y="154"/>
                <a:ext cx="554" cy="154"/>
                <a:chOff x="0" y="154"/>
                <a:chExt cx="554" cy="154"/>
              </a:xfrm>
            </p:grpSpPr>
            <p:sp>
              <p:nvSpPr>
                <p:cNvPr id="4279" name="Rectangle 314"/>
                <p:cNvSpPr>
                  <a:spLocks noChangeArrowheads="1"/>
                </p:cNvSpPr>
                <p:nvPr/>
              </p:nvSpPr>
              <p:spPr bwMode="auto">
                <a:xfrm>
                  <a:off x="0" y="154"/>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A</a:t>
                  </a:r>
                  <a:endParaRPr kumimoji="1" lang="en-US" sz="1100" b="0">
                    <a:solidFill>
                      <a:schemeClr val="tx1"/>
                    </a:solidFill>
                    <a:latin typeface="Times New Roman" pitchFamily="18" charset="0"/>
                  </a:endParaRPr>
                </a:p>
              </p:txBody>
            </p:sp>
            <p:sp>
              <p:nvSpPr>
                <p:cNvPr id="4280" name="Rectangle 328"/>
                <p:cNvSpPr>
                  <a:spLocks noChangeArrowheads="1"/>
                </p:cNvSpPr>
                <p:nvPr/>
              </p:nvSpPr>
              <p:spPr bwMode="auto">
                <a:xfrm>
                  <a:off x="0" y="154"/>
                  <a:ext cx="554" cy="154"/>
                </a:xfrm>
                <a:prstGeom prst="rect">
                  <a:avLst/>
                </a:prstGeom>
                <a:noFill/>
                <a:ln w="7">
                  <a:solidFill>
                    <a:srgbClr val="000000"/>
                  </a:solidFill>
                  <a:miter lim="800000"/>
                  <a:headEnd/>
                  <a:tailEnd/>
                </a:ln>
              </p:spPr>
              <p:txBody>
                <a:bodyPr anchor="b"/>
                <a:lstStyle/>
                <a:p>
                  <a:endParaRPr lang="nl-NL"/>
                </a:p>
              </p:txBody>
            </p:sp>
          </p:grpSp>
          <p:grpSp>
            <p:nvGrpSpPr>
              <p:cNvPr id="4264" name="Group 331"/>
              <p:cNvGrpSpPr>
                <a:grpSpLocks/>
              </p:cNvGrpSpPr>
              <p:nvPr/>
            </p:nvGrpSpPr>
            <p:grpSpPr bwMode="auto">
              <a:xfrm>
                <a:off x="554" y="154"/>
                <a:ext cx="673" cy="154"/>
                <a:chOff x="554" y="154"/>
                <a:chExt cx="673" cy="154"/>
              </a:xfrm>
            </p:grpSpPr>
            <p:sp>
              <p:nvSpPr>
                <p:cNvPr id="4277" name="Rectangle 315"/>
                <p:cNvSpPr>
                  <a:spLocks noChangeArrowheads="1"/>
                </p:cNvSpPr>
                <p:nvPr/>
              </p:nvSpPr>
              <p:spPr bwMode="auto">
                <a:xfrm>
                  <a:off x="554" y="154"/>
                  <a:ext cx="67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beginners</a:t>
                  </a:r>
                  <a:endParaRPr kumimoji="1" lang="en-US" sz="1100" b="0">
                    <a:solidFill>
                      <a:schemeClr val="tx1"/>
                    </a:solidFill>
                    <a:latin typeface="Times New Roman" pitchFamily="18" charset="0"/>
                  </a:endParaRPr>
                </a:p>
              </p:txBody>
            </p:sp>
            <p:sp>
              <p:nvSpPr>
                <p:cNvPr id="4278" name="Rectangle 330"/>
                <p:cNvSpPr>
                  <a:spLocks noChangeArrowheads="1"/>
                </p:cNvSpPr>
                <p:nvPr/>
              </p:nvSpPr>
              <p:spPr bwMode="auto">
                <a:xfrm>
                  <a:off x="554" y="154"/>
                  <a:ext cx="673" cy="154"/>
                </a:xfrm>
                <a:prstGeom prst="rect">
                  <a:avLst/>
                </a:prstGeom>
                <a:noFill/>
                <a:ln w="7">
                  <a:solidFill>
                    <a:srgbClr val="000000"/>
                  </a:solidFill>
                  <a:miter lim="800000"/>
                  <a:headEnd/>
                  <a:tailEnd/>
                </a:ln>
              </p:spPr>
              <p:txBody>
                <a:bodyPr anchor="b"/>
                <a:lstStyle/>
                <a:p>
                  <a:endParaRPr lang="nl-NL"/>
                </a:p>
              </p:txBody>
            </p:sp>
          </p:grpSp>
          <p:grpSp>
            <p:nvGrpSpPr>
              <p:cNvPr id="4265" name="Group 333"/>
              <p:cNvGrpSpPr>
                <a:grpSpLocks/>
              </p:cNvGrpSpPr>
              <p:nvPr/>
            </p:nvGrpSpPr>
            <p:grpSpPr bwMode="auto">
              <a:xfrm>
                <a:off x="0" y="308"/>
                <a:ext cx="554" cy="154"/>
                <a:chOff x="0" y="308"/>
                <a:chExt cx="554" cy="154"/>
              </a:xfrm>
            </p:grpSpPr>
            <p:sp>
              <p:nvSpPr>
                <p:cNvPr id="4275" name="Rectangle 316"/>
                <p:cNvSpPr>
                  <a:spLocks noChangeArrowheads="1"/>
                </p:cNvSpPr>
                <p:nvPr/>
              </p:nvSpPr>
              <p:spPr bwMode="auto">
                <a:xfrm>
                  <a:off x="0" y="308"/>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B</a:t>
                  </a:r>
                  <a:endParaRPr kumimoji="1" lang="en-US" sz="1100" b="0">
                    <a:solidFill>
                      <a:schemeClr val="tx1"/>
                    </a:solidFill>
                    <a:latin typeface="Times New Roman" pitchFamily="18" charset="0"/>
                  </a:endParaRPr>
                </a:p>
              </p:txBody>
            </p:sp>
            <p:sp>
              <p:nvSpPr>
                <p:cNvPr id="4276" name="Rectangle 332"/>
                <p:cNvSpPr>
                  <a:spLocks noChangeArrowheads="1"/>
                </p:cNvSpPr>
                <p:nvPr/>
              </p:nvSpPr>
              <p:spPr bwMode="auto">
                <a:xfrm>
                  <a:off x="0" y="308"/>
                  <a:ext cx="554" cy="154"/>
                </a:xfrm>
                <a:prstGeom prst="rect">
                  <a:avLst/>
                </a:prstGeom>
                <a:noFill/>
                <a:ln w="7">
                  <a:solidFill>
                    <a:srgbClr val="000000"/>
                  </a:solidFill>
                  <a:miter lim="800000"/>
                  <a:headEnd/>
                  <a:tailEnd/>
                </a:ln>
              </p:spPr>
              <p:txBody>
                <a:bodyPr anchor="b"/>
                <a:lstStyle/>
                <a:p>
                  <a:endParaRPr lang="nl-NL"/>
                </a:p>
              </p:txBody>
            </p:sp>
          </p:grpSp>
          <p:grpSp>
            <p:nvGrpSpPr>
              <p:cNvPr id="4266" name="Group 335"/>
              <p:cNvGrpSpPr>
                <a:grpSpLocks/>
              </p:cNvGrpSpPr>
              <p:nvPr/>
            </p:nvGrpSpPr>
            <p:grpSpPr bwMode="auto">
              <a:xfrm>
                <a:off x="554" y="308"/>
                <a:ext cx="673" cy="154"/>
                <a:chOff x="554" y="308"/>
                <a:chExt cx="673" cy="154"/>
              </a:xfrm>
            </p:grpSpPr>
            <p:sp>
              <p:nvSpPr>
                <p:cNvPr id="4273" name="Rectangle 317"/>
                <p:cNvSpPr>
                  <a:spLocks noChangeArrowheads="1"/>
                </p:cNvSpPr>
                <p:nvPr/>
              </p:nvSpPr>
              <p:spPr bwMode="auto">
                <a:xfrm>
                  <a:off x="554" y="308"/>
                  <a:ext cx="67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gevorderden</a:t>
                  </a:r>
                  <a:endParaRPr kumimoji="1" lang="en-US" sz="1100" b="0">
                    <a:solidFill>
                      <a:schemeClr val="tx1"/>
                    </a:solidFill>
                    <a:latin typeface="Times New Roman" pitchFamily="18" charset="0"/>
                  </a:endParaRPr>
                </a:p>
              </p:txBody>
            </p:sp>
            <p:sp>
              <p:nvSpPr>
                <p:cNvPr id="4274" name="Rectangle 334"/>
                <p:cNvSpPr>
                  <a:spLocks noChangeArrowheads="1"/>
                </p:cNvSpPr>
                <p:nvPr/>
              </p:nvSpPr>
              <p:spPr bwMode="auto">
                <a:xfrm>
                  <a:off x="554" y="308"/>
                  <a:ext cx="673" cy="154"/>
                </a:xfrm>
                <a:prstGeom prst="rect">
                  <a:avLst/>
                </a:prstGeom>
                <a:noFill/>
                <a:ln w="7">
                  <a:solidFill>
                    <a:srgbClr val="000000"/>
                  </a:solidFill>
                  <a:miter lim="800000"/>
                  <a:headEnd/>
                  <a:tailEnd/>
                </a:ln>
              </p:spPr>
              <p:txBody>
                <a:bodyPr anchor="b"/>
                <a:lstStyle/>
                <a:p>
                  <a:endParaRPr lang="nl-NL"/>
                </a:p>
              </p:txBody>
            </p:sp>
          </p:grpSp>
          <p:grpSp>
            <p:nvGrpSpPr>
              <p:cNvPr id="4267" name="Group 337"/>
              <p:cNvGrpSpPr>
                <a:grpSpLocks/>
              </p:cNvGrpSpPr>
              <p:nvPr/>
            </p:nvGrpSpPr>
            <p:grpSpPr bwMode="auto">
              <a:xfrm>
                <a:off x="0" y="462"/>
                <a:ext cx="554" cy="154"/>
                <a:chOff x="0" y="462"/>
                <a:chExt cx="554" cy="154"/>
              </a:xfrm>
            </p:grpSpPr>
            <p:sp>
              <p:nvSpPr>
                <p:cNvPr id="4271" name="Rectangle 318"/>
                <p:cNvSpPr>
                  <a:spLocks noChangeArrowheads="1"/>
                </p:cNvSpPr>
                <p:nvPr/>
              </p:nvSpPr>
              <p:spPr bwMode="auto">
                <a:xfrm>
                  <a:off x="0" y="462"/>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C</a:t>
                  </a:r>
                  <a:endParaRPr kumimoji="1" lang="en-US" sz="1100" b="0">
                    <a:solidFill>
                      <a:schemeClr val="tx1"/>
                    </a:solidFill>
                    <a:latin typeface="Times New Roman" pitchFamily="18" charset="0"/>
                  </a:endParaRPr>
                </a:p>
              </p:txBody>
            </p:sp>
            <p:sp>
              <p:nvSpPr>
                <p:cNvPr id="4272" name="Rectangle 336"/>
                <p:cNvSpPr>
                  <a:spLocks noChangeArrowheads="1"/>
                </p:cNvSpPr>
                <p:nvPr/>
              </p:nvSpPr>
              <p:spPr bwMode="auto">
                <a:xfrm>
                  <a:off x="0" y="462"/>
                  <a:ext cx="554" cy="154"/>
                </a:xfrm>
                <a:prstGeom prst="rect">
                  <a:avLst/>
                </a:prstGeom>
                <a:noFill/>
                <a:ln w="7">
                  <a:solidFill>
                    <a:srgbClr val="000000"/>
                  </a:solidFill>
                  <a:miter lim="800000"/>
                  <a:headEnd/>
                  <a:tailEnd/>
                </a:ln>
              </p:spPr>
              <p:txBody>
                <a:bodyPr anchor="b"/>
                <a:lstStyle/>
                <a:p>
                  <a:endParaRPr lang="nl-NL"/>
                </a:p>
              </p:txBody>
            </p:sp>
          </p:grpSp>
          <p:grpSp>
            <p:nvGrpSpPr>
              <p:cNvPr id="4268" name="Group 339"/>
              <p:cNvGrpSpPr>
                <a:grpSpLocks/>
              </p:cNvGrpSpPr>
              <p:nvPr/>
            </p:nvGrpSpPr>
            <p:grpSpPr bwMode="auto">
              <a:xfrm>
                <a:off x="554" y="462"/>
                <a:ext cx="673" cy="154"/>
                <a:chOff x="554" y="462"/>
                <a:chExt cx="673" cy="154"/>
              </a:xfrm>
            </p:grpSpPr>
            <p:sp>
              <p:nvSpPr>
                <p:cNvPr id="4269" name="Rectangle 319"/>
                <p:cNvSpPr>
                  <a:spLocks noChangeArrowheads="1"/>
                </p:cNvSpPr>
                <p:nvPr/>
              </p:nvSpPr>
              <p:spPr bwMode="auto">
                <a:xfrm>
                  <a:off x="554" y="462"/>
                  <a:ext cx="67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vergevorderden</a:t>
                  </a:r>
                  <a:endParaRPr kumimoji="1" lang="en-US" sz="1100" b="0">
                    <a:solidFill>
                      <a:schemeClr val="tx1"/>
                    </a:solidFill>
                    <a:latin typeface="Times New Roman" pitchFamily="18" charset="0"/>
                  </a:endParaRPr>
                </a:p>
              </p:txBody>
            </p:sp>
            <p:sp>
              <p:nvSpPr>
                <p:cNvPr id="4270" name="Rectangle 338"/>
                <p:cNvSpPr>
                  <a:spLocks noChangeArrowheads="1"/>
                </p:cNvSpPr>
                <p:nvPr/>
              </p:nvSpPr>
              <p:spPr bwMode="auto">
                <a:xfrm>
                  <a:off x="554" y="462"/>
                  <a:ext cx="673" cy="154"/>
                </a:xfrm>
                <a:prstGeom prst="rect">
                  <a:avLst/>
                </a:prstGeom>
                <a:noFill/>
                <a:ln w="7">
                  <a:solidFill>
                    <a:srgbClr val="000000"/>
                  </a:solidFill>
                  <a:miter lim="800000"/>
                  <a:headEnd/>
                  <a:tailEnd/>
                </a:ln>
              </p:spPr>
              <p:txBody>
                <a:bodyPr anchor="b"/>
                <a:lstStyle/>
                <a:p>
                  <a:endParaRPr lang="nl-NL"/>
                </a:p>
              </p:txBody>
            </p:sp>
          </p:grpSp>
        </p:grpSp>
        <p:sp>
          <p:nvSpPr>
            <p:cNvPr id="4260" name="Rectangle 341"/>
            <p:cNvSpPr>
              <a:spLocks noChangeArrowheads="1"/>
            </p:cNvSpPr>
            <p:nvPr/>
          </p:nvSpPr>
          <p:spPr bwMode="auto">
            <a:xfrm>
              <a:off x="-3" y="-3"/>
              <a:ext cx="1233" cy="622"/>
            </a:xfrm>
            <a:prstGeom prst="rect">
              <a:avLst/>
            </a:prstGeom>
            <a:noFill/>
            <a:ln w="9525">
              <a:solidFill>
                <a:srgbClr val="000000"/>
              </a:solidFill>
              <a:miter lim="800000"/>
              <a:headEnd/>
              <a:tailEnd/>
            </a:ln>
          </p:spPr>
          <p:txBody>
            <a:bodyPr anchor="b"/>
            <a:lstStyle/>
            <a:p>
              <a:endParaRPr lang="nl-NL"/>
            </a:p>
          </p:txBody>
        </p:sp>
      </p:grpSp>
      <p:sp>
        <p:nvSpPr>
          <p:cNvPr id="4103" name="Text Box 343"/>
          <p:cNvSpPr txBox="1">
            <a:spLocks noChangeArrowheads="1"/>
          </p:cNvSpPr>
          <p:nvPr/>
        </p:nvSpPr>
        <p:spPr bwMode="auto">
          <a:xfrm>
            <a:off x="733425" y="1285875"/>
            <a:ext cx="590550" cy="312738"/>
          </a:xfrm>
          <a:prstGeom prst="rect">
            <a:avLst/>
          </a:prstGeom>
          <a:noFill/>
          <a:ln w="9525">
            <a:noFill/>
            <a:miter lim="800000"/>
            <a:headEnd/>
            <a:tailEnd/>
          </a:ln>
        </p:spPr>
        <p:txBody>
          <a:bodyPr wrap="none" anchor="b">
            <a:spAutoFit/>
          </a:bodyPr>
          <a:lstStyle/>
          <a:p>
            <a:r>
              <a:rPr lang="nl-NL" sz="1600" b="0"/>
              <a:t>Stuk</a:t>
            </a:r>
          </a:p>
        </p:txBody>
      </p:sp>
      <p:sp>
        <p:nvSpPr>
          <p:cNvPr id="4104" name="Text Box 344"/>
          <p:cNvSpPr txBox="1">
            <a:spLocks noChangeArrowheads="1"/>
          </p:cNvSpPr>
          <p:nvPr/>
        </p:nvSpPr>
        <p:spPr bwMode="auto">
          <a:xfrm>
            <a:off x="5267325" y="4130675"/>
            <a:ext cx="814388" cy="312738"/>
          </a:xfrm>
          <a:prstGeom prst="rect">
            <a:avLst/>
          </a:prstGeom>
          <a:noFill/>
          <a:ln w="9525">
            <a:noFill/>
            <a:miter lim="800000"/>
            <a:headEnd/>
            <a:tailEnd/>
          </a:ln>
        </p:spPr>
        <p:txBody>
          <a:bodyPr wrap="none" anchor="b">
            <a:spAutoFit/>
          </a:bodyPr>
          <a:lstStyle/>
          <a:p>
            <a:r>
              <a:rPr lang="nl-NL" sz="1600" b="0"/>
              <a:t>Niveau</a:t>
            </a:r>
          </a:p>
        </p:txBody>
      </p:sp>
      <p:grpSp>
        <p:nvGrpSpPr>
          <p:cNvPr id="4105" name="Group 347"/>
          <p:cNvGrpSpPr>
            <a:grpSpLocks/>
          </p:cNvGrpSpPr>
          <p:nvPr/>
        </p:nvGrpSpPr>
        <p:grpSpPr bwMode="auto">
          <a:xfrm>
            <a:off x="817563" y="4389438"/>
            <a:ext cx="4333875" cy="1660525"/>
            <a:chOff x="-3" y="-3"/>
            <a:chExt cx="2442" cy="1238"/>
          </a:xfrm>
        </p:grpSpPr>
        <p:grpSp>
          <p:nvGrpSpPr>
            <p:cNvPr id="4153" name="Group 348"/>
            <p:cNvGrpSpPr>
              <a:grpSpLocks/>
            </p:cNvGrpSpPr>
            <p:nvPr/>
          </p:nvGrpSpPr>
          <p:grpSpPr bwMode="auto">
            <a:xfrm>
              <a:off x="0" y="0"/>
              <a:ext cx="2436" cy="1232"/>
              <a:chOff x="0" y="0"/>
              <a:chExt cx="2436" cy="1232"/>
            </a:xfrm>
          </p:grpSpPr>
          <p:grpSp>
            <p:nvGrpSpPr>
              <p:cNvPr id="4155" name="Group 349"/>
              <p:cNvGrpSpPr>
                <a:grpSpLocks/>
              </p:cNvGrpSpPr>
              <p:nvPr/>
            </p:nvGrpSpPr>
            <p:grpSpPr bwMode="auto">
              <a:xfrm>
                <a:off x="0" y="0"/>
                <a:ext cx="591" cy="154"/>
                <a:chOff x="0" y="0"/>
                <a:chExt cx="591" cy="154"/>
              </a:xfrm>
            </p:grpSpPr>
            <p:sp>
              <p:nvSpPr>
                <p:cNvPr id="4255" name="Rectangle 350"/>
                <p:cNvSpPr>
                  <a:spLocks noChangeArrowheads="1"/>
                </p:cNvSpPr>
                <p:nvPr/>
              </p:nvSpPr>
              <p:spPr bwMode="auto">
                <a:xfrm>
                  <a:off x="0" y="0"/>
                  <a:ext cx="591"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256" name="Group 351"/>
                <p:cNvGrpSpPr>
                  <a:grpSpLocks/>
                </p:cNvGrpSpPr>
                <p:nvPr/>
              </p:nvGrpSpPr>
              <p:grpSpPr bwMode="auto">
                <a:xfrm>
                  <a:off x="0" y="0"/>
                  <a:ext cx="591" cy="154"/>
                  <a:chOff x="0" y="0"/>
                  <a:chExt cx="591" cy="154"/>
                </a:xfrm>
              </p:grpSpPr>
              <p:sp>
                <p:nvSpPr>
                  <p:cNvPr id="4257" name="Rectangle 352"/>
                  <p:cNvSpPr>
                    <a:spLocks noChangeArrowheads="1"/>
                  </p:cNvSpPr>
                  <p:nvPr/>
                </p:nvSpPr>
                <p:spPr bwMode="auto">
                  <a:xfrm>
                    <a:off x="0" y="0"/>
                    <a:ext cx="591"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componistId</a:t>
                    </a:r>
                    <a:endParaRPr kumimoji="1" lang="en-US" sz="1100" b="0">
                      <a:solidFill>
                        <a:schemeClr val="tx1"/>
                      </a:solidFill>
                      <a:latin typeface="Times New Roman" pitchFamily="18" charset="0"/>
                    </a:endParaRPr>
                  </a:p>
                </p:txBody>
              </p:sp>
              <p:sp>
                <p:nvSpPr>
                  <p:cNvPr id="4258" name="Rectangle 353"/>
                  <p:cNvSpPr>
                    <a:spLocks noChangeArrowheads="1"/>
                  </p:cNvSpPr>
                  <p:nvPr/>
                </p:nvSpPr>
                <p:spPr bwMode="auto">
                  <a:xfrm>
                    <a:off x="0" y="0"/>
                    <a:ext cx="591" cy="154"/>
                  </a:xfrm>
                  <a:prstGeom prst="rect">
                    <a:avLst/>
                  </a:prstGeom>
                  <a:noFill/>
                  <a:ln w="7">
                    <a:solidFill>
                      <a:srgbClr val="000000"/>
                    </a:solidFill>
                    <a:miter lim="800000"/>
                    <a:headEnd/>
                    <a:tailEnd/>
                  </a:ln>
                </p:spPr>
                <p:txBody>
                  <a:bodyPr anchor="b"/>
                  <a:lstStyle/>
                  <a:p>
                    <a:endParaRPr lang="nl-NL"/>
                  </a:p>
                </p:txBody>
              </p:sp>
            </p:grpSp>
          </p:grpSp>
          <p:grpSp>
            <p:nvGrpSpPr>
              <p:cNvPr id="4156" name="Group 354"/>
              <p:cNvGrpSpPr>
                <a:grpSpLocks/>
              </p:cNvGrpSpPr>
              <p:nvPr/>
            </p:nvGrpSpPr>
            <p:grpSpPr bwMode="auto">
              <a:xfrm>
                <a:off x="591" y="0"/>
                <a:ext cx="703" cy="154"/>
                <a:chOff x="591" y="0"/>
                <a:chExt cx="703" cy="154"/>
              </a:xfrm>
            </p:grpSpPr>
            <p:sp>
              <p:nvSpPr>
                <p:cNvPr id="4251" name="Rectangle 355"/>
                <p:cNvSpPr>
                  <a:spLocks noChangeArrowheads="1"/>
                </p:cNvSpPr>
                <p:nvPr/>
              </p:nvSpPr>
              <p:spPr bwMode="auto">
                <a:xfrm>
                  <a:off x="591" y="0"/>
                  <a:ext cx="703"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252" name="Group 356"/>
                <p:cNvGrpSpPr>
                  <a:grpSpLocks/>
                </p:cNvGrpSpPr>
                <p:nvPr/>
              </p:nvGrpSpPr>
              <p:grpSpPr bwMode="auto">
                <a:xfrm>
                  <a:off x="591" y="0"/>
                  <a:ext cx="703" cy="154"/>
                  <a:chOff x="591" y="0"/>
                  <a:chExt cx="703" cy="154"/>
                </a:xfrm>
              </p:grpSpPr>
              <p:sp>
                <p:nvSpPr>
                  <p:cNvPr id="4253" name="Rectangle 357"/>
                  <p:cNvSpPr>
                    <a:spLocks noChangeArrowheads="1"/>
                  </p:cNvSpPr>
                  <p:nvPr/>
                </p:nvSpPr>
                <p:spPr bwMode="auto">
                  <a:xfrm>
                    <a:off x="591" y="0"/>
                    <a:ext cx="703"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naam</a:t>
                    </a:r>
                    <a:endParaRPr kumimoji="1" lang="en-US" sz="1100" b="0">
                      <a:solidFill>
                        <a:schemeClr val="tx1"/>
                      </a:solidFill>
                      <a:latin typeface="Times New Roman" pitchFamily="18" charset="0"/>
                    </a:endParaRPr>
                  </a:p>
                </p:txBody>
              </p:sp>
              <p:sp>
                <p:nvSpPr>
                  <p:cNvPr id="4254" name="Rectangle 358"/>
                  <p:cNvSpPr>
                    <a:spLocks noChangeArrowheads="1"/>
                  </p:cNvSpPr>
                  <p:nvPr/>
                </p:nvSpPr>
                <p:spPr bwMode="auto">
                  <a:xfrm>
                    <a:off x="591" y="0"/>
                    <a:ext cx="703" cy="154"/>
                  </a:xfrm>
                  <a:prstGeom prst="rect">
                    <a:avLst/>
                  </a:prstGeom>
                  <a:noFill/>
                  <a:ln w="7">
                    <a:solidFill>
                      <a:srgbClr val="000000"/>
                    </a:solidFill>
                    <a:miter lim="800000"/>
                    <a:headEnd/>
                    <a:tailEnd/>
                  </a:ln>
                </p:spPr>
                <p:txBody>
                  <a:bodyPr anchor="b"/>
                  <a:lstStyle/>
                  <a:p>
                    <a:endParaRPr lang="nl-NL"/>
                  </a:p>
                </p:txBody>
              </p:sp>
            </p:grpSp>
          </p:grpSp>
          <p:grpSp>
            <p:nvGrpSpPr>
              <p:cNvPr id="4157" name="Group 359"/>
              <p:cNvGrpSpPr>
                <a:grpSpLocks/>
              </p:cNvGrpSpPr>
              <p:nvPr/>
            </p:nvGrpSpPr>
            <p:grpSpPr bwMode="auto">
              <a:xfrm>
                <a:off x="1294" y="0"/>
                <a:ext cx="698" cy="154"/>
                <a:chOff x="1294" y="0"/>
                <a:chExt cx="698" cy="154"/>
              </a:xfrm>
            </p:grpSpPr>
            <p:sp>
              <p:nvSpPr>
                <p:cNvPr id="4247" name="Rectangle 360"/>
                <p:cNvSpPr>
                  <a:spLocks noChangeArrowheads="1"/>
                </p:cNvSpPr>
                <p:nvPr/>
              </p:nvSpPr>
              <p:spPr bwMode="auto">
                <a:xfrm>
                  <a:off x="1294" y="0"/>
                  <a:ext cx="698"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248" name="Group 361"/>
                <p:cNvGrpSpPr>
                  <a:grpSpLocks/>
                </p:cNvGrpSpPr>
                <p:nvPr/>
              </p:nvGrpSpPr>
              <p:grpSpPr bwMode="auto">
                <a:xfrm>
                  <a:off x="1294" y="0"/>
                  <a:ext cx="698" cy="154"/>
                  <a:chOff x="1294" y="0"/>
                  <a:chExt cx="698" cy="154"/>
                </a:xfrm>
              </p:grpSpPr>
              <p:sp>
                <p:nvSpPr>
                  <p:cNvPr id="4249" name="Rectangle 362"/>
                  <p:cNvSpPr>
                    <a:spLocks noChangeArrowheads="1"/>
                  </p:cNvSpPr>
                  <p:nvPr/>
                </p:nvSpPr>
                <p:spPr bwMode="auto">
                  <a:xfrm>
                    <a:off x="1294" y="0"/>
                    <a:ext cx="698"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geboortedatum</a:t>
                    </a:r>
                    <a:endParaRPr kumimoji="1" lang="en-US" sz="1100" b="0">
                      <a:solidFill>
                        <a:schemeClr val="tx1"/>
                      </a:solidFill>
                      <a:latin typeface="Times New Roman" pitchFamily="18" charset="0"/>
                    </a:endParaRPr>
                  </a:p>
                </p:txBody>
              </p:sp>
              <p:sp>
                <p:nvSpPr>
                  <p:cNvPr id="4250" name="Rectangle 363"/>
                  <p:cNvSpPr>
                    <a:spLocks noChangeArrowheads="1"/>
                  </p:cNvSpPr>
                  <p:nvPr/>
                </p:nvSpPr>
                <p:spPr bwMode="auto">
                  <a:xfrm>
                    <a:off x="1294" y="0"/>
                    <a:ext cx="698" cy="154"/>
                  </a:xfrm>
                  <a:prstGeom prst="rect">
                    <a:avLst/>
                  </a:prstGeom>
                  <a:noFill/>
                  <a:ln w="7">
                    <a:solidFill>
                      <a:srgbClr val="000000"/>
                    </a:solidFill>
                    <a:miter lim="800000"/>
                    <a:headEnd/>
                    <a:tailEnd/>
                  </a:ln>
                </p:spPr>
                <p:txBody>
                  <a:bodyPr anchor="b"/>
                  <a:lstStyle/>
                  <a:p>
                    <a:endParaRPr lang="nl-NL"/>
                  </a:p>
                </p:txBody>
              </p:sp>
            </p:grpSp>
          </p:grpSp>
          <p:grpSp>
            <p:nvGrpSpPr>
              <p:cNvPr id="4158" name="Group 364"/>
              <p:cNvGrpSpPr>
                <a:grpSpLocks/>
              </p:cNvGrpSpPr>
              <p:nvPr/>
            </p:nvGrpSpPr>
            <p:grpSpPr bwMode="auto">
              <a:xfrm>
                <a:off x="1992" y="0"/>
                <a:ext cx="444" cy="154"/>
                <a:chOff x="1992" y="0"/>
                <a:chExt cx="444" cy="154"/>
              </a:xfrm>
            </p:grpSpPr>
            <p:sp>
              <p:nvSpPr>
                <p:cNvPr id="4243" name="Rectangle 365"/>
                <p:cNvSpPr>
                  <a:spLocks noChangeArrowheads="1"/>
                </p:cNvSpPr>
                <p:nvPr/>
              </p:nvSpPr>
              <p:spPr bwMode="auto">
                <a:xfrm>
                  <a:off x="1992" y="0"/>
                  <a:ext cx="444"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244" name="Group 366"/>
                <p:cNvGrpSpPr>
                  <a:grpSpLocks/>
                </p:cNvGrpSpPr>
                <p:nvPr/>
              </p:nvGrpSpPr>
              <p:grpSpPr bwMode="auto">
                <a:xfrm>
                  <a:off x="1992" y="0"/>
                  <a:ext cx="444" cy="154"/>
                  <a:chOff x="1992" y="0"/>
                  <a:chExt cx="444" cy="154"/>
                </a:xfrm>
              </p:grpSpPr>
              <p:sp>
                <p:nvSpPr>
                  <p:cNvPr id="4245" name="Rectangle 367"/>
                  <p:cNvSpPr>
                    <a:spLocks noChangeArrowheads="1"/>
                  </p:cNvSpPr>
                  <p:nvPr/>
                </p:nvSpPr>
                <p:spPr bwMode="auto">
                  <a:xfrm>
                    <a:off x="1992" y="0"/>
                    <a:ext cx="444"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schoolId</a:t>
                    </a:r>
                    <a:endParaRPr kumimoji="1" lang="en-US" sz="1100" b="0">
                      <a:solidFill>
                        <a:schemeClr val="tx1"/>
                      </a:solidFill>
                      <a:latin typeface="Times New Roman" pitchFamily="18" charset="0"/>
                    </a:endParaRPr>
                  </a:p>
                </p:txBody>
              </p:sp>
              <p:sp>
                <p:nvSpPr>
                  <p:cNvPr id="4246" name="Rectangle 368"/>
                  <p:cNvSpPr>
                    <a:spLocks noChangeArrowheads="1"/>
                  </p:cNvSpPr>
                  <p:nvPr/>
                </p:nvSpPr>
                <p:spPr bwMode="auto">
                  <a:xfrm>
                    <a:off x="1992" y="0"/>
                    <a:ext cx="444" cy="154"/>
                  </a:xfrm>
                  <a:prstGeom prst="rect">
                    <a:avLst/>
                  </a:prstGeom>
                  <a:noFill/>
                  <a:ln w="7">
                    <a:solidFill>
                      <a:srgbClr val="000000"/>
                    </a:solidFill>
                    <a:miter lim="800000"/>
                    <a:headEnd/>
                    <a:tailEnd/>
                  </a:ln>
                </p:spPr>
                <p:txBody>
                  <a:bodyPr anchor="b"/>
                  <a:lstStyle/>
                  <a:p>
                    <a:endParaRPr lang="nl-NL"/>
                  </a:p>
                </p:txBody>
              </p:sp>
            </p:grpSp>
          </p:grpSp>
          <p:grpSp>
            <p:nvGrpSpPr>
              <p:cNvPr id="4159" name="Group 369"/>
              <p:cNvGrpSpPr>
                <a:grpSpLocks/>
              </p:cNvGrpSpPr>
              <p:nvPr/>
            </p:nvGrpSpPr>
            <p:grpSpPr bwMode="auto">
              <a:xfrm>
                <a:off x="0" y="154"/>
                <a:ext cx="591" cy="154"/>
                <a:chOff x="0" y="154"/>
                <a:chExt cx="591" cy="154"/>
              </a:xfrm>
            </p:grpSpPr>
            <p:sp>
              <p:nvSpPr>
                <p:cNvPr id="4241" name="Rectangle 370"/>
                <p:cNvSpPr>
                  <a:spLocks noChangeArrowheads="1"/>
                </p:cNvSpPr>
                <p:nvPr/>
              </p:nvSpPr>
              <p:spPr bwMode="auto">
                <a:xfrm>
                  <a:off x="0" y="154"/>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a:t>
                  </a:r>
                  <a:endParaRPr kumimoji="1" lang="en-US" sz="1100" b="0">
                    <a:solidFill>
                      <a:schemeClr val="tx1"/>
                    </a:solidFill>
                    <a:latin typeface="Times New Roman" pitchFamily="18" charset="0"/>
                  </a:endParaRPr>
                </a:p>
              </p:txBody>
            </p:sp>
            <p:sp>
              <p:nvSpPr>
                <p:cNvPr id="4242" name="Rectangle 371"/>
                <p:cNvSpPr>
                  <a:spLocks noChangeArrowheads="1"/>
                </p:cNvSpPr>
                <p:nvPr/>
              </p:nvSpPr>
              <p:spPr bwMode="auto">
                <a:xfrm>
                  <a:off x="0" y="154"/>
                  <a:ext cx="591" cy="154"/>
                </a:xfrm>
                <a:prstGeom prst="rect">
                  <a:avLst/>
                </a:prstGeom>
                <a:noFill/>
                <a:ln w="7">
                  <a:solidFill>
                    <a:srgbClr val="000000"/>
                  </a:solidFill>
                  <a:miter lim="800000"/>
                  <a:headEnd/>
                  <a:tailEnd/>
                </a:ln>
              </p:spPr>
              <p:txBody>
                <a:bodyPr anchor="b"/>
                <a:lstStyle/>
                <a:p>
                  <a:endParaRPr lang="nl-NL"/>
                </a:p>
              </p:txBody>
            </p:sp>
          </p:grpSp>
          <p:grpSp>
            <p:nvGrpSpPr>
              <p:cNvPr id="4160" name="Group 372"/>
              <p:cNvGrpSpPr>
                <a:grpSpLocks/>
              </p:cNvGrpSpPr>
              <p:nvPr/>
            </p:nvGrpSpPr>
            <p:grpSpPr bwMode="auto">
              <a:xfrm>
                <a:off x="591" y="154"/>
                <a:ext cx="703" cy="154"/>
                <a:chOff x="591" y="154"/>
                <a:chExt cx="703" cy="154"/>
              </a:xfrm>
            </p:grpSpPr>
            <p:sp>
              <p:nvSpPr>
                <p:cNvPr id="4239" name="Rectangle 373"/>
                <p:cNvSpPr>
                  <a:spLocks noChangeArrowheads="1"/>
                </p:cNvSpPr>
                <p:nvPr/>
              </p:nvSpPr>
              <p:spPr bwMode="auto">
                <a:xfrm>
                  <a:off x="591" y="154"/>
                  <a:ext cx="70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Charlie Parker</a:t>
                  </a:r>
                  <a:endParaRPr kumimoji="1" lang="en-US" sz="1100" b="0">
                    <a:solidFill>
                      <a:schemeClr val="tx1"/>
                    </a:solidFill>
                    <a:latin typeface="Times New Roman" pitchFamily="18" charset="0"/>
                  </a:endParaRPr>
                </a:p>
              </p:txBody>
            </p:sp>
            <p:sp>
              <p:nvSpPr>
                <p:cNvPr id="4240" name="Rectangle 374"/>
                <p:cNvSpPr>
                  <a:spLocks noChangeArrowheads="1"/>
                </p:cNvSpPr>
                <p:nvPr/>
              </p:nvSpPr>
              <p:spPr bwMode="auto">
                <a:xfrm>
                  <a:off x="591" y="154"/>
                  <a:ext cx="703" cy="154"/>
                </a:xfrm>
                <a:prstGeom prst="rect">
                  <a:avLst/>
                </a:prstGeom>
                <a:noFill/>
                <a:ln w="7">
                  <a:solidFill>
                    <a:srgbClr val="000000"/>
                  </a:solidFill>
                  <a:miter lim="800000"/>
                  <a:headEnd/>
                  <a:tailEnd/>
                </a:ln>
              </p:spPr>
              <p:txBody>
                <a:bodyPr anchor="b"/>
                <a:lstStyle/>
                <a:p>
                  <a:endParaRPr lang="nl-NL"/>
                </a:p>
              </p:txBody>
            </p:sp>
          </p:grpSp>
          <p:grpSp>
            <p:nvGrpSpPr>
              <p:cNvPr id="4161" name="Group 375"/>
              <p:cNvGrpSpPr>
                <a:grpSpLocks/>
              </p:cNvGrpSpPr>
              <p:nvPr/>
            </p:nvGrpSpPr>
            <p:grpSpPr bwMode="auto">
              <a:xfrm>
                <a:off x="1294" y="154"/>
                <a:ext cx="698" cy="154"/>
                <a:chOff x="1294" y="154"/>
                <a:chExt cx="698" cy="154"/>
              </a:xfrm>
            </p:grpSpPr>
            <p:sp>
              <p:nvSpPr>
                <p:cNvPr id="4237" name="Rectangle 376"/>
                <p:cNvSpPr>
                  <a:spLocks noChangeArrowheads="1"/>
                </p:cNvSpPr>
                <p:nvPr/>
              </p:nvSpPr>
              <p:spPr bwMode="auto">
                <a:xfrm>
                  <a:off x="1294" y="154"/>
                  <a:ext cx="698"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12/12/1904</a:t>
                  </a:r>
                  <a:endParaRPr kumimoji="1" lang="en-US" sz="1100" b="0">
                    <a:solidFill>
                      <a:schemeClr val="tx1"/>
                    </a:solidFill>
                    <a:latin typeface="Times New Roman" pitchFamily="18" charset="0"/>
                  </a:endParaRPr>
                </a:p>
              </p:txBody>
            </p:sp>
            <p:sp>
              <p:nvSpPr>
                <p:cNvPr id="4238" name="Rectangle 377"/>
                <p:cNvSpPr>
                  <a:spLocks noChangeArrowheads="1"/>
                </p:cNvSpPr>
                <p:nvPr/>
              </p:nvSpPr>
              <p:spPr bwMode="auto">
                <a:xfrm>
                  <a:off x="1294" y="154"/>
                  <a:ext cx="698" cy="154"/>
                </a:xfrm>
                <a:prstGeom prst="rect">
                  <a:avLst/>
                </a:prstGeom>
                <a:noFill/>
                <a:ln w="7">
                  <a:solidFill>
                    <a:srgbClr val="000000"/>
                  </a:solidFill>
                  <a:miter lim="800000"/>
                  <a:headEnd/>
                  <a:tailEnd/>
                </a:ln>
              </p:spPr>
              <p:txBody>
                <a:bodyPr anchor="b"/>
                <a:lstStyle/>
                <a:p>
                  <a:endParaRPr lang="nl-NL"/>
                </a:p>
              </p:txBody>
            </p:sp>
          </p:grpSp>
          <p:grpSp>
            <p:nvGrpSpPr>
              <p:cNvPr id="4162" name="Group 378"/>
              <p:cNvGrpSpPr>
                <a:grpSpLocks/>
              </p:cNvGrpSpPr>
              <p:nvPr/>
            </p:nvGrpSpPr>
            <p:grpSpPr bwMode="auto">
              <a:xfrm>
                <a:off x="1992" y="154"/>
                <a:ext cx="444" cy="154"/>
                <a:chOff x="1992" y="154"/>
                <a:chExt cx="444" cy="154"/>
              </a:xfrm>
            </p:grpSpPr>
            <p:sp>
              <p:nvSpPr>
                <p:cNvPr id="4235" name="Rectangle 379"/>
                <p:cNvSpPr>
                  <a:spLocks noChangeArrowheads="1" noTextEdit="1"/>
                </p:cNvSpPr>
                <p:nvPr/>
              </p:nvSpPr>
              <p:spPr bwMode="auto">
                <a:xfrm>
                  <a:off x="1992" y="154"/>
                  <a:ext cx="444" cy="154"/>
                </a:xfrm>
                <a:prstGeom prst="rect">
                  <a:avLst/>
                </a:prstGeom>
                <a:noFill/>
                <a:ln w="9525">
                  <a:solidFill>
                    <a:srgbClr val="000000"/>
                  </a:solidFill>
                  <a:miter lim="800000"/>
                  <a:headEnd/>
                  <a:tailEnd/>
                </a:ln>
              </p:spPr>
              <p:txBody>
                <a:bodyPr>
                  <a:spAutoFit/>
                </a:bodyPr>
                <a:lstStyle/>
                <a:p>
                  <a:endParaRPr lang="nl-NL"/>
                </a:p>
              </p:txBody>
            </p:sp>
            <p:sp>
              <p:nvSpPr>
                <p:cNvPr id="4236" name="Rectangle 380"/>
                <p:cNvSpPr>
                  <a:spLocks noChangeArrowheads="1"/>
                </p:cNvSpPr>
                <p:nvPr/>
              </p:nvSpPr>
              <p:spPr bwMode="auto">
                <a:xfrm>
                  <a:off x="1992" y="154"/>
                  <a:ext cx="444" cy="154"/>
                </a:xfrm>
                <a:prstGeom prst="rect">
                  <a:avLst/>
                </a:prstGeom>
                <a:noFill/>
                <a:ln w="7">
                  <a:solidFill>
                    <a:srgbClr val="000000"/>
                  </a:solidFill>
                  <a:miter lim="800000"/>
                  <a:headEnd/>
                  <a:tailEnd/>
                </a:ln>
              </p:spPr>
              <p:txBody>
                <a:bodyPr anchor="b"/>
                <a:lstStyle/>
                <a:p>
                  <a:endParaRPr lang="nl-NL"/>
                </a:p>
              </p:txBody>
            </p:sp>
          </p:grpSp>
          <p:grpSp>
            <p:nvGrpSpPr>
              <p:cNvPr id="4163" name="Group 381"/>
              <p:cNvGrpSpPr>
                <a:grpSpLocks/>
              </p:cNvGrpSpPr>
              <p:nvPr/>
            </p:nvGrpSpPr>
            <p:grpSpPr bwMode="auto">
              <a:xfrm>
                <a:off x="0" y="308"/>
                <a:ext cx="591" cy="154"/>
                <a:chOff x="0" y="308"/>
                <a:chExt cx="591" cy="154"/>
              </a:xfrm>
            </p:grpSpPr>
            <p:sp>
              <p:nvSpPr>
                <p:cNvPr id="4233" name="Rectangle 382"/>
                <p:cNvSpPr>
                  <a:spLocks noChangeArrowheads="1"/>
                </p:cNvSpPr>
                <p:nvPr/>
              </p:nvSpPr>
              <p:spPr bwMode="auto">
                <a:xfrm>
                  <a:off x="0" y="308"/>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2</a:t>
                  </a:r>
                  <a:endParaRPr kumimoji="1" lang="en-US" sz="1100" b="0">
                    <a:solidFill>
                      <a:schemeClr val="tx1"/>
                    </a:solidFill>
                    <a:latin typeface="Times New Roman" pitchFamily="18" charset="0"/>
                  </a:endParaRPr>
                </a:p>
              </p:txBody>
            </p:sp>
            <p:sp>
              <p:nvSpPr>
                <p:cNvPr id="4234" name="Rectangle 383"/>
                <p:cNvSpPr>
                  <a:spLocks noChangeArrowheads="1"/>
                </p:cNvSpPr>
                <p:nvPr/>
              </p:nvSpPr>
              <p:spPr bwMode="auto">
                <a:xfrm>
                  <a:off x="0" y="308"/>
                  <a:ext cx="591" cy="154"/>
                </a:xfrm>
                <a:prstGeom prst="rect">
                  <a:avLst/>
                </a:prstGeom>
                <a:noFill/>
                <a:ln w="7">
                  <a:solidFill>
                    <a:srgbClr val="000000"/>
                  </a:solidFill>
                  <a:miter lim="800000"/>
                  <a:headEnd/>
                  <a:tailEnd/>
                </a:ln>
              </p:spPr>
              <p:txBody>
                <a:bodyPr anchor="b"/>
                <a:lstStyle/>
                <a:p>
                  <a:endParaRPr lang="nl-NL"/>
                </a:p>
              </p:txBody>
            </p:sp>
          </p:grpSp>
          <p:grpSp>
            <p:nvGrpSpPr>
              <p:cNvPr id="4164" name="Group 384"/>
              <p:cNvGrpSpPr>
                <a:grpSpLocks/>
              </p:cNvGrpSpPr>
              <p:nvPr/>
            </p:nvGrpSpPr>
            <p:grpSpPr bwMode="auto">
              <a:xfrm>
                <a:off x="591" y="308"/>
                <a:ext cx="703" cy="154"/>
                <a:chOff x="591" y="308"/>
                <a:chExt cx="703" cy="154"/>
              </a:xfrm>
            </p:grpSpPr>
            <p:sp>
              <p:nvSpPr>
                <p:cNvPr id="4231" name="Rectangle 385"/>
                <p:cNvSpPr>
                  <a:spLocks noChangeArrowheads="1"/>
                </p:cNvSpPr>
                <p:nvPr/>
              </p:nvSpPr>
              <p:spPr bwMode="auto">
                <a:xfrm>
                  <a:off x="591" y="308"/>
                  <a:ext cx="70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Thom Guidi</a:t>
                  </a:r>
                  <a:endParaRPr kumimoji="1" lang="en-US" sz="1100" b="0">
                    <a:solidFill>
                      <a:schemeClr val="tx1"/>
                    </a:solidFill>
                    <a:latin typeface="Times New Roman" pitchFamily="18" charset="0"/>
                  </a:endParaRPr>
                </a:p>
              </p:txBody>
            </p:sp>
            <p:sp>
              <p:nvSpPr>
                <p:cNvPr id="4232" name="Rectangle 386"/>
                <p:cNvSpPr>
                  <a:spLocks noChangeArrowheads="1"/>
                </p:cNvSpPr>
                <p:nvPr/>
              </p:nvSpPr>
              <p:spPr bwMode="auto">
                <a:xfrm>
                  <a:off x="591" y="308"/>
                  <a:ext cx="703" cy="154"/>
                </a:xfrm>
                <a:prstGeom prst="rect">
                  <a:avLst/>
                </a:prstGeom>
                <a:noFill/>
                <a:ln w="7">
                  <a:solidFill>
                    <a:srgbClr val="000000"/>
                  </a:solidFill>
                  <a:miter lim="800000"/>
                  <a:headEnd/>
                  <a:tailEnd/>
                </a:ln>
              </p:spPr>
              <p:txBody>
                <a:bodyPr anchor="b"/>
                <a:lstStyle/>
                <a:p>
                  <a:endParaRPr lang="nl-NL"/>
                </a:p>
              </p:txBody>
            </p:sp>
          </p:grpSp>
          <p:grpSp>
            <p:nvGrpSpPr>
              <p:cNvPr id="4165" name="Group 387"/>
              <p:cNvGrpSpPr>
                <a:grpSpLocks/>
              </p:cNvGrpSpPr>
              <p:nvPr/>
            </p:nvGrpSpPr>
            <p:grpSpPr bwMode="auto">
              <a:xfrm>
                <a:off x="1294" y="308"/>
                <a:ext cx="698" cy="154"/>
                <a:chOff x="1294" y="308"/>
                <a:chExt cx="698" cy="154"/>
              </a:xfrm>
            </p:grpSpPr>
            <p:sp>
              <p:nvSpPr>
                <p:cNvPr id="4229" name="Rectangle 388"/>
                <p:cNvSpPr>
                  <a:spLocks noChangeArrowheads="1"/>
                </p:cNvSpPr>
                <p:nvPr/>
              </p:nvSpPr>
              <p:spPr bwMode="auto">
                <a:xfrm>
                  <a:off x="1294" y="308"/>
                  <a:ext cx="698"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1/5/1946</a:t>
                  </a:r>
                  <a:endParaRPr kumimoji="1" lang="en-US" sz="1100" b="0">
                    <a:solidFill>
                      <a:schemeClr val="tx1"/>
                    </a:solidFill>
                    <a:latin typeface="Times New Roman" pitchFamily="18" charset="0"/>
                  </a:endParaRPr>
                </a:p>
              </p:txBody>
            </p:sp>
            <p:sp>
              <p:nvSpPr>
                <p:cNvPr id="4230" name="Rectangle 389"/>
                <p:cNvSpPr>
                  <a:spLocks noChangeArrowheads="1"/>
                </p:cNvSpPr>
                <p:nvPr/>
              </p:nvSpPr>
              <p:spPr bwMode="auto">
                <a:xfrm>
                  <a:off x="1294" y="308"/>
                  <a:ext cx="698" cy="154"/>
                </a:xfrm>
                <a:prstGeom prst="rect">
                  <a:avLst/>
                </a:prstGeom>
                <a:noFill/>
                <a:ln w="7">
                  <a:solidFill>
                    <a:srgbClr val="000000"/>
                  </a:solidFill>
                  <a:miter lim="800000"/>
                  <a:headEnd/>
                  <a:tailEnd/>
                </a:ln>
              </p:spPr>
              <p:txBody>
                <a:bodyPr anchor="b"/>
                <a:lstStyle/>
                <a:p>
                  <a:endParaRPr lang="nl-NL"/>
                </a:p>
              </p:txBody>
            </p:sp>
          </p:grpSp>
          <p:grpSp>
            <p:nvGrpSpPr>
              <p:cNvPr id="4166" name="Group 390"/>
              <p:cNvGrpSpPr>
                <a:grpSpLocks/>
              </p:cNvGrpSpPr>
              <p:nvPr/>
            </p:nvGrpSpPr>
            <p:grpSpPr bwMode="auto">
              <a:xfrm>
                <a:off x="1992" y="308"/>
                <a:ext cx="444" cy="154"/>
                <a:chOff x="1992" y="308"/>
                <a:chExt cx="444" cy="154"/>
              </a:xfrm>
            </p:grpSpPr>
            <p:sp>
              <p:nvSpPr>
                <p:cNvPr id="4227" name="Rectangle 391"/>
                <p:cNvSpPr>
                  <a:spLocks noChangeArrowheads="1"/>
                </p:cNvSpPr>
                <p:nvPr/>
              </p:nvSpPr>
              <p:spPr bwMode="auto">
                <a:xfrm>
                  <a:off x="1992" y="308"/>
                  <a:ext cx="444"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a:t>
                  </a:r>
                  <a:endParaRPr kumimoji="1" lang="en-US" sz="1100" b="0">
                    <a:solidFill>
                      <a:schemeClr val="tx1"/>
                    </a:solidFill>
                    <a:latin typeface="Times New Roman" pitchFamily="18" charset="0"/>
                  </a:endParaRPr>
                </a:p>
              </p:txBody>
            </p:sp>
            <p:sp>
              <p:nvSpPr>
                <p:cNvPr id="4228" name="Rectangle 392"/>
                <p:cNvSpPr>
                  <a:spLocks noChangeArrowheads="1"/>
                </p:cNvSpPr>
                <p:nvPr/>
              </p:nvSpPr>
              <p:spPr bwMode="auto">
                <a:xfrm>
                  <a:off x="1992" y="308"/>
                  <a:ext cx="444" cy="154"/>
                </a:xfrm>
                <a:prstGeom prst="rect">
                  <a:avLst/>
                </a:prstGeom>
                <a:noFill/>
                <a:ln w="7">
                  <a:solidFill>
                    <a:srgbClr val="000000"/>
                  </a:solidFill>
                  <a:miter lim="800000"/>
                  <a:headEnd/>
                  <a:tailEnd/>
                </a:ln>
              </p:spPr>
              <p:txBody>
                <a:bodyPr anchor="b"/>
                <a:lstStyle/>
                <a:p>
                  <a:endParaRPr lang="nl-NL"/>
                </a:p>
              </p:txBody>
            </p:sp>
          </p:grpSp>
          <p:grpSp>
            <p:nvGrpSpPr>
              <p:cNvPr id="4167" name="Group 393"/>
              <p:cNvGrpSpPr>
                <a:grpSpLocks/>
              </p:cNvGrpSpPr>
              <p:nvPr/>
            </p:nvGrpSpPr>
            <p:grpSpPr bwMode="auto">
              <a:xfrm>
                <a:off x="0" y="462"/>
                <a:ext cx="591" cy="154"/>
                <a:chOff x="0" y="462"/>
                <a:chExt cx="591" cy="154"/>
              </a:xfrm>
            </p:grpSpPr>
            <p:sp>
              <p:nvSpPr>
                <p:cNvPr id="4225" name="Rectangle 394"/>
                <p:cNvSpPr>
                  <a:spLocks noChangeArrowheads="1"/>
                </p:cNvSpPr>
                <p:nvPr/>
              </p:nvSpPr>
              <p:spPr bwMode="auto">
                <a:xfrm>
                  <a:off x="0" y="462"/>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4</a:t>
                  </a:r>
                  <a:endParaRPr kumimoji="1" lang="en-US" sz="1100" b="0">
                    <a:solidFill>
                      <a:schemeClr val="tx1"/>
                    </a:solidFill>
                    <a:latin typeface="Times New Roman" pitchFamily="18" charset="0"/>
                  </a:endParaRPr>
                </a:p>
              </p:txBody>
            </p:sp>
            <p:sp>
              <p:nvSpPr>
                <p:cNvPr id="4226" name="Rectangle 395"/>
                <p:cNvSpPr>
                  <a:spLocks noChangeArrowheads="1"/>
                </p:cNvSpPr>
                <p:nvPr/>
              </p:nvSpPr>
              <p:spPr bwMode="auto">
                <a:xfrm>
                  <a:off x="0" y="462"/>
                  <a:ext cx="591" cy="154"/>
                </a:xfrm>
                <a:prstGeom prst="rect">
                  <a:avLst/>
                </a:prstGeom>
                <a:noFill/>
                <a:ln w="7">
                  <a:solidFill>
                    <a:srgbClr val="000000"/>
                  </a:solidFill>
                  <a:miter lim="800000"/>
                  <a:headEnd/>
                  <a:tailEnd/>
                </a:ln>
              </p:spPr>
              <p:txBody>
                <a:bodyPr anchor="b"/>
                <a:lstStyle/>
                <a:p>
                  <a:endParaRPr lang="nl-NL"/>
                </a:p>
              </p:txBody>
            </p:sp>
          </p:grpSp>
          <p:grpSp>
            <p:nvGrpSpPr>
              <p:cNvPr id="4168" name="Group 396"/>
              <p:cNvGrpSpPr>
                <a:grpSpLocks/>
              </p:cNvGrpSpPr>
              <p:nvPr/>
            </p:nvGrpSpPr>
            <p:grpSpPr bwMode="auto">
              <a:xfrm>
                <a:off x="591" y="462"/>
                <a:ext cx="703" cy="154"/>
                <a:chOff x="591" y="462"/>
                <a:chExt cx="703" cy="154"/>
              </a:xfrm>
            </p:grpSpPr>
            <p:sp>
              <p:nvSpPr>
                <p:cNvPr id="4223" name="Rectangle 397"/>
                <p:cNvSpPr>
                  <a:spLocks noChangeArrowheads="1"/>
                </p:cNvSpPr>
                <p:nvPr/>
              </p:nvSpPr>
              <p:spPr bwMode="auto">
                <a:xfrm>
                  <a:off x="591" y="462"/>
                  <a:ext cx="70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Rudolf Escher</a:t>
                  </a:r>
                  <a:endParaRPr kumimoji="1" lang="en-US" sz="1100" b="0">
                    <a:solidFill>
                      <a:schemeClr val="tx1"/>
                    </a:solidFill>
                    <a:latin typeface="Times New Roman" pitchFamily="18" charset="0"/>
                  </a:endParaRPr>
                </a:p>
              </p:txBody>
            </p:sp>
            <p:sp>
              <p:nvSpPr>
                <p:cNvPr id="4224" name="Rectangle 398"/>
                <p:cNvSpPr>
                  <a:spLocks noChangeArrowheads="1"/>
                </p:cNvSpPr>
                <p:nvPr/>
              </p:nvSpPr>
              <p:spPr bwMode="auto">
                <a:xfrm>
                  <a:off x="591" y="462"/>
                  <a:ext cx="703" cy="154"/>
                </a:xfrm>
                <a:prstGeom prst="rect">
                  <a:avLst/>
                </a:prstGeom>
                <a:noFill/>
                <a:ln w="7">
                  <a:solidFill>
                    <a:srgbClr val="000000"/>
                  </a:solidFill>
                  <a:miter lim="800000"/>
                  <a:headEnd/>
                  <a:tailEnd/>
                </a:ln>
              </p:spPr>
              <p:txBody>
                <a:bodyPr anchor="b"/>
                <a:lstStyle/>
                <a:p>
                  <a:endParaRPr lang="nl-NL"/>
                </a:p>
              </p:txBody>
            </p:sp>
          </p:grpSp>
          <p:grpSp>
            <p:nvGrpSpPr>
              <p:cNvPr id="4169" name="Group 399"/>
              <p:cNvGrpSpPr>
                <a:grpSpLocks/>
              </p:cNvGrpSpPr>
              <p:nvPr/>
            </p:nvGrpSpPr>
            <p:grpSpPr bwMode="auto">
              <a:xfrm>
                <a:off x="1294" y="462"/>
                <a:ext cx="698" cy="154"/>
                <a:chOff x="1294" y="462"/>
                <a:chExt cx="698" cy="154"/>
              </a:xfrm>
            </p:grpSpPr>
            <p:sp>
              <p:nvSpPr>
                <p:cNvPr id="4221" name="Rectangle 400"/>
                <p:cNvSpPr>
                  <a:spLocks noChangeArrowheads="1"/>
                </p:cNvSpPr>
                <p:nvPr/>
              </p:nvSpPr>
              <p:spPr bwMode="auto">
                <a:xfrm>
                  <a:off x="1294" y="462"/>
                  <a:ext cx="698"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1/8/1912</a:t>
                  </a:r>
                  <a:endParaRPr kumimoji="1" lang="en-US" sz="1100" b="0">
                    <a:solidFill>
                      <a:schemeClr val="tx1"/>
                    </a:solidFill>
                    <a:latin typeface="Times New Roman" pitchFamily="18" charset="0"/>
                  </a:endParaRPr>
                </a:p>
              </p:txBody>
            </p:sp>
            <p:sp>
              <p:nvSpPr>
                <p:cNvPr id="4222" name="Rectangle 401"/>
                <p:cNvSpPr>
                  <a:spLocks noChangeArrowheads="1"/>
                </p:cNvSpPr>
                <p:nvPr/>
              </p:nvSpPr>
              <p:spPr bwMode="auto">
                <a:xfrm>
                  <a:off x="1294" y="462"/>
                  <a:ext cx="698" cy="154"/>
                </a:xfrm>
                <a:prstGeom prst="rect">
                  <a:avLst/>
                </a:prstGeom>
                <a:noFill/>
                <a:ln w="7">
                  <a:solidFill>
                    <a:srgbClr val="000000"/>
                  </a:solidFill>
                  <a:miter lim="800000"/>
                  <a:headEnd/>
                  <a:tailEnd/>
                </a:ln>
              </p:spPr>
              <p:txBody>
                <a:bodyPr anchor="b"/>
                <a:lstStyle/>
                <a:p>
                  <a:endParaRPr lang="nl-NL"/>
                </a:p>
              </p:txBody>
            </p:sp>
          </p:grpSp>
          <p:grpSp>
            <p:nvGrpSpPr>
              <p:cNvPr id="4170" name="Group 402"/>
              <p:cNvGrpSpPr>
                <a:grpSpLocks/>
              </p:cNvGrpSpPr>
              <p:nvPr/>
            </p:nvGrpSpPr>
            <p:grpSpPr bwMode="auto">
              <a:xfrm>
                <a:off x="1992" y="462"/>
                <a:ext cx="444" cy="154"/>
                <a:chOff x="1992" y="462"/>
                <a:chExt cx="444" cy="154"/>
              </a:xfrm>
            </p:grpSpPr>
            <p:sp>
              <p:nvSpPr>
                <p:cNvPr id="4219" name="Rectangle 403"/>
                <p:cNvSpPr>
                  <a:spLocks noChangeArrowheads="1" noTextEdit="1"/>
                </p:cNvSpPr>
                <p:nvPr/>
              </p:nvSpPr>
              <p:spPr bwMode="auto">
                <a:xfrm>
                  <a:off x="1992" y="462"/>
                  <a:ext cx="444" cy="154"/>
                </a:xfrm>
                <a:prstGeom prst="rect">
                  <a:avLst/>
                </a:prstGeom>
                <a:noFill/>
                <a:ln w="9525">
                  <a:solidFill>
                    <a:srgbClr val="000000"/>
                  </a:solidFill>
                  <a:miter lim="800000"/>
                  <a:headEnd/>
                  <a:tailEnd/>
                </a:ln>
              </p:spPr>
              <p:txBody>
                <a:bodyPr>
                  <a:spAutoFit/>
                </a:bodyPr>
                <a:lstStyle/>
                <a:p>
                  <a:endParaRPr lang="nl-NL"/>
                </a:p>
              </p:txBody>
            </p:sp>
            <p:sp>
              <p:nvSpPr>
                <p:cNvPr id="4220" name="Rectangle 404"/>
                <p:cNvSpPr>
                  <a:spLocks noChangeArrowheads="1"/>
                </p:cNvSpPr>
                <p:nvPr/>
              </p:nvSpPr>
              <p:spPr bwMode="auto">
                <a:xfrm>
                  <a:off x="1992" y="462"/>
                  <a:ext cx="444" cy="154"/>
                </a:xfrm>
                <a:prstGeom prst="rect">
                  <a:avLst/>
                </a:prstGeom>
                <a:noFill/>
                <a:ln w="7">
                  <a:solidFill>
                    <a:srgbClr val="000000"/>
                  </a:solidFill>
                  <a:miter lim="800000"/>
                  <a:headEnd/>
                  <a:tailEnd/>
                </a:ln>
              </p:spPr>
              <p:txBody>
                <a:bodyPr anchor="b"/>
                <a:lstStyle/>
                <a:p>
                  <a:endParaRPr lang="nl-NL"/>
                </a:p>
              </p:txBody>
            </p:sp>
          </p:grpSp>
          <p:grpSp>
            <p:nvGrpSpPr>
              <p:cNvPr id="4171" name="Group 405"/>
              <p:cNvGrpSpPr>
                <a:grpSpLocks/>
              </p:cNvGrpSpPr>
              <p:nvPr/>
            </p:nvGrpSpPr>
            <p:grpSpPr bwMode="auto">
              <a:xfrm>
                <a:off x="0" y="616"/>
                <a:ext cx="591" cy="154"/>
                <a:chOff x="0" y="616"/>
                <a:chExt cx="591" cy="154"/>
              </a:xfrm>
            </p:grpSpPr>
            <p:sp>
              <p:nvSpPr>
                <p:cNvPr id="4217" name="Rectangle 406"/>
                <p:cNvSpPr>
                  <a:spLocks noChangeArrowheads="1"/>
                </p:cNvSpPr>
                <p:nvPr/>
              </p:nvSpPr>
              <p:spPr bwMode="auto">
                <a:xfrm>
                  <a:off x="0" y="616"/>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5</a:t>
                  </a:r>
                  <a:endParaRPr kumimoji="1" lang="en-US" sz="1100" b="0">
                    <a:solidFill>
                      <a:schemeClr val="tx1"/>
                    </a:solidFill>
                    <a:latin typeface="Times New Roman" pitchFamily="18" charset="0"/>
                  </a:endParaRPr>
                </a:p>
              </p:txBody>
            </p:sp>
            <p:sp>
              <p:nvSpPr>
                <p:cNvPr id="4218" name="Rectangle 407"/>
                <p:cNvSpPr>
                  <a:spLocks noChangeArrowheads="1"/>
                </p:cNvSpPr>
                <p:nvPr/>
              </p:nvSpPr>
              <p:spPr bwMode="auto">
                <a:xfrm>
                  <a:off x="0" y="616"/>
                  <a:ext cx="591" cy="154"/>
                </a:xfrm>
                <a:prstGeom prst="rect">
                  <a:avLst/>
                </a:prstGeom>
                <a:noFill/>
                <a:ln w="7">
                  <a:solidFill>
                    <a:srgbClr val="000000"/>
                  </a:solidFill>
                  <a:miter lim="800000"/>
                  <a:headEnd/>
                  <a:tailEnd/>
                </a:ln>
              </p:spPr>
              <p:txBody>
                <a:bodyPr anchor="b"/>
                <a:lstStyle/>
                <a:p>
                  <a:endParaRPr lang="nl-NL"/>
                </a:p>
              </p:txBody>
            </p:sp>
          </p:grpSp>
          <p:grpSp>
            <p:nvGrpSpPr>
              <p:cNvPr id="4172" name="Group 408"/>
              <p:cNvGrpSpPr>
                <a:grpSpLocks/>
              </p:cNvGrpSpPr>
              <p:nvPr/>
            </p:nvGrpSpPr>
            <p:grpSpPr bwMode="auto">
              <a:xfrm>
                <a:off x="591" y="616"/>
                <a:ext cx="703" cy="154"/>
                <a:chOff x="591" y="616"/>
                <a:chExt cx="703" cy="154"/>
              </a:xfrm>
            </p:grpSpPr>
            <p:sp>
              <p:nvSpPr>
                <p:cNvPr id="4215" name="Rectangle 409"/>
                <p:cNvSpPr>
                  <a:spLocks noChangeArrowheads="1"/>
                </p:cNvSpPr>
                <p:nvPr/>
              </p:nvSpPr>
              <p:spPr bwMode="auto">
                <a:xfrm>
                  <a:off x="591" y="616"/>
                  <a:ext cx="70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Sofie Bergeijk</a:t>
                  </a:r>
                  <a:endParaRPr kumimoji="1" lang="en-US" sz="1100" b="0">
                    <a:solidFill>
                      <a:schemeClr val="tx1"/>
                    </a:solidFill>
                    <a:latin typeface="Times New Roman" pitchFamily="18" charset="0"/>
                  </a:endParaRPr>
                </a:p>
              </p:txBody>
            </p:sp>
            <p:sp>
              <p:nvSpPr>
                <p:cNvPr id="4216" name="Rectangle 410"/>
                <p:cNvSpPr>
                  <a:spLocks noChangeArrowheads="1"/>
                </p:cNvSpPr>
                <p:nvPr/>
              </p:nvSpPr>
              <p:spPr bwMode="auto">
                <a:xfrm>
                  <a:off x="591" y="616"/>
                  <a:ext cx="703" cy="154"/>
                </a:xfrm>
                <a:prstGeom prst="rect">
                  <a:avLst/>
                </a:prstGeom>
                <a:noFill/>
                <a:ln w="7">
                  <a:solidFill>
                    <a:srgbClr val="000000"/>
                  </a:solidFill>
                  <a:miter lim="800000"/>
                  <a:headEnd/>
                  <a:tailEnd/>
                </a:ln>
              </p:spPr>
              <p:txBody>
                <a:bodyPr anchor="b"/>
                <a:lstStyle/>
                <a:p>
                  <a:endParaRPr lang="nl-NL"/>
                </a:p>
              </p:txBody>
            </p:sp>
          </p:grpSp>
          <p:grpSp>
            <p:nvGrpSpPr>
              <p:cNvPr id="4173" name="Group 411"/>
              <p:cNvGrpSpPr>
                <a:grpSpLocks/>
              </p:cNvGrpSpPr>
              <p:nvPr/>
            </p:nvGrpSpPr>
            <p:grpSpPr bwMode="auto">
              <a:xfrm>
                <a:off x="1294" y="616"/>
                <a:ext cx="698" cy="154"/>
                <a:chOff x="1294" y="616"/>
                <a:chExt cx="698" cy="154"/>
              </a:xfrm>
            </p:grpSpPr>
            <p:sp>
              <p:nvSpPr>
                <p:cNvPr id="4213" name="Rectangle 412"/>
                <p:cNvSpPr>
                  <a:spLocks noChangeArrowheads="1"/>
                </p:cNvSpPr>
                <p:nvPr/>
              </p:nvSpPr>
              <p:spPr bwMode="auto">
                <a:xfrm>
                  <a:off x="1294" y="616"/>
                  <a:ext cx="698"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7/12/1960</a:t>
                  </a:r>
                  <a:endParaRPr kumimoji="1" lang="en-US" sz="1100" b="0">
                    <a:solidFill>
                      <a:schemeClr val="tx1"/>
                    </a:solidFill>
                    <a:latin typeface="Times New Roman" pitchFamily="18" charset="0"/>
                  </a:endParaRPr>
                </a:p>
              </p:txBody>
            </p:sp>
            <p:sp>
              <p:nvSpPr>
                <p:cNvPr id="4214" name="Rectangle 413"/>
                <p:cNvSpPr>
                  <a:spLocks noChangeArrowheads="1"/>
                </p:cNvSpPr>
                <p:nvPr/>
              </p:nvSpPr>
              <p:spPr bwMode="auto">
                <a:xfrm>
                  <a:off x="1294" y="616"/>
                  <a:ext cx="698" cy="154"/>
                </a:xfrm>
                <a:prstGeom prst="rect">
                  <a:avLst/>
                </a:prstGeom>
                <a:noFill/>
                <a:ln w="7">
                  <a:solidFill>
                    <a:srgbClr val="000000"/>
                  </a:solidFill>
                  <a:miter lim="800000"/>
                  <a:headEnd/>
                  <a:tailEnd/>
                </a:ln>
              </p:spPr>
              <p:txBody>
                <a:bodyPr anchor="b"/>
                <a:lstStyle/>
                <a:p>
                  <a:endParaRPr lang="nl-NL"/>
                </a:p>
              </p:txBody>
            </p:sp>
          </p:grpSp>
          <p:grpSp>
            <p:nvGrpSpPr>
              <p:cNvPr id="4174" name="Group 414"/>
              <p:cNvGrpSpPr>
                <a:grpSpLocks/>
              </p:cNvGrpSpPr>
              <p:nvPr/>
            </p:nvGrpSpPr>
            <p:grpSpPr bwMode="auto">
              <a:xfrm>
                <a:off x="1992" y="616"/>
                <a:ext cx="444" cy="154"/>
                <a:chOff x="1992" y="616"/>
                <a:chExt cx="444" cy="154"/>
              </a:xfrm>
            </p:grpSpPr>
            <p:sp>
              <p:nvSpPr>
                <p:cNvPr id="4211" name="Rectangle 415"/>
                <p:cNvSpPr>
                  <a:spLocks noChangeArrowheads="1"/>
                </p:cNvSpPr>
                <p:nvPr/>
              </p:nvSpPr>
              <p:spPr bwMode="auto">
                <a:xfrm>
                  <a:off x="1992" y="616"/>
                  <a:ext cx="444"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2</a:t>
                  </a:r>
                  <a:endParaRPr kumimoji="1" lang="en-US" sz="1100" b="0">
                    <a:solidFill>
                      <a:schemeClr val="tx1"/>
                    </a:solidFill>
                    <a:latin typeface="Times New Roman" pitchFamily="18" charset="0"/>
                  </a:endParaRPr>
                </a:p>
              </p:txBody>
            </p:sp>
            <p:sp>
              <p:nvSpPr>
                <p:cNvPr id="4212" name="Rectangle 416"/>
                <p:cNvSpPr>
                  <a:spLocks noChangeArrowheads="1"/>
                </p:cNvSpPr>
                <p:nvPr/>
              </p:nvSpPr>
              <p:spPr bwMode="auto">
                <a:xfrm>
                  <a:off x="1992" y="616"/>
                  <a:ext cx="444" cy="154"/>
                </a:xfrm>
                <a:prstGeom prst="rect">
                  <a:avLst/>
                </a:prstGeom>
                <a:noFill/>
                <a:ln w="7">
                  <a:solidFill>
                    <a:srgbClr val="000000"/>
                  </a:solidFill>
                  <a:miter lim="800000"/>
                  <a:headEnd/>
                  <a:tailEnd/>
                </a:ln>
              </p:spPr>
              <p:txBody>
                <a:bodyPr anchor="b"/>
                <a:lstStyle/>
                <a:p>
                  <a:endParaRPr lang="nl-NL"/>
                </a:p>
              </p:txBody>
            </p:sp>
          </p:grpSp>
          <p:grpSp>
            <p:nvGrpSpPr>
              <p:cNvPr id="4175" name="Group 417"/>
              <p:cNvGrpSpPr>
                <a:grpSpLocks/>
              </p:cNvGrpSpPr>
              <p:nvPr/>
            </p:nvGrpSpPr>
            <p:grpSpPr bwMode="auto">
              <a:xfrm>
                <a:off x="0" y="770"/>
                <a:ext cx="591" cy="154"/>
                <a:chOff x="0" y="770"/>
                <a:chExt cx="591" cy="154"/>
              </a:xfrm>
            </p:grpSpPr>
            <p:sp>
              <p:nvSpPr>
                <p:cNvPr id="4209" name="Rectangle 418"/>
                <p:cNvSpPr>
                  <a:spLocks noChangeArrowheads="1"/>
                </p:cNvSpPr>
                <p:nvPr/>
              </p:nvSpPr>
              <p:spPr bwMode="auto">
                <a:xfrm>
                  <a:off x="0" y="770"/>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8</a:t>
                  </a:r>
                  <a:endParaRPr kumimoji="1" lang="en-US" sz="1100" b="0">
                    <a:solidFill>
                      <a:schemeClr val="tx1"/>
                    </a:solidFill>
                    <a:latin typeface="Times New Roman" pitchFamily="18" charset="0"/>
                  </a:endParaRPr>
                </a:p>
              </p:txBody>
            </p:sp>
            <p:sp>
              <p:nvSpPr>
                <p:cNvPr id="4210" name="Rectangle 419"/>
                <p:cNvSpPr>
                  <a:spLocks noChangeArrowheads="1"/>
                </p:cNvSpPr>
                <p:nvPr/>
              </p:nvSpPr>
              <p:spPr bwMode="auto">
                <a:xfrm>
                  <a:off x="0" y="770"/>
                  <a:ext cx="591" cy="154"/>
                </a:xfrm>
                <a:prstGeom prst="rect">
                  <a:avLst/>
                </a:prstGeom>
                <a:noFill/>
                <a:ln w="7">
                  <a:solidFill>
                    <a:srgbClr val="000000"/>
                  </a:solidFill>
                  <a:miter lim="800000"/>
                  <a:headEnd/>
                  <a:tailEnd/>
                </a:ln>
              </p:spPr>
              <p:txBody>
                <a:bodyPr anchor="b"/>
                <a:lstStyle/>
                <a:p>
                  <a:endParaRPr lang="nl-NL"/>
                </a:p>
              </p:txBody>
            </p:sp>
          </p:grpSp>
          <p:grpSp>
            <p:nvGrpSpPr>
              <p:cNvPr id="4176" name="Group 420"/>
              <p:cNvGrpSpPr>
                <a:grpSpLocks/>
              </p:cNvGrpSpPr>
              <p:nvPr/>
            </p:nvGrpSpPr>
            <p:grpSpPr bwMode="auto">
              <a:xfrm>
                <a:off x="591" y="770"/>
                <a:ext cx="703" cy="154"/>
                <a:chOff x="591" y="770"/>
                <a:chExt cx="703" cy="154"/>
              </a:xfrm>
            </p:grpSpPr>
            <p:sp>
              <p:nvSpPr>
                <p:cNvPr id="4207" name="Rectangle 421"/>
                <p:cNvSpPr>
                  <a:spLocks noChangeArrowheads="1"/>
                </p:cNvSpPr>
                <p:nvPr/>
              </p:nvSpPr>
              <p:spPr bwMode="auto">
                <a:xfrm>
                  <a:off x="591" y="770"/>
                  <a:ext cx="70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W.A. Mozart</a:t>
                  </a:r>
                  <a:endParaRPr kumimoji="1" lang="en-US" sz="1100" b="0">
                    <a:solidFill>
                      <a:schemeClr val="tx1"/>
                    </a:solidFill>
                    <a:latin typeface="Times New Roman" pitchFamily="18" charset="0"/>
                  </a:endParaRPr>
                </a:p>
              </p:txBody>
            </p:sp>
            <p:sp>
              <p:nvSpPr>
                <p:cNvPr id="4208" name="Rectangle 422"/>
                <p:cNvSpPr>
                  <a:spLocks noChangeArrowheads="1"/>
                </p:cNvSpPr>
                <p:nvPr/>
              </p:nvSpPr>
              <p:spPr bwMode="auto">
                <a:xfrm>
                  <a:off x="591" y="770"/>
                  <a:ext cx="703" cy="154"/>
                </a:xfrm>
                <a:prstGeom prst="rect">
                  <a:avLst/>
                </a:prstGeom>
                <a:noFill/>
                <a:ln w="7">
                  <a:solidFill>
                    <a:srgbClr val="000000"/>
                  </a:solidFill>
                  <a:miter lim="800000"/>
                  <a:headEnd/>
                  <a:tailEnd/>
                </a:ln>
              </p:spPr>
              <p:txBody>
                <a:bodyPr anchor="b"/>
                <a:lstStyle/>
                <a:p>
                  <a:endParaRPr lang="nl-NL"/>
                </a:p>
              </p:txBody>
            </p:sp>
          </p:grpSp>
          <p:grpSp>
            <p:nvGrpSpPr>
              <p:cNvPr id="4177" name="Group 423"/>
              <p:cNvGrpSpPr>
                <a:grpSpLocks/>
              </p:cNvGrpSpPr>
              <p:nvPr/>
            </p:nvGrpSpPr>
            <p:grpSpPr bwMode="auto">
              <a:xfrm>
                <a:off x="1294" y="770"/>
                <a:ext cx="698" cy="154"/>
                <a:chOff x="1294" y="770"/>
                <a:chExt cx="698" cy="154"/>
              </a:xfrm>
            </p:grpSpPr>
            <p:sp>
              <p:nvSpPr>
                <p:cNvPr id="4205" name="Rectangle 424"/>
                <p:cNvSpPr>
                  <a:spLocks noChangeArrowheads="1"/>
                </p:cNvSpPr>
                <p:nvPr/>
              </p:nvSpPr>
              <p:spPr bwMode="auto">
                <a:xfrm>
                  <a:off x="1294" y="770"/>
                  <a:ext cx="698"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1/27/1756</a:t>
                  </a:r>
                  <a:endParaRPr kumimoji="1" lang="en-US" sz="1100" b="0">
                    <a:solidFill>
                      <a:schemeClr val="tx1"/>
                    </a:solidFill>
                    <a:latin typeface="Times New Roman" pitchFamily="18" charset="0"/>
                  </a:endParaRPr>
                </a:p>
              </p:txBody>
            </p:sp>
            <p:sp>
              <p:nvSpPr>
                <p:cNvPr id="4206" name="Rectangle 425"/>
                <p:cNvSpPr>
                  <a:spLocks noChangeArrowheads="1"/>
                </p:cNvSpPr>
                <p:nvPr/>
              </p:nvSpPr>
              <p:spPr bwMode="auto">
                <a:xfrm>
                  <a:off x="1294" y="770"/>
                  <a:ext cx="698" cy="154"/>
                </a:xfrm>
                <a:prstGeom prst="rect">
                  <a:avLst/>
                </a:prstGeom>
                <a:noFill/>
                <a:ln w="7">
                  <a:solidFill>
                    <a:srgbClr val="000000"/>
                  </a:solidFill>
                  <a:miter lim="800000"/>
                  <a:headEnd/>
                  <a:tailEnd/>
                </a:ln>
              </p:spPr>
              <p:txBody>
                <a:bodyPr anchor="b"/>
                <a:lstStyle/>
                <a:p>
                  <a:endParaRPr lang="nl-NL"/>
                </a:p>
              </p:txBody>
            </p:sp>
          </p:grpSp>
          <p:grpSp>
            <p:nvGrpSpPr>
              <p:cNvPr id="4178" name="Group 426"/>
              <p:cNvGrpSpPr>
                <a:grpSpLocks/>
              </p:cNvGrpSpPr>
              <p:nvPr/>
            </p:nvGrpSpPr>
            <p:grpSpPr bwMode="auto">
              <a:xfrm>
                <a:off x="1992" y="770"/>
                <a:ext cx="444" cy="154"/>
                <a:chOff x="1992" y="770"/>
                <a:chExt cx="444" cy="154"/>
              </a:xfrm>
            </p:grpSpPr>
            <p:sp>
              <p:nvSpPr>
                <p:cNvPr id="4203" name="Rectangle 427"/>
                <p:cNvSpPr>
                  <a:spLocks noChangeArrowheads="1" noTextEdit="1"/>
                </p:cNvSpPr>
                <p:nvPr/>
              </p:nvSpPr>
              <p:spPr bwMode="auto">
                <a:xfrm>
                  <a:off x="1992" y="770"/>
                  <a:ext cx="444" cy="154"/>
                </a:xfrm>
                <a:prstGeom prst="rect">
                  <a:avLst/>
                </a:prstGeom>
                <a:noFill/>
                <a:ln w="9525">
                  <a:solidFill>
                    <a:srgbClr val="000000"/>
                  </a:solidFill>
                  <a:miter lim="800000"/>
                  <a:headEnd/>
                  <a:tailEnd/>
                </a:ln>
              </p:spPr>
              <p:txBody>
                <a:bodyPr>
                  <a:spAutoFit/>
                </a:bodyPr>
                <a:lstStyle/>
                <a:p>
                  <a:endParaRPr lang="nl-NL"/>
                </a:p>
              </p:txBody>
            </p:sp>
            <p:sp>
              <p:nvSpPr>
                <p:cNvPr id="4204" name="Rectangle 428"/>
                <p:cNvSpPr>
                  <a:spLocks noChangeArrowheads="1"/>
                </p:cNvSpPr>
                <p:nvPr/>
              </p:nvSpPr>
              <p:spPr bwMode="auto">
                <a:xfrm>
                  <a:off x="1992" y="770"/>
                  <a:ext cx="444" cy="154"/>
                </a:xfrm>
                <a:prstGeom prst="rect">
                  <a:avLst/>
                </a:prstGeom>
                <a:noFill/>
                <a:ln w="7">
                  <a:solidFill>
                    <a:srgbClr val="000000"/>
                  </a:solidFill>
                  <a:miter lim="800000"/>
                  <a:headEnd/>
                  <a:tailEnd/>
                </a:ln>
              </p:spPr>
              <p:txBody>
                <a:bodyPr anchor="b"/>
                <a:lstStyle/>
                <a:p>
                  <a:endParaRPr lang="nl-NL"/>
                </a:p>
              </p:txBody>
            </p:sp>
          </p:grpSp>
          <p:grpSp>
            <p:nvGrpSpPr>
              <p:cNvPr id="4179" name="Group 429"/>
              <p:cNvGrpSpPr>
                <a:grpSpLocks/>
              </p:cNvGrpSpPr>
              <p:nvPr/>
            </p:nvGrpSpPr>
            <p:grpSpPr bwMode="auto">
              <a:xfrm>
                <a:off x="0" y="924"/>
                <a:ext cx="591" cy="154"/>
                <a:chOff x="0" y="924"/>
                <a:chExt cx="591" cy="154"/>
              </a:xfrm>
            </p:grpSpPr>
            <p:sp>
              <p:nvSpPr>
                <p:cNvPr id="4201" name="Rectangle 430"/>
                <p:cNvSpPr>
                  <a:spLocks noChangeArrowheads="1"/>
                </p:cNvSpPr>
                <p:nvPr/>
              </p:nvSpPr>
              <p:spPr bwMode="auto">
                <a:xfrm>
                  <a:off x="0" y="924"/>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9</a:t>
                  </a:r>
                  <a:endParaRPr kumimoji="1" lang="en-US" sz="1100" b="0">
                    <a:solidFill>
                      <a:schemeClr val="tx1"/>
                    </a:solidFill>
                    <a:latin typeface="Times New Roman" pitchFamily="18" charset="0"/>
                  </a:endParaRPr>
                </a:p>
              </p:txBody>
            </p:sp>
            <p:sp>
              <p:nvSpPr>
                <p:cNvPr id="4202" name="Rectangle 431"/>
                <p:cNvSpPr>
                  <a:spLocks noChangeArrowheads="1"/>
                </p:cNvSpPr>
                <p:nvPr/>
              </p:nvSpPr>
              <p:spPr bwMode="auto">
                <a:xfrm>
                  <a:off x="0" y="924"/>
                  <a:ext cx="591" cy="154"/>
                </a:xfrm>
                <a:prstGeom prst="rect">
                  <a:avLst/>
                </a:prstGeom>
                <a:noFill/>
                <a:ln w="7">
                  <a:solidFill>
                    <a:srgbClr val="000000"/>
                  </a:solidFill>
                  <a:miter lim="800000"/>
                  <a:headEnd/>
                  <a:tailEnd/>
                </a:ln>
              </p:spPr>
              <p:txBody>
                <a:bodyPr anchor="b"/>
                <a:lstStyle/>
                <a:p>
                  <a:endParaRPr lang="nl-NL"/>
                </a:p>
              </p:txBody>
            </p:sp>
          </p:grpSp>
          <p:grpSp>
            <p:nvGrpSpPr>
              <p:cNvPr id="4180" name="Group 432"/>
              <p:cNvGrpSpPr>
                <a:grpSpLocks/>
              </p:cNvGrpSpPr>
              <p:nvPr/>
            </p:nvGrpSpPr>
            <p:grpSpPr bwMode="auto">
              <a:xfrm>
                <a:off x="591" y="924"/>
                <a:ext cx="703" cy="154"/>
                <a:chOff x="591" y="924"/>
                <a:chExt cx="703" cy="154"/>
              </a:xfrm>
            </p:grpSpPr>
            <p:sp>
              <p:nvSpPr>
                <p:cNvPr id="4199" name="Rectangle 433"/>
                <p:cNvSpPr>
                  <a:spLocks noChangeArrowheads="1"/>
                </p:cNvSpPr>
                <p:nvPr/>
              </p:nvSpPr>
              <p:spPr bwMode="auto">
                <a:xfrm>
                  <a:off x="591" y="924"/>
                  <a:ext cx="70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Karl Schumann</a:t>
                  </a:r>
                  <a:endParaRPr kumimoji="1" lang="en-US" sz="1100" b="0">
                    <a:solidFill>
                      <a:schemeClr val="tx1"/>
                    </a:solidFill>
                    <a:latin typeface="Times New Roman" pitchFamily="18" charset="0"/>
                  </a:endParaRPr>
                </a:p>
              </p:txBody>
            </p:sp>
            <p:sp>
              <p:nvSpPr>
                <p:cNvPr id="4200" name="Rectangle 434"/>
                <p:cNvSpPr>
                  <a:spLocks noChangeArrowheads="1"/>
                </p:cNvSpPr>
                <p:nvPr/>
              </p:nvSpPr>
              <p:spPr bwMode="auto">
                <a:xfrm>
                  <a:off x="591" y="924"/>
                  <a:ext cx="703" cy="154"/>
                </a:xfrm>
                <a:prstGeom prst="rect">
                  <a:avLst/>
                </a:prstGeom>
                <a:noFill/>
                <a:ln w="7">
                  <a:solidFill>
                    <a:srgbClr val="000000"/>
                  </a:solidFill>
                  <a:miter lim="800000"/>
                  <a:headEnd/>
                  <a:tailEnd/>
                </a:ln>
              </p:spPr>
              <p:txBody>
                <a:bodyPr anchor="b"/>
                <a:lstStyle/>
                <a:p>
                  <a:endParaRPr lang="nl-NL"/>
                </a:p>
              </p:txBody>
            </p:sp>
          </p:grpSp>
          <p:grpSp>
            <p:nvGrpSpPr>
              <p:cNvPr id="4181" name="Group 435"/>
              <p:cNvGrpSpPr>
                <a:grpSpLocks/>
              </p:cNvGrpSpPr>
              <p:nvPr/>
            </p:nvGrpSpPr>
            <p:grpSpPr bwMode="auto">
              <a:xfrm>
                <a:off x="1294" y="924"/>
                <a:ext cx="698" cy="154"/>
                <a:chOff x="1294" y="924"/>
                <a:chExt cx="698" cy="154"/>
              </a:xfrm>
            </p:grpSpPr>
            <p:sp>
              <p:nvSpPr>
                <p:cNvPr id="4197" name="Rectangle 436"/>
                <p:cNvSpPr>
                  <a:spLocks noChangeArrowheads="1"/>
                </p:cNvSpPr>
                <p:nvPr/>
              </p:nvSpPr>
              <p:spPr bwMode="auto">
                <a:xfrm>
                  <a:off x="1294" y="924"/>
                  <a:ext cx="698"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10/10/1935</a:t>
                  </a:r>
                  <a:endParaRPr kumimoji="1" lang="en-US" sz="1100" b="0">
                    <a:solidFill>
                      <a:schemeClr val="tx1"/>
                    </a:solidFill>
                    <a:latin typeface="Times New Roman" pitchFamily="18" charset="0"/>
                  </a:endParaRPr>
                </a:p>
              </p:txBody>
            </p:sp>
            <p:sp>
              <p:nvSpPr>
                <p:cNvPr id="4198" name="Rectangle 437"/>
                <p:cNvSpPr>
                  <a:spLocks noChangeArrowheads="1"/>
                </p:cNvSpPr>
                <p:nvPr/>
              </p:nvSpPr>
              <p:spPr bwMode="auto">
                <a:xfrm>
                  <a:off x="1294" y="924"/>
                  <a:ext cx="698" cy="154"/>
                </a:xfrm>
                <a:prstGeom prst="rect">
                  <a:avLst/>
                </a:prstGeom>
                <a:noFill/>
                <a:ln w="7">
                  <a:solidFill>
                    <a:srgbClr val="000000"/>
                  </a:solidFill>
                  <a:miter lim="800000"/>
                  <a:headEnd/>
                  <a:tailEnd/>
                </a:ln>
              </p:spPr>
              <p:txBody>
                <a:bodyPr anchor="b"/>
                <a:lstStyle/>
                <a:p>
                  <a:endParaRPr lang="nl-NL"/>
                </a:p>
              </p:txBody>
            </p:sp>
          </p:grpSp>
          <p:grpSp>
            <p:nvGrpSpPr>
              <p:cNvPr id="4182" name="Group 438"/>
              <p:cNvGrpSpPr>
                <a:grpSpLocks/>
              </p:cNvGrpSpPr>
              <p:nvPr/>
            </p:nvGrpSpPr>
            <p:grpSpPr bwMode="auto">
              <a:xfrm>
                <a:off x="1992" y="924"/>
                <a:ext cx="444" cy="154"/>
                <a:chOff x="1992" y="924"/>
                <a:chExt cx="444" cy="154"/>
              </a:xfrm>
            </p:grpSpPr>
            <p:sp>
              <p:nvSpPr>
                <p:cNvPr id="4195" name="Rectangle 439"/>
                <p:cNvSpPr>
                  <a:spLocks noChangeArrowheads="1"/>
                </p:cNvSpPr>
                <p:nvPr/>
              </p:nvSpPr>
              <p:spPr bwMode="auto">
                <a:xfrm>
                  <a:off x="1992" y="924"/>
                  <a:ext cx="444"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2</a:t>
                  </a:r>
                  <a:endParaRPr kumimoji="1" lang="en-US" sz="1100" b="0">
                    <a:solidFill>
                      <a:schemeClr val="tx1"/>
                    </a:solidFill>
                    <a:latin typeface="Times New Roman" pitchFamily="18" charset="0"/>
                  </a:endParaRPr>
                </a:p>
              </p:txBody>
            </p:sp>
            <p:sp>
              <p:nvSpPr>
                <p:cNvPr id="4196" name="Rectangle 440"/>
                <p:cNvSpPr>
                  <a:spLocks noChangeArrowheads="1"/>
                </p:cNvSpPr>
                <p:nvPr/>
              </p:nvSpPr>
              <p:spPr bwMode="auto">
                <a:xfrm>
                  <a:off x="1992" y="924"/>
                  <a:ext cx="444" cy="154"/>
                </a:xfrm>
                <a:prstGeom prst="rect">
                  <a:avLst/>
                </a:prstGeom>
                <a:noFill/>
                <a:ln w="7">
                  <a:solidFill>
                    <a:srgbClr val="000000"/>
                  </a:solidFill>
                  <a:miter lim="800000"/>
                  <a:headEnd/>
                  <a:tailEnd/>
                </a:ln>
              </p:spPr>
              <p:txBody>
                <a:bodyPr anchor="b"/>
                <a:lstStyle/>
                <a:p>
                  <a:endParaRPr lang="nl-NL"/>
                </a:p>
              </p:txBody>
            </p:sp>
          </p:grpSp>
          <p:grpSp>
            <p:nvGrpSpPr>
              <p:cNvPr id="4183" name="Group 441"/>
              <p:cNvGrpSpPr>
                <a:grpSpLocks/>
              </p:cNvGrpSpPr>
              <p:nvPr/>
            </p:nvGrpSpPr>
            <p:grpSpPr bwMode="auto">
              <a:xfrm>
                <a:off x="0" y="1078"/>
                <a:ext cx="591" cy="154"/>
                <a:chOff x="0" y="1078"/>
                <a:chExt cx="591" cy="154"/>
              </a:xfrm>
            </p:grpSpPr>
            <p:sp>
              <p:nvSpPr>
                <p:cNvPr id="4193" name="Rectangle 442"/>
                <p:cNvSpPr>
                  <a:spLocks noChangeArrowheads="1"/>
                </p:cNvSpPr>
                <p:nvPr/>
              </p:nvSpPr>
              <p:spPr bwMode="auto">
                <a:xfrm>
                  <a:off x="0" y="1078"/>
                  <a:ext cx="591"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10</a:t>
                  </a:r>
                  <a:endParaRPr kumimoji="1" lang="en-US" sz="1100" b="0">
                    <a:solidFill>
                      <a:schemeClr val="tx1"/>
                    </a:solidFill>
                    <a:latin typeface="Times New Roman" pitchFamily="18" charset="0"/>
                  </a:endParaRPr>
                </a:p>
              </p:txBody>
            </p:sp>
            <p:sp>
              <p:nvSpPr>
                <p:cNvPr id="4194" name="Rectangle 443"/>
                <p:cNvSpPr>
                  <a:spLocks noChangeArrowheads="1"/>
                </p:cNvSpPr>
                <p:nvPr/>
              </p:nvSpPr>
              <p:spPr bwMode="auto">
                <a:xfrm>
                  <a:off x="0" y="1078"/>
                  <a:ext cx="591" cy="154"/>
                </a:xfrm>
                <a:prstGeom prst="rect">
                  <a:avLst/>
                </a:prstGeom>
                <a:noFill/>
                <a:ln w="7">
                  <a:solidFill>
                    <a:srgbClr val="000000"/>
                  </a:solidFill>
                  <a:miter lim="800000"/>
                  <a:headEnd/>
                  <a:tailEnd/>
                </a:ln>
              </p:spPr>
              <p:txBody>
                <a:bodyPr anchor="b"/>
                <a:lstStyle/>
                <a:p>
                  <a:endParaRPr lang="nl-NL"/>
                </a:p>
              </p:txBody>
            </p:sp>
          </p:grpSp>
          <p:grpSp>
            <p:nvGrpSpPr>
              <p:cNvPr id="4184" name="Group 444"/>
              <p:cNvGrpSpPr>
                <a:grpSpLocks/>
              </p:cNvGrpSpPr>
              <p:nvPr/>
            </p:nvGrpSpPr>
            <p:grpSpPr bwMode="auto">
              <a:xfrm>
                <a:off x="591" y="1078"/>
                <a:ext cx="703" cy="154"/>
                <a:chOff x="591" y="1078"/>
                <a:chExt cx="703" cy="154"/>
              </a:xfrm>
            </p:grpSpPr>
            <p:sp>
              <p:nvSpPr>
                <p:cNvPr id="4191" name="Rectangle 445"/>
                <p:cNvSpPr>
                  <a:spLocks noChangeArrowheads="1"/>
                </p:cNvSpPr>
                <p:nvPr/>
              </p:nvSpPr>
              <p:spPr bwMode="auto">
                <a:xfrm>
                  <a:off x="591" y="1078"/>
                  <a:ext cx="703"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Jan van Maanen</a:t>
                  </a:r>
                  <a:endParaRPr kumimoji="1" lang="en-US" sz="1100" b="0">
                    <a:solidFill>
                      <a:schemeClr val="tx1"/>
                    </a:solidFill>
                    <a:latin typeface="Times New Roman" pitchFamily="18" charset="0"/>
                  </a:endParaRPr>
                </a:p>
              </p:txBody>
            </p:sp>
            <p:sp>
              <p:nvSpPr>
                <p:cNvPr id="4192" name="Rectangle 446"/>
                <p:cNvSpPr>
                  <a:spLocks noChangeArrowheads="1"/>
                </p:cNvSpPr>
                <p:nvPr/>
              </p:nvSpPr>
              <p:spPr bwMode="auto">
                <a:xfrm>
                  <a:off x="591" y="1078"/>
                  <a:ext cx="703" cy="154"/>
                </a:xfrm>
                <a:prstGeom prst="rect">
                  <a:avLst/>
                </a:prstGeom>
                <a:noFill/>
                <a:ln w="7">
                  <a:solidFill>
                    <a:srgbClr val="000000"/>
                  </a:solidFill>
                  <a:miter lim="800000"/>
                  <a:headEnd/>
                  <a:tailEnd/>
                </a:ln>
              </p:spPr>
              <p:txBody>
                <a:bodyPr anchor="b"/>
                <a:lstStyle/>
                <a:p>
                  <a:endParaRPr lang="nl-NL"/>
                </a:p>
              </p:txBody>
            </p:sp>
          </p:grpSp>
          <p:grpSp>
            <p:nvGrpSpPr>
              <p:cNvPr id="4185" name="Group 447"/>
              <p:cNvGrpSpPr>
                <a:grpSpLocks/>
              </p:cNvGrpSpPr>
              <p:nvPr/>
            </p:nvGrpSpPr>
            <p:grpSpPr bwMode="auto">
              <a:xfrm>
                <a:off x="1294" y="1078"/>
                <a:ext cx="698" cy="154"/>
                <a:chOff x="1294" y="1078"/>
                <a:chExt cx="698" cy="154"/>
              </a:xfrm>
            </p:grpSpPr>
            <p:sp>
              <p:nvSpPr>
                <p:cNvPr id="4189" name="Rectangle 448"/>
                <p:cNvSpPr>
                  <a:spLocks noChangeArrowheads="1"/>
                </p:cNvSpPr>
                <p:nvPr/>
              </p:nvSpPr>
              <p:spPr bwMode="auto">
                <a:xfrm>
                  <a:off x="1294" y="1078"/>
                  <a:ext cx="698"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9/8/1965</a:t>
                  </a:r>
                  <a:endParaRPr kumimoji="1" lang="en-US" sz="1100" b="0">
                    <a:solidFill>
                      <a:schemeClr val="tx1"/>
                    </a:solidFill>
                    <a:latin typeface="Times New Roman" pitchFamily="18" charset="0"/>
                  </a:endParaRPr>
                </a:p>
              </p:txBody>
            </p:sp>
            <p:sp>
              <p:nvSpPr>
                <p:cNvPr id="4190" name="Rectangle 449"/>
                <p:cNvSpPr>
                  <a:spLocks noChangeArrowheads="1"/>
                </p:cNvSpPr>
                <p:nvPr/>
              </p:nvSpPr>
              <p:spPr bwMode="auto">
                <a:xfrm>
                  <a:off x="1294" y="1078"/>
                  <a:ext cx="698" cy="154"/>
                </a:xfrm>
                <a:prstGeom prst="rect">
                  <a:avLst/>
                </a:prstGeom>
                <a:noFill/>
                <a:ln w="7">
                  <a:solidFill>
                    <a:srgbClr val="000000"/>
                  </a:solidFill>
                  <a:miter lim="800000"/>
                  <a:headEnd/>
                  <a:tailEnd/>
                </a:ln>
              </p:spPr>
              <p:txBody>
                <a:bodyPr anchor="b"/>
                <a:lstStyle/>
                <a:p>
                  <a:endParaRPr lang="nl-NL"/>
                </a:p>
              </p:txBody>
            </p:sp>
          </p:grpSp>
          <p:grpSp>
            <p:nvGrpSpPr>
              <p:cNvPr id="4186" name="Group 450"/>
              <p:cNvGrpSpPr>
                <a:grpSpLocks/>
              </p:cNvGrpSpPr>
              <p:nvPr/>
            </p:nvGrpSpPr>
            <p:grpSpPr bwMode="auto">
              <a:xfrm>
                <a:off x="1992" y="1078"/>
                <a:ext cx="444" cy="154"/>
                <a:chOff x="1992" y="1078"/>
                <a:chExt cx="444" cy="154"/>
              </a:xfrm>
            </p:grpSpPr>
            <p:sp>
              <p:nvSpPr>
                <p:cNvPr id="4187" name="Rectangle 451"/>
                <p:cNvSpPr>
                  <a:spLocks noChangeArrowheads="1"/>
                </p:cNvSpPr>
                <p:nvPr/>
              </p:nvSpPr>
              <p:spPr bwMode="auto">
                <a:xfrm>
                  <a:off x="1992" y="1078"/>
                  <a:ext cx="444"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a:t>
                  </a:r>
                  <a:endParaRPr kumimoji="1" lang="en-US" sz="1100" b="0">
                    <a:solidFill>
                      <a:schemeClr val="tx1"/>
                    </a:solidFill>
                    <a:latin typeface="Times New Roman" pitchFamily="18" charset="0"/>
                  </a:endParaRPr>
                </a:p>
              </p:txBody>
            </p:sp>
            <p:sp>
              <p:nvSpPr>
                <p:cNvPr id="4188" name="Rectangle 452"/>
                <p:cNvSpPr>
                  <a:spLocks noChangeArrowheads="1"/>
                </p:cNvSpPr>
                <p:nvPr/>
              </p:nvSpPr>
              <p:spPr bwMode="auto">
                <a:xfrm>
                  <a:off x="1992" y="1078"/>
                  <a:ext cx="444" cy="154"/>
                </a:xfrm>
                <a:prstGeom prst="rect">
                  <a:avLst/>
                </a:prstGeom>
                <a:noFill/>
                <a:ln w="7">
                  <a:solidFill>
                    <a:srgbClr val="000000"/>
                  </a:solidFill>
                  <a:miter lim="800000"/>
                  <a:headEnd/>
                  <a:tailEnd/>
                </a:ln>
              </p:spPr>
              <p:txBody>
                <a:bodyPr anchor="b"/>
                <a:lstStyle/>
                <a:p>
                  <a:endParaRPr lang="nl-NL"/>
                </a:p>
              </p:txBody>
            </p:sp>
          </p:grpSp>
        </p:grpSp>
        <p:sp>
          <p:nvSpPr>
            <p:cNvPr id="4154" name="Rectangle 453"/>
            <p:cNvSpPr>
              <a:spLocks noChangeArrowheads="1"/>
            </p:cNvSpPr>
            <p:nvPr/>
          </p:nvSpPr>
          <p:spPr bwMode="auto">
            <a:xfrm>
              <a:off x="-3" y="-3"/>
              <a:ext cx="2442" cy="1238"/>
            </a:xfrm>
            <a:prstGeom prst="rect">
              <a:avLst/>
            </a:prstGeom>
            <a:noFill/>
            <a:ln w="9525">
              <a:solidFill>
                <a:srgbClr val="000000"/>
              </a:solidFill>
              <a:miter lim="800000"/>
              <a:headEnd/>
              <a:tailEnd/>
            </a:ln>
          </p:spPr>
          <p:txBody>
            <a:bodyPr anchor="b"/>
            <a:lstStyle/>
            <a:p>
              <a:endParaRPr lang="nl-NL"/>
            </a:p>
          </p:txBody>
        </p:sp>
      </p:grpSp>
      <p:grpSp>
        <p:nvGrpSpPr>
          <p:cNvPr id="4106" name="Group 454"/>
          <p:cNvGrpSpPr>
            <a:grpSpLocks/>
          </p:cNvGrpSpPr>
          <p:nvPr/>
        </p:nvGrpSpPr>
        <p:grpSpPr bwMode="auto">
          <a:xfrm>
            <a:off x="5357813" y="5513388"/>
            <a:ext cx="3544887" cy="822325"/>
            <a:chOff x="-3" y="-3"/>
            <a:chExt cx="2033" cy="622"/>
          </a:xfrm>
        </p:grpSpPr>
        <p:grpSp>
          <p:nvGrpSpPr>
            <p:cNvPr id="4109" name="Group 455"/>
            <p:cNvGrpSpPr>
              <a:grpSpLocks/>
            </p:cNvGrpSpPr>
            <p:nvPr/>
          </p:nvGrpSpPr>
          <p:grpSpPr bwMode="auto">
            <a:xfrm>
              <a:off x="0" y="0"/>
              <a:ext cx="2027" cy="616"/>
              <a:chOff x="0" y="0"/>
              <a:chExt cx="2027" cy="616"/>
            </a:xfrm>
          </p:grpSpPr>
          <p:grpSp>
            <p:nvGrpSpPr>
              <p:cNvPr id="4111" name="Group 456"/>
              <p:cNvGrpSpPr>
                <a:grpSpLocks/>
              </p:cNvGrpSpPr>
              <p:nvPr/>
            </p:nvGrpSpPr>
            <p:grpSpPr bwMode="auto">
              <a:xfrm>
                <a:off x="0" y="0"/>
                <a:ext cx="444" cy="154"/>
                <a:chOff x="0" y="0"/>
                <a:chExt cx="444" cy="154"/>
              </a:xfrm>
            </p:grpSpPr>
            <p:sp>
              <p:nvSpPr>
                <p:cNvPr id="4149" name="Rectangle 457"/>
                <p:cNvSpPr>
                  <a:spLocks noChangeArrowheads="1"/>
                </p:cNvSpPr>
                <p:nvPr/>
              </p:nvSpPr>
              <p:spPr bwMode="auto">
                <a:xfrm>
                  <a:off x="0" y="0"/>
                  <a:ext cx="444"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150" name="Group 458"/>
                <p:cNvGrpSpPr>
                  <a:grpSpLocks/>
                </p:cNvGrpSpPr>
                <p:nvPr/>
              </p:nvGrpSpPr>
              <p:grpSpPr bwMode="auto">
                <a:xfrm>
                  <a:off x="0" y="0"/>
                  <a:ext cx="444" cy="154"/>
                  <a:chOff x="0" y="0"/>
                  <a:chExt cx="444" cy="154"/>
                </a:xfrm>
              </p:grpSpPr>
              <p:sp>
                <p:nvSpPr>
                  <p:cNvPr id="4151" name="Rectangle 459"/>
                  <p:cNvSpPr>
                    <a:spLocks noChangeArrowheads="1"/>
                  </p:cNvSpPr>
                  <p:nvPr/>
                </p:nvSpPr>
                <p:spPr bwMode="auto">
                  <a:xfrm>
                    <a:off x="0" y="0"/>
                    <a:ext cx="444"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schoolId</a:t>
                    </a:r>
                    <a:endParaRPr kumimoji="1" lang="en-US" sz="1100" b="0">
                      <a:solidFill>
                        <a:schemeClr val="tx1"/>
                      </a:solidFill>
                      <a:latin typeface="Times New Roman" pitchFamily="18" charset="0"/>
                    </a:endParaRPr>
                  </a:p>
                </p:txBody>
              </p:sp>
              <p:sp>
                <p:nvSpPr>
                  <p:cNvPr id="4152" name="Rectangle 460"/>
                  <p:cNvSpPr>
                    <a:spLocks noChangeArrowheads="1"/>
                  </p:cNvSpPr>
                  <p:nvPr/>
                </p:nvSpPr>
                <p:spPr bwMode="auto">
                  <a:xfrm>
                    <a:off x="0" y="0"/>
                    <a:ext cx="444" cy="154"/>
                  </a:xfrm>
                  <a:prstGeom prst="rect">
                    <a:avLst/>
                  </a:prstGeom>
                  <a:noFill/>
                  <a:ln w="7">
                    <a:solidFill>
                      <a:srgbClr val="000000"/>
                    </a:solidFill>
                    <a:miter lim="800000"/>
                    <a:headEnd/>
                    <a:tailEnd/>
                  </a:ln>
                </p:spPr>
                <p:txBody>
                  <a:bodyPr anchor="b"/>
                  <a:lstStyle/>
                  <a:p>
                    <a:endParaRPr lang="nl-NL"/>
                  </a:p>
                </p:txBody>
              </p:sp>
            </p:grpSp>
          </p:grpSp>
          <p:grpSp>
            <p:nvGrpSpPr>
              <p:cNvPr id="4112" name="Group 461"/>
              <p:cNvGrpSpPr>
                <a:grpSpLocks/>
              </p:cNvGrpSpPr>
              <p:nvPr/>
            </p:nvGrpSpPr>
            <p:grpSpPr bwMode="auto">
              <a:xfrm>
                <a:off x="444" y="0"/>
                <a:ext cx="1029" cy="154"/>
                <a:chOff x="444" y="0"/>
                <a:chExt cx="1029" cy="154"/>
              </a:xfrm>
            </p:grpSpPr>
            <p:sp>
              <p:nvSpPr>
                <p:cNvPr id="4145" name="Rectangle 462"/>
                <p:cNvSpPr>
                  <a:spLocks noChangeArrowheads="1"/>
                </p:cNvSpPr>
                <p:nvPr/>
              </p:nvSpPr>
              <p:spPr bwMode="auto">
                <a:xfrm>
                  <a:off x="444" y="0"/>
                  <a:ext cx="1029"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146" name="Group 463"/>
                <p:cNvGrpSpPr>
                  <a:grpSpLocks/>
                </p:cNvGrpSpPr>
                <p:nvPr/>
              </p:nvGrpSpPr>
              <p:grpSpPr bwMode="auto">
                <a:xfrm>
                  <a:off x="444" y="0"/>
                  <a:ext cx="1029" cy="154"/>
                  <a:chOff x="444" y="0"/>
                  <a:chExt cx="1029" cy="154"/>
                </a:xfrm>
              </p:grpSpPr>
              <p:sp>
                <p:nvSpPr>
                  <p:cNvPr id="4147" name="Rectangle 464"/>
                  <p:cNvSpPr>
                    <a:spLocks noChangeArrowheads="1"/>
                  </p:cNvSpPr>
                  <p:nvPr/>
                </p:nvSpPr>
                <p:spPr bwMode="auto">
                  <a:xfrm>
                    <a:off x="444" y="0"/>
                    <a:ext cx="1029"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naam</a:t>
                    </a:r>
                    <a:endParaRPr kumimoji="1" lang="en-US" sz="1100" b="0">
                      <a:solidFill>
                        <a:schemeClr val="tx1"/>
                      </a:solidFill>
                      <a:latin typeface="Times New Roman" pitchFamily="18" charset="0"/>
                    </a:endParaRPr>
                  </a:p>
                </p:txBody>
              </p:sp>
              <p:sp>
                <p:nvSpPr>
                  <p:cNvPr id="4148" name="Rectangle 465"/>
                  <p:cNvSpPr>
                    <a:spLocks noChangeArrowheads="1"/>
                  </p:cNvSpPr>
                  <p:nvPr/>
                </p:nvSpPr>
                <p:spPr bwMode="auto">
                  <a:xfrm>
                    <a:off x="444" y="0"/>
                    <a:ext cx="1029" cy="154"/>
                  </a:xfrm>
                  <a:prstGeom prst="rect">
                    <a:avLst/>
                  </a:prstGeom>
                  <a:noFill/>
                  <a:ln w="7">
                    <a:solidFill>
                      <a:srgbClr val="000000"/>
                    </a:solidFill>
                    <a:miter lim="800000"/>
                    <a:headEnd/>
                    <a:tailEnd/>
                  </a:ln>
                </p:spPr>
                <p:txBody>
                  <a:bodyPr anchor="b"/>
                  <a:lstStyle/>
                  <a:p>
                    <a:endParaRPr lang="nl-NL"/>
                  </a:p>
                </p:txBody>
              </p:sp>
            </p:grpSp>
          </p:grpSp>
          <p:grpSp>
            <p:nvGrpSpPr>
              <p:cNvPr id="4113" name="Group 466"/>
              <p:cNvGrpSpPr>
                <a:grpSpLocks/>
              </p:cNvGrpSpPr>
              <p:nvPr/>
            </p:nvGrpSpPr>
            <p:grpSpPr bwMode="auto">
              <a:xfrm>
                <a:off x="1473" y="0"/>
                <a:ext cx="554" cy="154"/>
                <a:chOff x="1473" y="0"/>
                <a:chExt cx="554" cy="154"/>
              </a:xfrm>
            </p:grpSpPr>
            <p:sp>
              <p:nvSpPr>
                <p:cNvPr id="4141" name="Rectangle 467"/>
                <p:cNvSpPr>
                  <a:spLocks noChangeArrowheads="1"/>
                </p:cNvSpPr>
                <p:nvPr/>
              </p:nvSpPr>
              <p:spPr bwMode="auto">
                <a:xfrm>
                  <a:off x="1473" y="0"/>
                  <a:ext cx="554"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4142" name="Group 468"/>
                <p:cNvGrpSpPr>
                  <a:grpSpLocks/>
                </p:cNvGrpSpPr>
                <p:nvPr/>
              </p:nvGrpSpPr>
              <p:grpSpPr bwMode="auto">
                <a:xfrm>
                  <a:off x="1473" y="0"/>
                  <a:ext cx="554" cy="154"/>
                  <a:chOff x="1473" y="0"/>
                  <a:chExt cx="554" cy="154"/>
                </a:xfrm>
              </p:grpSpPr>
              <p:sp>
                <p:nvSpPr>
                  <p:cNvPr id="4143" name="Rectangle 469"/>
                  <p:cNvSpPr>
                    <a:spLocks noChangeArrowheads="1"/>
                  </p:cNvSpPr>
                  <p:nvPr/>
                </p:nvSpPr>
                <p:spPr bwMode="auto">
                  <a:xfrm>
                    <a:off x="1473" y="0"/>
                    <a:ext cx="554"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100">
                        <a:cs typeface="Arial" charset="0"/>
                      </a:rPr>
                      <a:t>plaatsnaam</a:t>
                    </a:r>
                    <a:endParaRPr kumimoji="1" lang="en-US" sz="1100" b="0">
                      <a:solidFill>
                        <a:schemeClr val="tx1"/>
                      </a:solidFill>
                      <a:latin typeface="Times New Roman" pitchFamily="18" charset="0"/>
                    </a:endParaRPr>
                  </a:p>
                </p:txBody>
              </p:sp>
              <p:sp>
                <p:nvSpPr>
                  <p:cNvPr id="4144" name="Rectangle 470"/>
                  <p:cNvSpPr>
                    <a:spLocks noChangeArrowheads="1"/>
                  </p:cNvSpPr>
                  <p:nvPr/>
                </p:nvSpPr>
                <p:spPr bwMode="auto">
                  <a:xfrm>
                    <a:off x="1473" y="0"/>
                    <a:ext cx="554" cy="154"/>
                  </a:xfrm>
                  <a:prstGeom prst="rect">
                    <a:avLst/>
                  </a:prstGeom>
                  <a:noFill/>
                  <a:ln w="7">
                    <a:solidFill>
                      <a:srgbClr val="000000"/>
                    </a:solidFill>
                    <a:miter lim="800000"/>
                    <a:headEnd/>
                    <a:tailEnd/>
                  </a:ln>
                </p:spPr>
                <p:txBody>
                  <a:bodyPr anchor="b"/>
                  <a:lstStyle/>
                  <a:p>
                    <a:endParaRPr lang="nl-NL"/>
                  </a:p>
                </p:txBody>
              </p:sp>
            </p:grpSp>
          </p:grpSp>
          <p:grpSp>
            <p:nvGrpSpPr>
              <p:cNvPr id="4114" name="Group 471"/>
              <p:cNvGrpSpPr>
                <a:grpSpLocks/>
              </p:cNvGrpSpPr>
              <p:nvPr/>
            </p:nvGrpSpPr>
            <p:grpSpPr bwMode="auto">
              <a:xfrm>
                <a:off x="0" y="154"/>
                <a:ext cx="444" cy="154"/>
                <a:chOff x="0" y="154"/>
                <a:chExt cx="444" cy="154"/>
              </a:xfrm>
            </p:grpSpPr>
            <p:sp>
              <p:nvSpPr>
                <p:cNvPr id="4139" name="Rectangle 472"/>
                <p:cNvSpPr>
                  <a:spLocks noChangeArrowheads="1"/>
                </p:cNvSpPr>
                <p:nvPr/>
              </p:nvSpPr>
              <p:spPr bwMode="auto">
                <a:xfrm>
                  <a:off x="0" y="154"/>
                  <a:ext cx="444"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1</a:t>
                  </a:r>
                  <a:endParaRPr kumimoji="1" lang="en-US" sz="1100" b="0">
                    <a:solidFill>
                      <a:schemeClr val="tx1"/>
                    </a:solidFill>
                    <a:latin typeface="Times New Roman" pitchFamily="18" charset="0"/>
                  </a:endParaRPr>
                </a:p>
              </p:txBody>
            </p:sp>
            <p:sp>
              <p:nvSpPr>
                <p:cNvPr id="4140" name="Rectangle 473"/>
                <p:cNvSpPr>
                  <a:spLocks noChangeArrowheads="1"/>
                </p:cNvSpPr>
                <p:nvPr/>
              </p:nvSpPr>
              <p:spPr bwMode="auto">
                <a:xfrm>
                  <a:off x="0" y="154"/>
                  <a:ext cx="444" cy="154"/>
                </a:xfrm>
                <a:prstGeom prst="rect">
                  <a:avLst/>
                </a:prstGeom>
                <a:noFill/>
                <a:ln w="7">
                  <a:solidFill>
                    <a:srgbClr val="000000"/>
                  </a:solidFill>
                  <a:miter lim="800000"/>
                  <a:headEnd/>
                  <a:tailEnd/>
                </a:ln>
              </p:spPr>
              <p:txBody>
                <a:bodyPr anchor="b"/>
                <a:lstStyle/>
                <a:p>
                  <a:endParaRPr lang="nl-NL"/>
                </a:p>
              </p:txBody>
            </p:sp>
          </p:grpSp>
          <p:grpSp>
            <p:nvGrpSpPr>
              <p:cNvPr id="4115" name="Group 474"/>
              <p:cNvGrpSpPr>
                <a:grpSpLocks/>
              </p:cNvGrpSpPr>
              <p:nvPr/>
            </p:nvGrpSpPr>
            <p:grpSpPr bwMode="auto">
              <a:xfrm>
                <a:off x="444" y="154"/>
                <a:ext cx="1029" cy="154"/>
                <a:chOff x="444" y="154"/>
                <a:chExt cx="1029" cy="154"/>
              </a:xfrm>
            </p:grpSpPr>
            <p:sp>
              <p:nvSpPr>
                <p:cNvPr id="4137" name="Rectangle 475"/>
                <p:cNvSpPr>
                  <a:spLocks noChangeArrowheads="1"/>
                </p:cNvSpPr>
                <p:nvPr/>
              </p:nvSpPr>
              <p:spPr bwMode="auto">
                <a:xfrm>
                  <a:off x="444" y="154"/>
                  <a:ext cx="1029"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Muziekschool Amsterdam</a:t>
                  </a:r>
                  <a:endParaRPr kumimoji="1" lang="en-US" sz="1100" b="0">
                    <a:solidFill>
                      <a:schemeClr val="tx1"/>
                    </a:solidFill>
                    <a:latin typeface="Times New Roman" pitchFamily="18" charset="0"/>
                  </a:endParaRPr>
                </a:p>
              </p:txBody>
            </p:sp>
            <p:sp>
              <p:nvSpPr>
                <p:cNvPr id="4138" name="Rectangle 476"/>
                <p:cNvSpPr>
                  <a:spLocks noChangeArrowheads="1"/>
                </p:cNvSpPr>
                <p:nvPr/>
              </p:nvSpPr>
              <p:spPr bwMode="auto">
                <a:xfrm>
                  <a:off x="444" y="154"/>
                  <a:ext cx="1029" cy="154"/>
                </a:xfrm>
                <a:prstGeom prst="rect">
                  <a:avLst/>
                </a:prstGeom>
                <a:noFill/>
                <a:ln w="7">
                  <a:solidFill>
                    <a:srgbClr val="000000"/>
                  </a:solidFill>
                  <a:miter lim="800000"/>
                  <a:headEnd/>
                  <a:tailEnd/>
                </a:ln>
              </p:spPr>
              <p:txBody>
                <a:bodyPr anchor="b"/>
                <a:lstStyle/>
                <a:p>
                  <a:endParaRPr lang="nl-NL"/>
                </a:p>
              </p:txBody>
            </p:sp>
          </p:grpSp>
          <p:grpSp>
            <p:nvGrpSpPr>
              <p:cNvPr id="4116" name="Group 477"/>
              <p:cNvGrpSpPr>
                <a:grpSpLocks/>
              </p:cNvGrpSpPr>
              <p:nvPr/>
            </p:nvGrpSpPr>
            <p:grpSpPr bwMode="auto">
              <a:xfrm>
                <a:off x="1473" y="154"/>
                <a:ext cx="554" cy="154"/>
                <a:chOff x="1473" y="154"/>
                <a:chExt cx="554" cy="154"/>
              </a:xfrm>
            </p:grpSpPr>
            <p:sp>
              <p:nvSpPr>
                <p:cNvPr id="4135" name="Rectangle 478"/>
                <p:cNvSpPr>
                  <a:spLocks noChangeArrowheads="1"/>
                </p:cNvSpPr>
                <p:nvPr/>
              </p:nvSpPr>
              <p:spPr bwMode="auto">
                <a:xfrm>
                  <a:off x="1473" y="154"/>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Amsterdam</a:t>
                  </a:r>
                  <a:endParaRPr kumimoji="1" lang="en-US" sz="1100" b="0">
                    <a:solidFill>
                      <a:schemeClr val="tx1"/>
                    </a:solidFill>
                    <a:latin typeface="Times New Roman" pitchFamily="18" charset="0"/>
                  </a:endParaRPr>
                </a:p>
              </p:txBody>
            </p:sp>
            <p:sp>
              <p:nvSpPr>
                <p:cNvPr id="4136" name="Rectangle 479"/>
                <p:cNvSpPr>
                  <a:spLocks noChangeArrowheads="1"/>
                </p:cNvSpPr>
                <p:nvPr/>
              </p:nvSpPr>
              <p:spPr bwMode="auto">
                <a:xfrm>
                  <a:off x="1473" y="154"/>
                  <a:ext cx="554" cy="154"/>
                </a:xfrm>
                <a:prstGeom prst="rect">
                  <a:avLst/>
                </a:prstGeom>
                <a:noFill/>
                <a:ln w="7">
                  <a:solidFill>
                    <a:srgbClr val="000000"/>
                  </a:solidFill>
                  <a:miter lim="800000"/>
                  <a:headEnd/>
                  <a:tailEnd/>
                </a:ln>
              </p:spPr>
              <p:txBody>
                <a:bodyPr anchor="b"/>
                <a:lstStyle/>
                <a:p>
                  <a:endParaRPr lang="nl-NL"/>
                </a:p>
              </p:txBody>
            </p:sp>
          </p:grpSp>
          <p:grpSp>
            <p:nvGrpSpPr>
              <p:cNvPr id="4117" name="Group 480"/>
              <p:cNvGrpSpPr>
                <a:grpSpLocks/>
              </p:cNvGrpSpPr>
              <p:nvPr/>
            </p:nvGrpSpPr>
            <p:grpSpPr bwMode="auto">
              <a:xfrm>
                <a:off x="0" y="308"/>
                <a:ext cx="444" cy="154"/>
                <a:chOff x="0" y="308"/>
                <a:chExt cx="444" cy="154"/>
              </a:xfrm>
            </p:grpSpPr>
            <p:sp>
              <p:nvSpPr>
                <p:cNvPr id="4133" name="Rectangle 481"/>
                <p:cNvSpPr>
                  <a:spLocks noChangeArrowheads="1"/>
                </p:cNvSpPr>
                <p:nvPr/>
              </p:nvSpPr>
              <p:spPr bwMode="auto">
                <a:xfrm>
                  <a:off x="0" y="308"/>
                  <a:ext cx="444"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2</a:t>
                  </a:r>
                  <a:endParaRPr kumimoji="1" lang="en-US" sz="1100" b="0">
                    <a:solidFill>
                      <a:schemeClr val="tx1"/>
                    </a:solidFill>
                    <a:latin typeface="Times New Roman" pitchFamily="18" charset="0"/>
                  </a:endParaRPr>
                </a:p>
              </p:txBody>
            </p:sp>
            <p:sp>
              <p:nvSpPr>
                <p:cNvPr id="4134" name="Rectangle 482"/>
                <p:cNvSpPr>
                  <a:spLocks noChangeArrowheads="1"/>
                </p:cNvSpPr>
                <p:nvPr/>
              </p:nvSpPr>
              <p:spPr bwMode="auto">
                <a:xfrm>
                  <a:off x="0" y="308"/>
                  <a:ext cx="444" cy="154"/>
                </a:xfrm>
                <a:prstGeom prst="rect">
                  <a:avLst/>
                </a:prstGeom>
                <a:noFill/>
                <a:ln w="7">
                  <a:solidFill>
                    <a:srgbClr val="000000"/>
                  </a:solidFill>
                  <a:miter lim="800000"/>
                  <a:headEnd/>
                  <a:tailEnd/>
                </a:ln>
              </p:spPr>
              <p:txBody>
                <a:bodyPr anchor="b"/>
                <a:lstStyle/>
                <a:p>
                  <a:endParaRPr lang="nl-NL"/>
                </a:p>
              </p:txBody>
            </p:sp>
          </p:grpSp>
          <p:grpSp>
            <p:nvGrpSpPr>
              <p:cNvPr id="4118" name="Group 483"/>
              <p:cNvGrpSpPr>
                <a:grpSpLocks/>
              </p:cNvGrpSpPr>
              <p:nvPr/>
            </p:nvGrpSpPr>
            <p:grpSpPr bwMode="auto">
              <a:xfrm>
                <a:off x="444" y="308"/>
                <a:ext cx="1029" cy="154"/>
                <a:chOff x="444" y="308"/>
                <a:chExt cx="1029" cy="154"/>
              </a:xfrm>
            </p:grpSpPr>
            <p:sp>
              <p:nvSpPr>
                <p:cNvPr id="4131" name="Rectangle 484"/>
                <p:cNvSpPr>
                  <a:spLocks noChangeArrowheads="1"/>
                </p:cNvSpPr>
                <p:nvPr/>
              </p:nvSpPr>
              <p:spPr bwMode="auto">
                <a:xfrm>
                  <a:off x="444" y="308"/>
                  <a:ext cx="1029"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Reijnders' Muziekschool</a:t>
                  </a:r>
                  <a:endParaRPr kumimoji="1" lang="en-US" sz="1100" b="0">
                    <a:solidFill>
                      <a:schemeClr val="tx1"/>
                    </a:solidFill>
                    <a:latin typeface="Times New Roman" pitchFamily="18" charset="0"/>
                  </a:endParaRPr>
                </a:p>
              </p:txBody>
            </p:sp>
            <p:sp>
              <p:nvSpPr>
                <p:cNvPr id="4132" name="Rectangle 485"/>
                <p:cNvSpPr>
                  <a:spLocks noChangeArrowheads="1"/>
                </p:cNvSpPr>
                <p:nvPr/>
              </p:nvSpPr>
              <p:spPr bwMode="auto">
                <a:xfrm>
                  <a:off x="444" y="308"/>
                  <a:ext cx="1029" cy="154"/>
                </a:xfrm>
                <a:prstGeom prst="rect">
                  <a:avLst/>
                </a:prstGeom>
                <a:noFill/>
                <a:ln w="7">
                  <a:solidFill>
                    <a:srgbClr val="000000"/>
                  </a:solidFill>
                  <a:miter lim="800000"/>
                  <a:headEnd/>
                  <a:tailEnd/>
                </a:ln>
              </p:spPr>
              <p:txBody>
                <a:bodyPr anchor="b"/>
                <a:lstStyle/>
                <a:p>
                  <a:endParaRPr lang="nl-NL"/>
                </a:p>
              </p:txBody>
            </p:sp>
          </p:grpSp>
          <p:grpSp>
            <p:nvGrpSpPr>
              <p:cNvPr id="4119" name="Group 486"/>
              <p:cNvGrpSpPr>
                <a:grpSpLocks/>
              </p:cNvGrpSpPr>
              <p:nvPr/>
            </p:nvGrpSpPr>
            <p:grpSpPr bwMode="auto">
              <a:xfrm>
                <a:off x="1473" y="308"/>
                <a:ext cx="554" cy="154"/>
                <a:chOff x="1473" y="308"/>
                <a:chExt cx="554" cy="154"/>
              </a:xfrm>
            </p:grpSpPr>
            <p:sp>
              <p:nvSpPr>
                <p:cNvPr id="4129" name="Rectangle 487"/>
                <p:cNvSpPr>
                  <a:spLocks noChangeArrowheads="1"/>
                </p:cNvSpPr>
                <p:nvPr/>
              </p:nvSpPr>
              <p:spPr bwMode="auto">
                <a:xfrm>
                  <a:off x="1473" y="308"/>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Nijmegen</a:t>
                  </a:r>
                  <a:endParaRPr kumimoji="1" lang="en-US" sz="1100" b="0">
                    <a:solidFill>
                      <a:schemeClr val="tx1"/>
                    </a:solidFill>
                    <a:latin typeface="Times New Roman" pitchFamily="18" charset="0"/>
                  </a:endParaRPr>
                </a:p>
              </p:txBody>
            </p:sp>
            <p:sp>
              <p:nvSpPr>
                <p:cNvPr id="4130" name="Rectangle 488"/>
                <p:cNvSpPr>
                  <a:spLocks noChangeArrowheads="1"/>
                </p:cNvSpPr>
                <p:nvPr/>
              </p:nvSpPr>
              <p:spPr bwMode="auto">
                <a:xfrm>
                  <a:off x="1473" y="308"/>
                  <a:ext cx="554" cy="154"/>
                </a:xfrm>
                <a:prstGeom prst="rect">
                  <a:avLst/>
                </a:prstGeom>
                <a:noFill/>
                <a:ln w="7">
                  <a:solidFill>
                    <a:srgbClr val="000000"/>
                  </a:solidFill>
                  <a:miter lim="800000"/>
                  <a:headEnd/>
                  <a:tailEnd/>
                </a:ln>
              </p:spPr>
              <p:txBody>
                <a:bodyPr anchor="b"/>
                <a:lstStyle/>
                <a:p>
                  <a:endParaRPr lang="nl-NL"/>
                </a:p>
              </p:txBody>
            </p:sp>
          </p:grpSp>
          <p:grpSp>
            <p:nvGrpSpPr>
              <p:cNvPr id="4120" name="Group 489"/>
              <p:cNvGrpSpPr>
                <a:grpSpLocks/>
              </p:cNvGrpSpPr>
              <p:nvPr/>
            </p:nvGrpSpPr>
            <p:grpSpPr bwMode="auto">
              <a:xfrm>
                <a:off x="0" y="462"/>
                <a:ext cx="444" cy="154"/>
                <a:chOff x="0" y="462"/>
                <a:chExt cx="444" cy="154"/>
              </a:xfrm>
            </p:grpSpPr>
            <p:sp>
              <p:nvSpPr>
                <p:cNvPr id="4127" name="Rectangle 490"/>
                <p:cNvSpPr>
                  <a:spLocks noChangeArrowheads="1"/>
                </p:cNvSpPr>
                <p:nvPr/>
              </p:nvSpPr>
              <p:spPr bwMode="auto">
                <a:xfrm>
                  <a:off x="0" y="462"/>
                  <a:ext cx="444"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100" b="0">
                      <a:cs typeface="Arial" charset="0"/>
                    </a:rPr>
                    <a:t>3</a:t>
                  </a:r>
                  <a:endParaRPr kumimoji="1" lang="en-US" sz="1100" b="0">
                    <a:solidFill>
                      <a:schemeClr val="tx1"/>
                    </a:solidFill>
                    <a:latin typeface="Times New Roman" pitchFamily="18" charset="0"/>
                  </a:endParaRPr>
                </a:p>
              </p:txBody>
            </p:sp>
            <p:sp>
              <p:nvSpPr>
                <p:cNvPr id="4128" name="Rectangle 491"/>
                <p:cNvSpPr>
                  <a:spLocks noChangeArrowheads="1"/>
                </p:cNvSpPr>
                <p:nvPr/>
              </p:nvSpPr>
              <p:spPr bwMode="auto">
                <a:xfrm>
                  <a:off x="0" y="462"/>
                  <a:ext cx="444" cy="154"/>
                </a:xfrm>
                <a:prstGeom prst="rect">
                  <a:avLst/>
                </a:prstGeom>
                <a:noFill/>
                <a:ln w="7">
                  <a:solidFill>
                    <a:srgbClr val="000000"/>
                  </a:solidFill>
                  <a:miter lim="800000"/>
                  <a:headEnd/>
                  <a:tailEnd/>
                </a:ln>
              </p:spPr>
              <p:txBody>
                <a:bodyPr anchor="b"/>
                <a:lstStyle/>
                <a:p>
                  <a:endParaRPr lang="nl-NL"/>
                </a:p>
              </p:txBody>
            </p:sp>
          </p:grpSp>
          <p:grpSp>
            <p:nvGrpSpPr>
              <p:cNvPr id="4121" name="Group 492"/>
              <p:cNvGrpSpPr>
                <a:grpSpLocks/>
              </p:cNvGrpSpPr>
              <p:nvPr/>
            </p:nvGrpSpPr>
            <p:grpSpPr bwMode="auto">
              <a:xfrm>
                <a:off x="444" y="462"/>
                <a:ext cx="1029" cy="154"/>
                <a:chOff x="444" y="462"/>
                <a:chExt cx="1029" cy="154"/>
              </a:xfrm>
            </p:grpSpPr>
            <p:sp>
              <p:nvSpPr>
                <p:cNvPr id="4125" name="Rectangle 493"/>
                <p:cNvSpPr>
                  <a:spLocks noChangeArrowheads="1"/>
                </p:cNvSpPr>
                <p:nvPr/>
              </p:nvSpPr>
              <p:spPr bwMode="auto">
                <a:xfrm>
                  <a:off x="444" y="462"/>
                  <a:ext cx="1029"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Het Muziekpakhuis</a:t>
                  </a:r>
                  <a:endParaRPr kumimoji="1" lang="en-US" sz="1100" b="0">
                    <a:solidFill>
                      <a:schemeClr val="tx1"/>
                    </a:solidFill>
                    <a:latin typeface="Times New Roman" pitchFamily="18" charset="0"/>
                  </a:endParaRPr>
                </a:p>
              </p:txBody>
            </p:sp>
            <p:sp>
              <p:nvSpPr>
                <p:cNvPr id="4126" name="Rectangle 494"/>
                <p:cNvSpPr>
                  <a:spLocks noChangeArrowheads="1"/>
                </p:cNvSpPr>
                <p:nvPr/>
              </p:nvSpPr>
              <p:spPr bwMode="auto">
                <a:xfrm>
                  <a:off x="444" y="462"/>
                  <a:ext cx="1029" cy="154"/>
                </a:xfrm>
                <a:prstGeom prst="rect">
                  <a:avLst/>
                </a:prstGeom>
                <a:noFill/>
                <a:ln w="7">
                  <a:solidFill>
                    <a:srgbClr val="000000"/>
                  </a:solidFill>
                  <a:miter lim="800000"/>
                  <a:headEnd/>
                  <a:tailEnd/>
                </a:ln>
              </p:spPr>
              <p:txBody>
                <a:bodyPr anchor="b"/>
                <a:lstStyle/>
                <a:p>
                  <a:endParaRPr lang="nl-NL"/>
                </a:p>
              </p:txBody>
            </p:sp>
          </p:grpSp>
          <p:grpSp>
            <p:nvGrpSpPr>
              <p:cNvPr id="4122" name="Group 495"/>
              <p:cNvGrpSpPr>
                <a:grpSpLocks/>
              </p:cNvGrpSpPr>
              <p:nvPr/>
            </p:nvGrpSpPr>
            <p:grpSpPr bwMode="auto">
              <a:xfrm>
                <a:off x="1473" y="462"/>
                <a:ext cx="554" cy="154"/>
                <a:chOff x="1473" y="462"/>
                <a:chExt cx="554" cy="154"/>
              </a:xfrm>
            </p:grpSpPr>
            <p:sp>
              <p:nvSpPr>
                <p:cNvPr id="4123" name="Rectangle 496"/>
                <p:cNvSpPr>
                  <a:spLocks noChangeArrowheads="1"/>
                </p:cNvSpPr>
                <p:nvPr/>
              </p:nvSpPr>
              <p:spPr bwMode="auto">
                <a:xfrm>
                  <a:off x="1473" y="462"/>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100" b="0">
                      <a:cs typeface="Arial" charset="0"/>
                    </a:rPr>
                    <a:t>Amsterdam</a:t>
                  </a:r>
                  <a:endParaRPr kumimoji="1" lang="en-US" sz="1100" b="0">
                    <a:solidFill>
                      <a:schemeClr val="tx1"/>
                    </a:solidFill>
                    <a:latin typeface="Times New Roman" pitchFamily="18" charset="0"/>
                  </a:endParaRPr>
                </a:p>
              </p:txBody>
            </p:sp>
            <p:sp>
              <p:nvSpPr>
                <p:cNvPr id="4124" name="Rectangle 497"/>
                <p:cNvSpPr>
                  <a:spLocks noChangeArrowheads="1"/>
                </p:cNvSpPr>
                <p:nvPr/>
              </p:nvSpPr>
              <p:spPr bwMode="auto">
                <a:xfrm>
                  <a:off x="1473" y="462"/>
                  <a:ext cx="554" cy="154"/>
                </a:xfrm>
                <a:prstGeom prst="rect">
                  <a:avLst/>
                </a:prstGeom>
                <a:noFill/>
                <a:ln w="7">
                  <a:solidFill>
                    <a:srgbClr val="000000"/>
                  </a:solidFill>
                  <a:miter lim="800000"/>
                  <a:headEnd/>
                  <a:tailEnd/>
                </a:ln>
              </p:spPr>
              <p:txBody>
                <a:bodyPr anchor="b"/>
                <a:lstStyle/>
                <a:p>
                  <a:endParaRPr lang="nl-NL"/>
                </a:p>
              </p:txBody>
            </p:sp>
          </p:grpSp>
        </p:grpSp>
        <p:sp>
          <p:nvSpPr>
            <p:cNvPr id="4110" name="Rectangle 498"/>
            <p:cNvSpPr>
              <a:spLocks noChangeArrowheads="1"/>
            </p:cNvSpPr>
            <p:nvPr/>
          </p:nvSpPr>
          <p:spPr bwMode="auto">
            <a:xfrm>
              <a:off x="-3" y="-3"/>
              <a:ext cx="2033" cy="622"/>
            </a:xfrm>
            <a:prstGeom prst="rect">
              <a:avLst/>
            </a:prstGeom>
            <a:noFill/>
            <a:ln w="9525">
              <a:solidFill>
                <a:srgbClr val="000000"/>
              </a:solidFill>
              <a:miter lim="800000"/>
              <a:headEnd/>
              <a:tailEnd/>
            </a:ln>
          </p:spPr>
          <p:txBody>
            <a:bodyPr anchor="b"/>
            <a:lstStyle/>
            <a:p>
              <a:endParaRPr lang="nl-NL"/>
            </a:p>
          </p:txBody>
        </p:sp>
      </p:grpSp>
      <p:sp>
        <p:nvSpPr>
          <p:cNvPr id="4107" name="Text Box 499"/>
          <p:cNvSpPr txBox="1">
            <a:spLocks noChangeArrowheads="1"/>
          </p:cNvSpPr>
          <p:nvPr/>
        </p:nvSpPr>
        <p:spPr bwMode="auto">
          <a:xfrm>
            <a:off x="720725" y="4130675"/>
            <a:ext cx="1031875" cy="284163"/>
          </a:xfrm>
          <a:prstGeom prst="rect">
            <a:avLst/>
          </a:prstGeom>
          <a:noFill/>
          <a:ln w="9525">
            <a:noFill/>
            <a:miter lim="800000"/>
            <a:headEnd/>
            <a:tailEnd/>
          </a:ln>
        </p:spPr>
        <p:txBody>
          <a:bodyPr wrap="none" anchor="b">
            <a:spAutoFit/>
          </a:bodyPr>
          <a:lstStyle/>
          <a:p>
            <a:r>
              <a:rPr lang="en-US" sz="1400" b="0"/>
              <a:t>Componist</a:t>
            </a:r>
            <a:endParaRPr lang="nl-NL" sz="1400" b="0"/>
          </a:p>
        </p:txBody>
      </p:sp>
      <p:sp>
        <p:nvSpPr>
          <p:cNvPr id="4108" name="Text Box 500"/>
          <p:cNvSpPr txBox="1">
            <a:spLocks noChangeArrowheads="1"/>
          </p:cNvSpPr>
          <p:nvPr/>
        </p:nvSpPr>
        <p:spPr bwMode="auto">
          <a:xfrm>
            <a:off x="5265738" y="5260975"/>
            <a:ext cx="1258887" cy="284163"/>
          </a:xfrm>
          <a:prstGeom prst="rect">
            <a:avLst/>
          </a:prstGeom>
          <a:noFill/>
          <a:ln w="9525">
            <a:noFill/>
            <a:miter lim="800000"/>
            <a:headEnd/>
            <a:tailEnd/>
          </a:ln>
        </p:spPr>
        <p:txBody>
          <a:bodyPr wrap="none" anchor="b">
            <a:spAutoFit/>
          </a:bodyPr>
          <a:lstStyle/>
          <a:p>
            <a:r>
              <a:rPr lang="en-US" sz="1400" b="0"/>
              <a:t>Muziekschool</a:t>
            </a:r>
            <a:endParaRPr lang="nl-NL" sz="1400" b="0"/>
          </a:p>
        </p:txBody>
      </p:sp>
    </p:spTree>
    <p:extLst>
      <p:ext uri="{BB962C8B-B14F-4D97-AF65-F5344CB8AC3E}">
        <p14:creationId xmlns:p14="http://schemas.microsoft.com/office/powerpoint/2010/main" val="2405706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nl-NL" smtClean="0"/>
              <a:t>Voorbeelden SELECT-statements (1)</a:t>
            </a:r>
          </a:p>
        </p:txBody>
      </p:sp>
      <p:sp>
        <p:nvSpPr>
          <p:cNvPr id="5123" name="Rectangle 3"/>
          <p:cNvSpPr>
            <a:spLocks noGrp="1" noChangeArrowheads="1"/>
          </p:cNvSpPr>
          <p:nvPr>
            <p:ph type="body" idx="1"/>
          </p:nvPr>
        </p:nvSpPr>
        <p:spPr>
          <a:xfrm>
            <a:off x="1143000" y="1612900"/>
            <a:ext cx="7467600" cy="1181100"/>
          </a:xfrm>
        </p:spPr>
        <p:txBody>
          <a:bodyPr/>
          <a:lstStyle/>
          <a:p>
            <a:pPr marL="0" indent="0" eaLnBrk="1" hangingPunct="1">
              <a:buFont typeface="Wingdings" pitchFamily="2" charset="2"/>
              <a:buNone/>
            </a:pPr>
            <a:r>
              <a:rPr lang="nl-NL" sz="2000" b="1" smtClean="0"/>
              <a:t>Voorbeeld 1:</a:t>
            </a:r>
            <a:r>
              <a:rPr lang="nl-NL" sz="2000" smtClean="0"/>
              <a:t> Geef alle gegevens van stukken (d.w.z. alle gegevens uit de tabel Stuk).</a:t>
            </a:r>
            <a:br>
              <a:rPr lang="nl-NL" sz="2000" smtClean="0"/>
            </a:br>
            <a:endParaRPr lang="nl-NL" sz="2000" smtClean="0"/>
          </a:p>
        </p:txBody>
      </p:sp>
      <p:sp>
        <p:nvSpPr>
          <p:cNvPr id="5124" name="Text Box 4"/>
          <p:cNvSpPr txBox="1">
            <a:spLocks noChangeArrowheads="1"/>
          </p:cNvSpPr>
          <p:nvPr/>
        </p:nvSpPr>
        <p:spPr bwMode="auto">
          <a:xfrm>
            <a:off x="1406525" y="2776538"/>
            <a:ext cx="6242050" cy="835025"/>
          </a:xfrm>
          <a:prstGeom prst="rect">
            <a:avLst/>
          </a:prstGeom>
          <a:noFill/>
          <a:ln w="9525">
            <a:noFill/>
            <a:miter lim="800000"/>
            <a:headEnd/>
            <a:tailEnd/>
          </a:ln>
        </p:spPr>
        <p:txBody>
          <a:bodyPr anchor="b">
            <a:spAutoFit/>
          </a:bodyPr>
          <a:lstStyle/>
          <a:p>
            <a:pPr>
              <a:tabLst>
                <a:tab pos="1371600" algn="l"/>
              </a:tabLst>
            </a:pPr>
            <a:r>
              <a:rPr lang="nl-NL" sz="1800" b="0">
                <a:solidFill>
                  <a:srgbClr val="000099"/>
                </a:solidFill>
              </a:rPr>
              <a:t>SELECT	*</a:t>
            </a:r>
          </a:p>
          <a:p>
            <a:pPr>
              <a:tabLst>
                <a:tab pos="1371600" algn="l"/>
              </a:tabLst>
            </a:pPr>
            <a:r>
              <a:rPr lang="nl-NL" sz="1800" b="0">
                <a:solidFill>
                  <a:srgbClr val="000099"/>
                </a:solidFill>
              </a:rPr>
              <a:t>FROM	Stuk</a:t>
            </a:r>
          </a:p>
          <a:p>
            <a:pPr>
              <a:tabLst>
                <a:tab pos="1371600" algn="l"/>
              </a:tabLst>
            </a:pPr>
            <a:endParaRPr lang="nl-NL" sz="1800" b="0">
              <a:solidFill>
                <a:srgbClr val="000099"/>
              </a:solidFill>
            </a:endParaRPr>
          </a:p>
        </p:txBody>
      </p:sp>
      <p:sp>
        <p:nvSpPr>
          <p:cNvPr id="5125" name="Rectangle 5"/>
          <p:cNvSpPr>
            <a:spLocks noChangeArrowheads="1"/>
          </p:cNvSpPr>
          <p:nvPr/>
        </p:nvSpPr>
        <p:spPr bwMode="auto">
          <a:xfrm>
            <a:off x="3022600" y="2817813"/>
            <a:ext cx="9144000" cy="0"/>
          </a:xfrm>
          <a:prstGeom prst="rect">
            <a:avLst/>
          </a:prstGeom>
          <a:noFill/>
          <a:ln w="9525">
            <a:noFill/>
            <a:miter lim="800000"/>
            <a:headEnd/>
            <a:tailEnd/>
          </a:ln>
        </p:spPr>
        <p:txBody>
          <a:bodyPr>
            <a:spAutoFit/>
          </a:bodyPr>
          <a:lstStyle/>
          <a:p>
            <a:endParaRPr lang="nl-NL"/>
          </a:p>
        </p:txBody>
      </p:sp>
      <p:sp>
        <p:nvSpPr>
          <p:cNvPr id="5126" name="Rectangle 78"/>
          <p:cNvSpPr>
            <a:spLocks noChangeArrowheads="1"/>
          </p:cNvSpPr>
          <p:nvPr/>
        </p:nvSpPr>
        <p:spPr bwMode="auto">
          <a:xfrm>
            <a:off x="1143000" y="24130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Query: </a:t>
            </a:r>
          </a:p>
        </p:txBody>
      </p:sp>
      <p:grpSp>
        <p:nvGrpSpPr>
          <p:cNvPr id="5127" name="Group 82"/>
          <p:cNvGrpSpPr>
            <a:grpSpLocks/>
          </p:cNvGrpSpPr>
          <p:nvPr/>
        </p:nvGrpSpPr>
        <p:grpSpPr bwMode="auto">
          <a:xfrm>
            <a:off x="1143000" y="3898900"/>
            <a:ext cx="7467600" cy="1668463"/>
            <a:chOff x="720" y="2456"/>
            <a:chExt cx="4704" cy="1051"/>
          </a:xfrm>
        </p:grpSpPr>
        <p:sp>
          <p:nvSpPr>
            <p:cNvPr id="5128" name="Rectangle 79"/>
            <p:cNvSpPr>
              <a:spLocks noChangeArrowheads="1"/>
            </p:cNvSpPr>
            <p:nvPr/>
          </p:nvSpPr>
          <p:spPr bwMode="auto">
            <a:xfrm>
              <a:off x="720" y="2456"/>
              <a:ext cx="4704" cy="280"/>
            </a:xfrm>
            <a:prstGeom prst="rect">
              <a:avLst/>
            </a:prstGeom>
            <a:noFill/>
            <a:ln w="9525">
              <a:noFill/>
              <a:miter lim="800000"/>
              <a:headEnd/>
              <a:tailEnd/>
            </a:ln>
          </p:spPr>
          <p:txBody>
            <a:bodyPr/>
            <a:lstStyle/>
            <a:p>
              <a:pPr>
                <a:lnSpc>
                  <a:spcPct val="100000"/>
                </a:lnSpc>
                <a:spcBef>
                  <a:spcPct val="20000"/>
                </a:spcBef>
                <a:buClr>
                  <a:schemeClr val="tx1"/>
                </a:buClr>
                <a:buSzPct val="75000"/>
                <a:buFont typeface="Wingdings" pitchFamily="2" charset="2"/>
                <a:buNone/>
              </a:pPr>
              <a:r>
                <a:rPr lang="nl-NL" sz="2000">
                  <a:latin typeface="Arial Unicode MS" pitchFamily="34" charset="-128"/>
                </a:rPr>
                <a:t>Voorbeeld 2:</a:t>
              </a:r>
              <a:r>
                <a:rPr lang="nl-NL" sz="2000" b="0">
                  <a:latin typeface="Arial Unicode MS" pitchFamily="34" charset="-128"/>
                </a:rPr>
                <a:t> Geef alle gegevens van klassieke stukken .</a:t>
              </a:r>
            </a:p>
          </p:txBody>
        </p:sp>
        <p:sp>
          <p:nvSpPr>
            <p:cNvPr id="5129" name="Text Box 80"/>
            <p:cNvSpPr txBox="1">
              <a:spLocks noChangeArrowheads="1"/>
            </p:cNvSpPr>
            <p:nvPr/>
          </p:nvSpPr>
          <p:spPr bwMode="auto">
            <a:xfrm>
              <a:off x="846" y="2981"/>
              <a:ext cx="3932" cy="526"/>
            </a:xfrm>
            <a:prstGeom prst="rect">
              <a:avLst/>
            </a:prstGeom>
            <a:noFill/>
            <a:ln w="9525">
              <a:noFill/>
              <a:miter lim="800000"/>
              <a:headEnd/>
              <a:tailEnd/>
            </a:ln>
          </p:spPr>
          <p:txBody>
            <a:bodyPr anchor="b">
              <a:spAutoFit/>
            </a:bodyPr>
            <a:lstStyle/>
            <a:p>
              <a:pPr>
                <a:tabLst>
                  <a:tab pos="1371600" algn="l"/>
                </a:tabLst>
              </a:pPr>
              <a:r>
                <a:rPr lang="nl-NL" sz="1800" b="0">
                  <a:solidFill>
                    <a:srgbClr val="000099"/>
                  </a:solidFill>
                </a:rPr>
                <a:t>SELECT	*</a:t>
              </a:r>
            </a:p>
            <a:p>
              <a:pPr>
                <a:tabLst>
                  <a:tab pos="1371600" algn="l"/>
                </a:tabLst>
              </a:pPr>
              <a:r>
                <a:rPr lang="nl-NL" sz="1800" b="0">
                  <a:solidFill>
                    <a:srgbClr val="000099"/>
                  </a:solidFill>
                </a:rPr>
                <a:t>FROM	Stuk</a:t>
              </a:r>
            </a:p>
            <a:p>
              <a:pPr>
                <a:tabLst>
                  <a:tab pos="1371600" algn="l"/>
                </a:tabLst>
              </a:pPr>
              <a:r>
                <a:rPr lang="nl-NL" sz="1800" b="0">
                  <a:solidFill>
                    <a:srgbClr val="000099"/>
                  </a:solidFill>
                </a:rPr>
                <a:t>WHERE	genrenaam = ‘klassiek’</a:t>
              </a:r>
            </a:p>
          </p:txBody>
        </p:sp>
        <p:sp>
          <p:nvSpPr>
            <p:cNvPr id="5130" name="Rectangle 81"/>
            <p:cNvSpPr>
              <a:spLocks noChangeArrowheads="1"/>
            </p:cNvSpPr>
            <p:nvPr/>
          </p:nvSpPr>
          <p:spPr bwMode="auto">
            <a:xfrm>
              <a:off x="728" y="2736"/>
              <a:ext cx="1408" cy="208"/>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Query: </a:t>
              </a:r>
            </a:p>
          </p:txBody>
        </p:sp>
      </p:grpSp>
    </p:spTree>
    <p:extLst>
      <p:ext uri="{BB962C8B-B14F-4D97-AF65-F5344CB8AC3E}">
        <p14:creationId xmlns:p14="http://schemas.microsoft.com/office/powerpoint/2010/main" val="1712289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nl-NL" smtClean="0"/>
              <a:t>Voorbeelden SELECT-statements (2)</a:t>
            </a:r>
          </a:p>
        </p:txBody>
      </p:sp>
      <p:sp>
        <p:nvSpPr>
          <p:cNvPr id="6147" name="Rectangle 3"/>
          <p:cNvSpPr>
            <a:spLocks noGrp="1" noChangeArrowheads="1"/>
          </p:cNvSpPr>
          <p:nvPr>
            <p:ph type="body" idx="1"/>
          </p:nvPr>
        </p:nvSpPr>
        <p:spPr>
          <a:xfrm>
            <a:off x="1143000" y="1612900"/>
            <a:ext cx="7467600" cy="1181100"/>
          </a:xfrm>
        </p:spPr>
        <p:txBody>
          <a:bodyPr/>
          <a:lstStyle/>
          <a:p>
            <a:pPr marL="0" indent="0" eaLnBrk="1" hangingPunct="1">
              <a:buFont typeface="Wingdings" pitchFamily="2" charset="2"/>
              <a:buNone/>
            </a:pPr>
            <a:r>
              <a:rPr lang="nl-NL" sz="2000" b="1" smtClean="0"/>
              <a:t>Voorbeeld 3:</a:t>
            </a:r>
            <a:r>
              <a:rPr lang="nl-NL" sz="2000" smtClean="0"/>
              <a:t> Geef stuknummer en titel van alle klassieke stukken. Orden de stukken op titel</a:t>
            </a:r>
          </a:p>
        </p:txBody>
      </p:sp>
      <p:sp>
        <p:nvSpPr>
          <p:cNvPr id="6148" name="Text Box 4"/>
          <p:cNvSpPr txBox="1">
            <a:spLocks noChangeArrowheads="1"/>
          </p:cNvSpPr>
          <p:nvPr/>
        </p:nvSpPr>
        <p:spPr bwMode="auto">
          <a:xfrm>
            <a:off x="1393825" y="5075238"/>
            <a:ext cx="6242050" cy="1330325"/>
          </a:xfrm>
          <a:prstGeom prst="rect">
            <a:avLst/>
          </a:prstGeom>
          <a:noFill/>
          <a:ln w="9525">
            <a:noFill/>
            <a:miter lim="800000"/>
            <a:headEnd/>
            <a:tailEnd/>
          </a:ln>
        </p:spPr>
        <p:txBody>
          <a:bodyPr anchor="b">
            <a:spAutoFit/>
          </a:bodyPr>
          <a:lstStyle/>
          <a:p>
            <a:pPr>
              <a:tabLst>
                <a:tab pos="1371600" algn="l"/>
              </a:tabLst>
            </a:pPr>
            <a:r>
              <a:rPr lang="nl-NL" sz="1800" b="0">
                <a:solidFill>
                  <a:srgbClr val="000099"/>
                </a:solidFill>
              </a:rPr>
              <a:t>SELECT	stuknr, titel</a:t>
            </a:r>
          </a:p>
          <a:p>
            <a:pPr>
              <a:tabLst>
                <a:tab pos="1371600" algn="l"/>
              </a:tabLst>
            </a:pPr>
            <a:r>
              <a:rPr lang="nl-NL" sz="1800" b="0">
                <a:solidFill>
                  <a:srgbClr val="000099"/>
                </a:solidFill>
              </a:rPr>
              <a:t>FROM	Stuk</a:t>
            </a:r>
          </a:p>
          <a:p>
            <a:pPr>
              <a:tabLst>
                <a:tab pos="1371600" algn="l"/>
              </a:tabLst>
            </a:pPr>
            <a:r>
              <a:rPr lang="nl-NL" sz="1800" b="0">
                <a:solidFill>
                  <a:srgbClr val="000099"/>
                </a:solidFill>
              </a:rPr>
              <a:t>WHERE	genrenaam = ‘klassiek’</a:t>
            </a:r>
            <a:br>
              <a:rPr lang="nl-NL" sz="1800" b="0">
                <a:solidFill>
                  <a:srgbClr val="000099"/>
                </a:solidFill>
              </a:rPr>
            </a:br>
            <a:r>
              <a:rPr lang="nl-NL" sz="1800" b="0">
                <a:solidFill>
                  <a:srgbClr val="000099"/>
                </a:solidFill>
              </a:rPr>
              <a:t>ORDER BY	titel</a:t>
            </a:r>
          </a:p>
          <a:p>
            <a:pPr>
              <a:tabLst>
                <a:tab pos="1371600" algn="l"/>
              </a:tabLst>
            </a:pPr>
            <a:endParaRPr lang="nl-NL" sz="1800" b="0">
              <a:solidFill>
                <a:srgbClr val="000099"/>
              </a:solidFill>
            </a:endParaRPr>
          </a:p>
        </p:txBody>
      </p:sp>
      <p:sp>
        <p:nvSpPr>
          <p:cNvPr id="6149" name="Rectangle 6"/>
          <p:cNvSpPr>
            <a:spLocks noChangeArrowheads="1"/>
          </p:cNvSpPr>
          <p:nvPr/>
        </p:nvSpPr>
        <p:spPr bwMode="auto">
          <a:xfrm>
            <a:off x="1155700" y="47117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Query: </a:t>
            </a:r>
          </a:p>
        </p:txBody>
      </p:sp>
      <p:sp>
        <p:nvSpPr>
          <p:cNvPr id="6150" name="Rectangle 10"/>
          <p:cNvSpPr>
            <a:spLocks noChangeArrowheads="1"/>
          </p:cNvSpPr>
          <p:nvPr/>
        </p:nvSpPr>
        <p:spPr bwMode="auto">
          <a:xfrm>
            <a:off x="3757613" y="2573338"/>
            <a:ext cx="9144000" cy="0"/>
          </a:xfrm>
          <a:prstGeom prst="rect">
            <a:avLst/>
          </a:prstGeom>
          <a:noFill/>
          <a:ln w="9525">
            <a:noFill/>
            <a:miter lim="800000"/>
            <a:headEnd/>
            <a:tailEnd/>
          </a:ln>
        </p:spPr>
        <p:txBody>
          <a:bodyPr>
            <a:spAutoFit/>
          </a:bodyPr>
          <a:lstStyle/>
          <a:p>
            <a:endParaRPr lang="nl-NL"/>
          </a:p>
        </p:txBody>
      </p:sp>
      <p:sp>
        <p:nvSpPr>
          <p:cNvPr id="6151" name="Rectangle 61"/>
          <p:cNvSpPr>
            <a:spLocks noChangeArrowheads="1"/>
          </p:cNvSpPr>
          <p:nvPr/>
        </p:nvSpPr>
        <p:spPr bwMode="auto">
          <a:xfrm>
            <a:off x="3757613" y="2573338"/>
            <a:ext cx="9144000" cy="0"/>
          </a:xfrm>
          <a:prstGeom prst="rect">
            <a:avLst/>
          </a:prstGeom>
          <a:noFill/>
          <a:ln w="9525">
            <a:noFill/>
            <a:miter lim="800000"/>
            <a:headEnd/>
            <a:tailEnd/>
          </a:ln>
        </p:spPr>
        <p:txBody>
          <a:bodyPr>
            <a:spAutoFit/>
          </a:bodyPr>
          <a:lstStyle/>
          <a:p>
            <a:endParaRPr lang="nl-NL"/>
          </a:p>
        </p:txBody>
      </p:sp>
      <p:sp>
        <p:nvSpPr>
          <p:cNvPr id="6152" name="Rectangle 60"/>
          <p:cNvSpPr>
            <a:spLocks noChangeArrowheads="1"/>
          </p:cNvSpPr>
          <p:nvPr/>
        </p:nvSpPr>
        <p:spPr bwMode="auto">
          <a:xfrm>
            <a:off x="1181100" y="24511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Resultaat: </a:t>
            </a:r>
          </a:p>
        </p:txBody>
      </p:sp>
      <p:grpSp>
        <p:nvGrpSpPr>
          <p:cNvPr id="6153" name="Group 110"/>
          <p:cNvGrpSpPr>
            <a:grpSpLocks/>
          </p:cNvGrpSpPr>
          <p:nvPr/>
        </p:nvGrpSpPr>
        <p:grpSpPr bwMode="auto">
          <a:xfrm>
            <a:off x="1263650" y="2759075"/>
            <a:ext cx="2514600" cy="1720850"/>
            <a:chOff x="-3" y="-3"/>
            <a:chExt cx="1032" cy="1084"/>
          </a:xfrm>
        </p:grpSpPr>
        <p:grpSp>
          <p:nvGrpSpPr>
            <p:cNvPr id="6154" name="Group 108"/>
            <p:cNvGrpSpPr>
              <a:grpSpLocks/>
            </p:cNvGrpSpPr>
            <p:nvPr/>
          </p:nvGrpSpPr>
          <p:grpSpPr bwMode="auto">
            <a:xfrm>
              <a:off x="0" y="0"/>
              <a:ext cx="1026" cy="1078"/>
              <a:chOff x="0" y="0"/>
              <a:chExt cx="1026" cy="1078"/>
            </a:xfrm>
          </p:grpSpPr>
          <p:grpSp>
            <p:nvGrpSpPr>
              <p:cNvPr id="6156" name="Group 79"/>
              <p:cNvGrpSpPr>
                <a:grpSpLocks/>
              </p:cNvGrpSpPr>
              <p:nvPr/>
            </p:nvGrpSpPr>
            <p:grpSpPr bwMode="auto">
              <a:xfrm>
                <a:off x="0" y="0"/>
                <a:ext cx="360" cy="154"/>
                <a:chOff x="0" y="0"/>
                <a:chExt cx="360" cy="154"/>
              </a:xfrm>
            </p:grpSpPr>
            <p:sp>
              <p:nvSpPr>
                <p:cNvPr id="6198" name="Rectangle 78"/>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6199" name="Group 77"/>
                <p:cNvGrpSpPr>
                  <a:grpSpLocks/>
                </p:cNvGrpSpPr>
                <p:nvPr/>
              </p:nvGrpSpPr>
              <p:grpSpPr bwMode="auto">
                <a:xfrm>
                  <a:off x="0" y="0"/>
                  <a:ext cx="360" cy="154"/>
                  <a:chOff x="0" y="0"/>
                  <a:chExt cx="360" cy="154"/>
                </a:xfrm>
              </p:grpSpPr>
              <p:sp>
                <p:nvSpPr>
                  <p:cNvPr id="6200" name="Rectangle 62"/>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400">
                        <a:cs typeface="Arial" charset="0"/>
                      </a:rPr>
                      <a:t>stuknr</a:t>
                    </a:r>
                    <a:endParaRPr kumimoji="1" lang="en-US" sz="1400" b="0">
                      <a:solidFill>
                        <a:schemeClr val="tx1"/>
                      </a:solidFill>
                      <a:latin typeface="Times New Roman" pitchFamily="18" charset="0"/>
                    </a:endParaRPr>
                  </a:p>
                </p:txBody>
              </p:sp>
              <p:sp>
                <p:nvSpPr>
                  <p:cNvPr id="6201" name="Rectangle 76"/>
                  <p:cNvSpPr>
                    <a:spLocks noChangeArrowheads="1"/>
                  </p:cNvSpPr>
                  <p:nvPr/>
                </p:nvSpPr>
                <p:spPr bwMode="auto">
                  <a:xfrm>
                    <a:off x="0" y="0"/>
                    <a:ext cx="360" cy="154"/>
                  </a:xfrm>
                  <a:prstGeom prst="rect">
                    <a:avLst/>
                  </a:prstGeom>
                  <a:noFill/>
                  <a:ln w="7">
                    <a:solidFill>
                      <a:srgbClr val="000000"/>
                    </a:solidFill>
                    <a:miter lim="800000"/>
                    <a:headEnd/>
                    <a:tailEnd/>
                  </a:ln>
                </p:spPr>
                <p:txBody>
                  <a:bodyPr anchor="b"/>
                  <a:lstStyle/>
                  <a:p>
                    <a:endParaRPr lang="nl-NL"/>
                  </a:p>
                </p:txBody>
              </p:sp>
            </p:grpSp>
          </p:grpSp>
          <p:grpSp>
            <p:nvGrpSpPr>
              <p:cNvPr id="6157" name="Group 83"/>
              <p:cNvGrpSpPr>
                <a:grpSpLocks/>
              </p:cNvGrpSpPr>
              <p:nvPr/>
            </p:nvGrpSpPr>
            <p:grpSpPr bwMode="auto">
              <a:xfrm>
                <a:off x="360" y="0"/>
                <a:ext cx="666" cy="154"/>
                <a:chOff x="360" y="0"/>
                <a:chExt cx="666" cy="154"/>
              </a:xfrm>
            </p:grpSpPr>
            <p:sp>
              <p:nvSpPr>
                <p:cNvPr id="6194" name="Rectangle 82"/>
                <p:cNvSpPr>
                  <a:spLocks noChangeArrowheads="1"/>
                </p:cNvSpPr>
                <p:nvPr/>
              </p:nvSpPr>
              <p:spPr bwMode="auto">
                <a:xfrm>
                  <a:off x="360" y="0"/>
                  <a:ext cx="666"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6195" name="Group 81"/>
                <p:cNvGrpSpPr>
                  <a:grpSpLocks/>
                </p:cNvGrpSpPr>
                <p:nvPr/>
              </p:nvGrpSpPr>
              <p:grpSpPr bwMode="auto">
                <a:xfrm>
                  <a:off x="360" y="0"/>
                  <a:ext cx="666" cy="154"/>
                  <a:chOff x="360" y="0"/>
                  <a:chExt cx="666" cy="154"/>
                </a:xfrm>
              </p:grpSpPr>
              <p:sp>
                <p:nvSpPr>
                  <p:cNvPr id="6196" name="Rectangle 63"/>
                  <p:cNvSpPr>
                    <a:spLocks noChangeArrowheads="1"/>
                  </p:cNvSpPr>
                  <p:nvPr/>
                </p:nvSpPr>
                <p:spPr bwMode="auto">
                  <a:xfrm>
                    <a:off x="360" y="0"/>
                    <a:ext cx="666"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400">
                        <a:cs typeface="Arial" charset="0"/>
                      </a:rPr>
                      <a:t>titel</a:t>
                    </a:r>
                    <a:endParaRPr kumimoji="1" lang="en-US" sz="1400" b="0">
                      <a:solidFill>
                        <a:schemeClr val="tx1"/>
                      </a:solidFill>
                      <a:latin typeface="Times New Roman" pitchFamily="18" charset="0"/>
                    </a:endParaRPr>
                  </a:p>
                </p:txBody>
              </p:sp>
              <p:sp>
                <p:nvSpPr>
                  <p:cNvPr id="6197" name="Rectangle 80"/>
                  <p:cNvSpPr>
                    <a:spLocks noChangeArrowheads="1"/>
                  </p:cNvSpPr>
                  <p:nvPr/>
                </p:nvSpPr>
                <p:spPr bwMode="auto">
                  <a:xfrm>
                    <a:off x="360" y="0"/>
                    <a:ext cx="666" cy="154"/>
                  </a:xfrm>
                  <a:prstGeom prst="rect">
                    <a:avLst/>
                  </a:prstGeom>
                  <a:noFill/>
                  <a:ln w="7">
                    <a:solidFill>
                      <a:srgbClr val="000000"/>
                    </a:solidFill>
                    <a:miter lim="800000"/>
                    <a:headEnd/>
                    <a:tailEnd/>
                  </a:ln>
                </p:spPr>
                <p:txBody>
                  <a:bodyPr anchor="b"/>
                  <a:lstStyle/>
                  <a:p>
                    <a:endParaRPr lang="nl-NL"/>
                  </a:p>
                </p:txBody>
              </p:sp>
            </p:grpSp>
          </p:grpSp>
          <p:grpSp>
            <p:nvGrpSpPr>
              <p:cNvPr id="6158" name="Group 85"/>
              <p:cNvGrpSpPr>
                <a:grpSpLocks/>
              </p:cNvGrpSpPr>
              <p:nvPr/>
            </p:nvGrpSpPr>
            <p:grpSpPr bwMode="auto">
              <a:xfrm>
                <a:off x="0" y="154"/>
                <a:ext cx="360" cy="154"/>
                <a:chOff x="0" y="154"/>
                <a:chExt cx="360" cy="154"/>
              </a:xfrm>
            </p:grpSpPr>
            <p:sp>
              <p:nvSpPr>
                <p:cNvPr id="6192" name="Rectangle 64"/>
                <p:cNvSpPr>
                  <a:spLocks noChangeArrowheads="1"/>
                </p:cNvSpPr>
                <p:nvPr/>
              </p:nvSpPr>
              <p:spPr bwMode="auto">
                <a:xfrm>
                  <a:off x="0" y="15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400" b="0">
                      <a:cs typeface="Arial" charset="0"/>
                    </a:rPr>
                    <a:t>3</a:t>
                  </a:r>
                  <a:endParaRPr kumimoji="1" lang="en-US" sz="1400" b="0">
                    <a:solidFill>
                      <a:schemeClr val="tx1"/>
                    </a:solidFill>
                    <a:latin typeface="Times New Roman" pitchFamily="18" charset="0"/>
                  </a:endParaRPr>
                </a:p>
              </p:txBody>
            </p:sp>
            <p:sp>
              <p:nvSpPr>
                <p:cNvPr id="6193" name="Rectangle 84"/>
                <p:cNvSpPr>
                  <a:spLocks noChangeArrowheads="1"/>
                </p:cNvSpPr>
                <p:nvPr/>
              </p:nvSpPr>
              <p:spPr bwMode="auto">
                <a:xfrm>
                  <a:off x="0" y="154"/>
                  <a:ext cx="360" cy="154"/>
                </a:xfrm>
                <a:prstGeom prst="rect">
                  <a:avLst/>
                </a:prstGeom>
                <a:noFill/>
                <a:ln w="7">
                  <a:solidFill>
                    <a:srgbClr val="000000"/>
                  </a:solidFill>
                  <a:miter lim="800000"/>
                  <a:headEnd/>
                  <a:tailEnd/>
                </a:ln>
              </p:spPr>
              <p:txBody>
                <a:bodyPr anchor="b"/>
                <a:lstStyle/>
                <a:p>
                  <a:endParaRPr lang="nl-NL"/>
                </a:p>
              </p:txBody>
            </p:sp>
          </p:grpSp>
          <p:grpSp>
            <p:nvGrpSpPr>
              <p:cNvPr id="6159" name="Group 87"/>
              <p:cNvGrpSpPr>
                <a:grpSpLocks/>
              </p:cNvGrpSpPr>
              <p:nvPr/>
            </p:nvGrpSpPr>
            <p:grpSpPr bwMode="auto">
              <a:xfrm>
                <a:off x="360" y="154"/>
                <a:ext cx="666" cy="154"/>
                <a:chOff x="360" y="154"/>
                <a:chExt cx="666" cy="154"/>
              </a:xfrm>
            </p:grpSpPr>
            <p:sp>
              <p:nvSpPr>
                <p:cNvPr id="6190" name="Rectangle 65"/>
                <p:cNvSpPr>
                  <a:spLocks noChangeArrowheads="1"/>
                </p:cNvSpPr>
                <p:nvPr/>
              </p:nvSpPr>
              <p:spPr bwMode="auto">
                <a:xfrm>
                  <a:off x="360" y="154"/>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400" b="0">
                      <a:cs typeface="Arial" charset="0"/>
                    </a:rPr>
                    <a:t>Air pur charmer</a:t>
                  </a:r>
                  <a:endParaRPr kumimoji="1" lang="en-US" sz="1400" b="0">
                    <a:solidFill>
                      <a:schemeClr val="tx1"/>
                    </a:solidFill>
                    <a:latin typeface="Times New Roman" pitchFamily="18" charset="0"/>
                  </a:endParaRPr>
                </a:p>
              </p:txBody>
            </p:sp>
            <p:sp>
              <p:nvSpPr>
                <p:cNvPr id="6191" name="Rectangle 86"/>
                <p:cNvSpPr>
                  <a:spLocks noChangeArrowheads="1"/>
                </p:cNvSpPr>
                <p:nvPr/>
              </p:nvSpPr>
              <p:spPr bwMode="auto">
                <a:xfrm>
                  <a:off x="360" y="154"/>
                  <a:ext cx="666" cy="154"/>
                </a:xfrm>
                <a:prstGeom prst="rect">
                  <a:avLst/>
                </a:prstGeom>
                <a:noFill/>
                <a:ln w="7">
                  <a:solidFill>
                    <a:srgbClr val="000000"/>
                  </a:solidFill>
                  <a:miter lim="800000"/>
                  <a:headEnd/>
                  <a:tailEnd/>
                </a:ln>
              </p:spPr>
              <p:txBody>
                <a:bodyPr anchor="b"/>
                <a:lstStyle/>
                <a:p>
                  <a:endParaRPr lang="nl-NL"/>
                </a:p>
              </p:txBody>
            </p:sp>
          </p:grpSp>
          <p:grpSp>
            <p:nvGrpSpPr>
              <p:cNvPr id="6160" name="Group 89"/>
              <p:cNvGrpSpPr>
                <a:grpSpLocks/>
              </p:cNvGrpSpPr>
              <p:nvPr/>
            </p:nvGrpSpPr>
            <p:grpSpPr bwMode="auto">
              <a:xfrm>
                <a:off x="0" y="308"/>
                <a:ext cx="360" cy="154"/>
                <a:chOff x="0" y="308"/>
                <a:chExt cx="360" cy="154"/>
              </a:xfrm>
            </p:grpSpPr>
            <p:sp>
              <p:nvSpPr>
                <p:cNvPr id="6188" name="Rectangle 66"/>
                <p:cNvSpPr>
                  <a:spLocks noChangeArrowheads="1"/>
                </p:cNvSpPr>
                <p:nvPr/>
              </p:nvSpPr>
              <p:spPr bwMode="auto">
                <a:xfrm>
                  <a:off x="0" y="308"/>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400" b="0">
                      <a:cs typeface="Arial" charset="0"/>
                    </a:rPr>
                    <a:t>8</a:t>
                  </a:r>
                  <a:endParaRPr kumimoji="1" lang="en-US" sz="1400" b="0">
                    <a:solidFill>
                      <a:schemeClr val="tx1"/>
                    </a:solidFill>
                    <a:latin typeface="Times New Roman" pitchFamily="18" charset="0"/>
                  </a:endParaRPr>
                </a:p>
              </p:txBody>
            </p:sp>
            <p:sp>
              <p:nvSpPr>
                <p:cNvPr id="6189" name="Rectangle 88"/>
                <p:cNvSpPr>
                  <a:spLocks noChangeArrowheads="1"/>
                </p:cNvSpPr>
                <p:nvPr/>
              </p:nvSpPr>
              <p:spPr bwMode="auto">
                <a:xfrm>
                  <a:off x="0" y="308"/>
                  <a:ext cx="360" cy="154"/>
                </a:xfrm>
                <a:prstGeom prst="rect">
                  <a:avLst/>
                </a:prstGeom>
                <a:noFill/>
                <a:ln w="7">
                  <a:solidFill>
                    <a:srgbClr val="000000"/>
                  </a:solidFill>
                  <a:miter lim="800000"/>
                  <a:headEnd/>
                  <a:tailEnd/>
                </a:ln>
              </p:spPr>
              <p:txBody>
                <a:bodyPr anchor="b"/>
                <a:lstStyle/>
                <a:p>
                  <a:endParaRPr lang="nl-NL"/>
                </a:p>
              </p:txBody>
            </p:sp>
          </p:grpSp>
          <p:grpSp>
            <p:nvGrpSpPr>
              <p:cNvPr id="6161" name="Group 91"/>
              <p:cNvGrpSpPr>
                <a:grpSpLocks/>
              </p:cNvGrpSpPr>
              <p:nvPr/>
            </p:nvGrpSpPr>
            <p:grpSpPr bwMode="auto">
              <a:xfrm>
                <a:off x="360" y="308"/>
                <a:ext cx="666" cy="154"/>
                <a:chOff x="360" y="308"/>
                <a:chExt cx="666" cy="154"/>
              </a:xfrm>
            </p:grpSpPr>
            <p:sp>
              <p:nvSpPr>
                <p:cNvPr id="6186" name="Rectangle 67"/>
                <p:cNvSpPr>
                  <a:spLocks noChangeArrowheads="1"/>
                </p:cNvSpPr>
                <p:nvPr/>
              </p:nvSpPr>
              <p:spPr bwMode="auto">
                <a:xfrm>
                  <a:off x="360" y="308"/>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400" b="0">
                      <a:cs typeface="Arial" charset="0"/>
                    </a:rPr>
                    <a:t>Berceuse</a:t>
                  </a:r>
                  <a:endParaRPr kumimoji="1" lang="en-US" sz="1400" b="0">
                    <a:solidFill>
                      <a:schemeClr val="tx1"/>
                    </a:solidFill>
                    <a:latin typeface="Times New Roman" pitchFamily="18" charset="0"/>
                  </a:endParaRPr>
                </a:p>
              </p:txBody>
            </p:sp>
            <p:sp>
              <p:nvSpPr>
                <p:cNvPr id="6187" name="Rectangle 90"/>
                <p:cNvSpPr>
                  <a:spLocks noChangeArrowheads="1"/>
                </p:cNvSpPr>
                <p:nvPr/>
              </p:nvSpPr>
              <p:spPr bwMode="auto">
                <a:xfrm>
                  <a:off x="360" y="308"/>
                  <a:ext cx="666" cy="154"/>
                </a:xfrm>
                <a:prstGeom prst="rect">
                  <a:avLst/>
                </a:prstGeom>
                <a:noFill/>
                <a:ln w="7">
                  <a:solidFill>
                    <a:srgbClr val="000000"/>
                  </a:solidFill>
                  <a:miter lim="800000"/>
                  <a:headEnd/>
                  <a:tailEnd/>
                </a:ln>
              </p:spPr>
              <p:txBody>
                <a:bodyPr anchor="b"/>
                <a:lstStyle/>
                <a:p>
                  <a:endParaRPr lang="nl-NL"/>
                </a:p>
              </p:txBody>
            </p:sp>
          </p:grpSp>
          <p:grpSp>
            <p:nvGrpSpPr>
              <p:cNvPr id="6162" name="Group 93"/>
              <p:cNvGrpSpPr>
                <a:grpSpLocks/>
              </p:cNvGrpSpPr>
              <p:nvPr/>
            </p:nvGrpSpPr>
            <p:grpSpPr bwMode="auto">
              <a:xfrm>
                <a:off x="0" y="462"/>
                <a:ext cx="360" cy="154"/>
                <a:chOff x="0" y="462"/>
                <a:chExt cx="360" cy="154"/>
              </a:xfrm>
            </p:grpSpPr>
            <p:sp>
              <p:nvSpPr>
                <p:cNvPr id="6184" name="Rectangle 68"/>
                <p:cNvSpPr>
                  <a:spLocks noChangeArrowheads="1"/>
                </p:cNvSpPr>
                <p:nvPr/>
              </p:nvSpPr>
              <p:spPr bwMode="auto">
                <a:xfrm>
                  <a:off x="0" y="462"/>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400" b="0">
                      <a:cs typeface="Arial" charset="0"/>
                    </a:rPr>
                    <a:t>9</a:t>
                  </a:r>
                  <a:endParaRPr kumimoji="1" lang="en-US" sz="1400" b="0">
                    <a:solidFill>
                      <a:schemeClr val="tx1"/>
                    </a:solidFill>
                    <a:latin typeface="Times New Roman" pitchFamily="18" charset="0"/>
                  </a:endParaRPr>
                </a:p>
              </p:txBody>
            </p:sp>
            <p:sp>
              <p:nvSpPr>
                <p:cNvPr id="6185" name="Rectangle 92"/>
                <p:cNvSpPr>
                  <a:spLocks noChangeArrowheads="1"/>
                </p:cNvSpPr>
                <p:nvPr/>
              </p:nvSpPr>
              <p:spPr bwMode="auto">
                <a:xfrm>
                  <a:off x="0" y="462"/>
                  <a:ext cx="360" cy="154"/>
                </a:xfrm>
                <a:prstGeom prst="rect">
                  <a:avLst/>
                </a:prstGeom>
                <a:noFill/>
                <a:ln w="7">
                  <a:solidFill>
                    <a:srgbClr val="000000"/>
                  </a:solidFill>
                  <a:miter lim="800000"/>
                  <a:headEnd/>
                  <a:tailEnd/>
                </a:ln>
              </p:spPr>
              <p:txBody>
                <a:bodyPr anchor="b"/>
                <a:lstStyle/>
                <a:p>
                  <a:endParaRPr lang="nl-NL"/>
                </a:p>
              </p:txBody>
            </p:sp>
          </p:grpSp>
          <p:grpSp>
            <p:nvGrpSpPr>
              <p:cNvPr id="6163" name="Group 95"/>
              <p:cNvGrpSpPr>
                <a:grpSpLocks/>
              </p:cNvGrpSpPr>
              <p:nvPr/>
            </p:nvGrpSpPr>
            <p:grpSpPr bwMode="auto">
              <a:xfrm>
                <a:off x="360" y="462"/>
                <a:ext cx="666" cy="154"/>
                <a:chOff x="360" y="462"/>
                <a:chExt cx="666" cy="154"/>
              </a:xfrm>
            </p:grpSpPr>
            <p:sp>
              <p:nvSpPr>
                <p:cNvPr id="6182" name="Rectangle 69"/>
                <p:cNvSpPr>
                  <a:spLocks noChangeArrowheads="1"/>
                </p:cNvSpPr>
                <p:nvPr/>
              </p:nvSpPr>
              <p:spPr bwMode="auto">
                <a:xfrm>
                  <a:off x="360" y="462"/>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400" b="0">
                      <a:cs typeface="Arial" charset="0"/>
                    </a:rPr>
                    <a:t>Cradle song</a:t>
                  </a:r>
                  <a:endParaRPr kumimoji="1" lang="en-US" sz="1400" b="0">
                    <a:solidFill>
                      <a:schemeClr val="tx1"/>
                    </a:solidFill>
                    <a:latin typeface="Times New Roman" pitchFamily="18" charset="0"/>
                  </a:endParaRPr>
                </a:p>
              </p:txBody>
            </p:sp>
            <p:sp>
              <p:nvSpPr>
                <p:cNvPr id="6183" name="Rectangle 94"/>
                <p:cNvSpPr>
                  <a:spLocks noChangeArrowheads="1"/>
                </p:cNvSpPr>
                <p:nvPr/>
              </p:nvSpPr>
              <p:spPr bwMode="auto">
                <a:xfrm>
                  <a:off x="360" y="462"/>
                  <a:ext cx="666" cy="154"/>
                </a:xfrm>
                <a:prstGeom prst="rect">
                  <a:avLst/>
                </a:prstGeom>
                <a:noFill/>
                <a:ln w="7">
                  <a:solidFill>
                    <a:srgbClr val="000000"/>
                  </a:solidFill>
                  <a:miter lim="800000"/>
                  <a:headEnd/>
                  <a:tailEnd/>
                </a:ln>
              </p:spPr>
              <p:txBody>
                <a:bodyPr anchor="b"/>
                <a:lstStyle/>
                <a:p>
                  <a:endParaRPr lang="nl-NL"/>
                </a:p>
              </p:txBody>
            </p:sp>
          </p:grpSp>
          <p:grpSp>
            <p:nvGrpSpPr>
              <p:cNvPr id="6164" name="Group 97"/>
              <p:cNvGrpSpPr>
                <a:grpSpLocks/>
              </p:cNvGrpSpPr>
              <p:nvPr/>
            </p:nvGrpSpPr>
            <p:grpSpPr bwMode="auto">
              <a:xfrm>
                <a:off x="0" y="616"/>
                <a:ext cx="360" cy="154"/>
                <a:chOff x="0" y="616"/>
                <a:chExt cx="360" cy="154"/>
              </a:xfrm>
            </p:grpSpPr>
            <p:sp>
              <p:nvSpPr>
                <p:cNvPr id="6180" name="Rectangle 70"/>
                <p:cNvSpPr>
                  <a:spLocks noChangeArrowheads="1"/>
                </p:cNvSpPr>
                <p:nvPr/>
              </p:nvSpPr>
              <p:spPr bwMode="auto">
                <a:xfrm>
                  <a:off x="0" y="616"/>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400" b="0">
                      <a:cs typeface="Arial" charset="0"/>
                    </a:rPr>
                    <a:t>5</a:t>
                  </a:r>
                  <a:endParaRPr kumimoji="1" lang="en-US" sz="1400" b="0">
                    <a:solidFill>
                      <a:schemeClr val="tx1"/>
                    </a:solidFill>
                    <a:latin typeface="Times New Roman" pitchFamily="18" charset="0"/>
                  </a:endParaRPr>
                </a:p>
              </p:txBody>
            </p:sp>
            <p:sp>
              <p:nvSpPr>
                <p:cNvPr id="6181" name="Rectangle 96"/>
                <p:cNvSpPr>
                  <a:spLocks noChangeArrowheads="1"/>
                </p:cNvSpPr>
                <p:nvPr/>
              </p:nvSpPr>
              <p:spPr bwMode="auto">
                <a:xfrm>
                  <a:off x="0" y="616"/>
                  <a:ext cx="360" cy="154"/>
                </a:xfrm>
                <a:prstGeom prst="rect">
                  <a:avLst/>
                </a:prstGeom>
                <a:noFill/>
                <a:ln w="7">
                  <a:solidFill>
                    <a:srgbClr val="000000"/>
                  </a:solidFill>
                  <a:miter lim="800000"/>
                  <a:headEnd/>
                  <a:tailEnd/>
                </a:ln>
              </p:spPr>
              <p:txBody>
                <a:bodyPr anchor="b"/>
                <a:lstStyle/>
                <a:p>
                  <a:endParaRPr lang="nl-NL"/>
                </a:p>
              </p:txBody>
            </p:sp>
          </p:grpSp>
          <p:grpSp>
            <p:nvGrpSpPr>
              <p:cNvPr id="6165" name="Group 99"/>
              <p:cNvGrpSpPr>
                <a:grpSpLocks/>
              </p:cNvGrpSpPr>
              <p:nvPr/>
            </p:nvGrpSpPr>
            <p:grpSpPr bwMode="auto">
              <a:xfrm>
                <a:off x="360" y="616"/>
                <a:ext cx="666" cy="154"/>
                <a:chOff x="360" y="616"/>
                <a:chExt cx="666" cy="154"/>
              </a:xfrm>
            </p:grpSpPr>
            <p:sp>
              <p:nvSpPr>
                <p:cNvPr id="6178" name="Rectangle 71"/>
                <p:cNvSpPr>
                  <a:spLocks noChangeArrowheads="1"/>
                </p:cNvSpPr>
                <p:nvPr/>
              </p:nvSpPr>
              <p:spPr bwMode="auto">
                <a:xfrm>
                  <a:off x="360" y="616"/>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400" b="0">
                      <a:cs typeface="Arial" charset="0"/>
                    </a:rPr>
                    <a:t>Lina</a:t>
                  </a:r>
                  <a:endParaRPr kumimoji="1" lang="en-US" sz="1400" b="0">
                    <a:solidFill>
                      <a:schemeClr val="tx1"/>
                    </a:solidFill>
                    <a:latin typeface="Times New Roman" pitchFamily="18" charset="0"/>
                  </a:endParaRPr>
                </a:p>
              </p:txBody>
            </p:sp>
            <p:sp>
              <p:nvSpPr>
                <p:cNvPr id="6179" name="Rectangle 98"/>
                <p:cNvSpPr>
                  <a:spLocks noChangeArrowheads="1"/>
                </p:cNvSpPr>
                <p:nvPr/>
              </p:nvSpPr>
              <p:spPr bwMode="auto">
                <a:xfrm>
                  <a:off x="360" y="616"/>
                  <a:ext cx="666" cy="154"/>
                </a:xfrm>
                <a:prstGeom prst="rect">
                  <a:avLst/>
                </a:prstGeom>
                <a:noFill/>
                <a:ln w="7">
                  <a:solidFill>
                    <a:srgbClr val="000000"/>
                  </a:solidFill>
                  <a:miter lim="800000"/>
                  <a:headEnd/>
                  <a:tailEnd/>
                </a:ln>
              </p:spPr>
              <p:txBody>
                <a:bodyPr anchor="b"/>
                <a:lstStyle/>
                <a:p>
                  <a:endParaRPr lang="nl-NL"/>
                </a:p>
              </p:txBody>
            </p:sp>
          </p:grpSp>
          <p:grpSp>
            <p:nvGrpSpPr>
              <p:cNvPr id="6166" name="Group 101"/>
              <p:cNvGrpSpPr>
                <a:grpSpLocks/>
              </p:cNvGrpSpPr>
              <p:nvPr/>
            </p:nvGrpSpPr>
            <p:grpSpPr bwMode="auto">
              <a:xfrm>
                <a:off x="0" y="770"/>
                <a:ext cx="360" cy="154"/>
                <a:chOff x="0" y="770"/>
                <a:chExt cx="360" cy="154"/>
              </a:xfrm>
            </p:grpSpPr>
            <p:sp>
              <p:nvSpPr>
                <p:cNvPr id="6176" name="Rectangle 72"/>
                <p:cNvSpPr>
                  <a:spLocks noChangeArrowheads="1"/>
                </p:cNvSpPr>
                <p:nvPr/>
              </p:nvSpPr>
              <p:spPr bwMode="auto">
                <a:xfrm>
                  <a:off x="0" y="770"/>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400" b="0">
                      <a:cs typeface="Arial" charset="0"/>
                    </a:rPr>
                    <a:t>14</a:t>
                  </a:r>
                  <a:endParaRPr kumimoji="1" lang="en-US" sz="1400" b="0">
                    <a:solidFill>
                      <a:schemeClr val="tx1"/>
                    </a:solidFill>
                    <a:latin typeface="Times New Roman" pitchFamily="18" charset="0"/>
                  </a:endParaRPr>
                </a:p>
              </p:txBody>
            </p:sp>
            <p:sp>
              <p:nvSpPr>
                <p:cNvPr id="6177" name="Rectangle 100"/>
                <p:cNvSpPr>
                  <a:spLocks noChangeArrowheads="1"/>
                </p:cNvSpPr>
                <p:nvPr/>
              </p:nvSpPr>
              <p:spPr bwMode="auto">
                <a:xfrm>
                  <a:off x="0" y="770"/>
                  <a:ext cx="360" cy="154"/>
                </a:xfrm>
                <a:prstGeom prst="rect">
                  <a:avLst/>
                </a:prstGeom>
                <a:noFill/>
                <a:ln w="7">
                  <a:solidFill>
                    <a:srgbClr val="000000"/>
                  </a:solidFill>
                  <a:miter lim="800000"/>
                  <a:headEnd/>
                  <a:tailEnd/>
                </a:ln>
              </p:spPr>
              <p:txBody>
                <a:bodyPr anchor="b"/>
                <a:lstStyle/>
                <a:p>
                  <a:endParaRPr lang="nl-NL"/>
                </a:p>
              </p:txBody>
            </p:sp>
          </p:grpSp>
          <p:grpSp>
            <p:nvGrpSpPr>
              <p:cNvPr id="6167" name="Group 103"/>
              <p:cNvGrpSpPr>
                <a:grpSpLocks/>
              </p:cNvGrpSpPr>
              <p:nvPr/>
            </p:nvGrpSpPr>
            <p:grpSpPr bwMode="auto">
              <a:xfrm>
                <a:off x="360" y="770"/>
                <a:ext cx="666" cy="154"/>
                <a:chOff x="360" y="770"/>
                <a:chExt cx="666" cy="154"/>
              </a:xfrm>
            </p:grpSpPr>
            <p:sp>
              <p:nvSpPr>
                <p:cNvPr id="6174" name="Rectangle 73"/>
                <p:cNvSpPr>
                  <a:spLocks noChangeArrowheads="1"/>
                </p:cNvSpPr>
                <p:nvPr/>
              </p:nvSpPr>
              <p:spPr bwMode="auto">
                <a:xfrm>
                  <a:off x="360" y="770"/>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400" b="0">
                      <a:cs typeface="Arial" charset="0"/>
                    </a:rPr>
                    <a:t>Little Lina</a:t>
                  </a:r>
                  <a:endParaRPr kumimoji="1" lang="en-US" sz="1400" b="0">
                    <a:solidFill>
                      <a:schemeClr val="tx1"/>
                    </a:solidFill>
                    <a:latin typeface="Times New Roman" pitchFamily="18" charset="0"/>
                  </a:endParaRPr>
                </a:p>
              </p:txBody>
            </p:sp>
            <p:sp>
              <p:nvSpPr>
                <p:cNvPr id="6175" name="Rectangle 102"/>
                <p:cNvSpPr>
                  <a:spLocks noChangeArrowheads="1"/>
                </p:cNvSpPr>
                <p:nvPr/>
              </p:nvSpPr>
              <p:spPr bwMode="auto">
                <a:xfrm>
                  <a:off x="360" y="770"/>
                  <a:ext cx="666" cy="154"/>
                </a:xfrm>
                <a:prstGeom prst="rect">
                  <a:avLst/>
                </a:prstGeom>
                <a:noFill/>
                <a:ln w="7">
                  <a:solidFill>
                    <a:srgbClr val="000000"/>
                  </a:solidFill>
                  <a:miter lim="800000"/>
                  <a:headEnd/>
                  <a:tailEnd/>
                </a:ln>
              </p:spPr>
              <p:txBody>
                <a:bodyPr anchor="b"/>
                <a:lstStyle/>
                <a:p>
                  <a:endParaRPr lang="nl-NL"/>
                </a:p>
              </p:txBody>
            </p:sp>
          </p:grpSp>
          <p:grpSp>
            <p:nvGrpSpPr>
              <p:cNvPr id="6168" name="Group 105"/>
              <p:cNvGrpSpPr>
                <a:grpSpLocks/>
              </p:cNvGrpSpPr>
              <p:nvPr/>
            </p:nvGrpSpPr>
            <p:grpSpPr bwMode="auto">
              <a:xfrm>
                <a:off x="0" y="924"/>
                <a:ext cx="360" cy="154"/>
                <a:chOff x="0" y="924"/>
                <a:chExt cx="360" cy="154"/>
              </a:xfrm>
            </p:grpSpPr>
            <p:sp>
              <p:nvSpPr>
                <p:cNvPr id="6172" name="Rectangle 74"/>
                <p:cNvSpPr>
                  <a:spLocks noChangeArrowheads="1"/>
                </p:cNvSpPr>
                <p:nvPr/>
              </p:nvSpPr>
              <p:spPr bwMode="auto">
                <a:xfrm>
                  <a:off x="0" y="92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400" b="0">
                      <a:cs typeface="Arial" charset="0"/>
                    </a:rPr>
                    <a:t>10</a:t>
                  </a:r>
                  <a:endParaRPr kumimoji="1" lang="en-US" sz="1400" b="0">
                    <a:solidFill>
                      <a:schemeClr val="tx1"/>
                    </a:solidFill>
                    <a:latin typeface="Times New Roman" pitchFamily="18" charset="0"/>
                  </a:endParaRPr>
                </a:p>
              </p:txBody>
            </p:sp>
            <p:sp>
              <p:nvSpPr>
                <p:cNvPr id="6173" name="Rectangle 104"/>
                <p:cNvSpPr>
                  <a:spLocks noChangeArrowheads="1"/>
                </p:cNvSpPr>
                <p:nvPr/>
              </p:nvSpPr>
              <p:spPr bwMode="auto">
                <a:xfrm>
                  <a:off x="0" y="924"/>
                  <a:ext cx="360" cy="154"/>
                </a:xfrm>
                <a:prstGeom prst="rect">
                  <a:avLst/>
                </a:prstGeom>
                <a:noFill/>
                <a:ln w="7">
                  <a:solidFill>
                    <a:srgbClr val="000000"/>
                  </a:solidFill>
                  <a:miter lim="800000"/>
                  <a:headEnd/>
                  <a:tailEnd/>
                </a:ln>
              </p:spPr>
              <p:txBody>
                <a:bodyPr anchor="b"/>
                <a:lstStyle/>
                <a:p>
                  <a:endParaRPr lang="nl-NL"/>
                </a:p>
              </p:txBody>
            </p:sp>
          </p:grpSp>
          <p:grpSp>
            <p:nvGrpSpPr>
              <p:cNvPr id="6169" name="Group 107"/>
              <p:cNvGrpSpPr>
                <a:grpSpLocks/>
              </p:cNvGrpSpPr>
              <p:nvPr/>
            </p:nvGrpSpPr>
            <p:grpSpPr bwMode="auto">
              <a:xfrm>
                <a:off x="360" y="924"/>
                <a:ext cx="666" cy="154"/>
                <a:chOff x="360" y="924"/>
                <a:chExt cx="666" cy="154"/>
              </a:xfrm>
            </p:grpSpPr>
            <p:sp>
              <p:nvSpPr>
                <p:cNvPr id="6170" name="Rectangle 75"/>
                <p:cNvSpPr>
                  <a:spLocks noChangeArrowheads="1"/>
                </p:cNvSpPr>
                <p:nvPr/>
              </p:nvSpPr>
              <p:spPr bwMode="auto">
                <a:xfrm>
                  <a:off x="360" y="924"/>
                  <a:ext cx="666" cy="154"/>
                </a:xfrm>
                <a:prstGeom prst="rect">
                  <a:avLst/>
                </a:prstGeom>
                <a:noFill/>
                <a:ln w="9525">
                  <a:solidFill>
                    <a:srgbClr val="000000"/>
                  </a:solidFill>
                  <a:miter lim="800000"/>
                  <a:headEnd/>
                  <a:tailEnd/>
                </a:ln>
              </p:spPr>
              <p:txBody>
                <a:bodyPr/>
                <a:lstStyle/>
                <a:p>
                  <a:pPr eaLnBrk="0" hangingPunct="0">
                    <a:lnSpc>
                      <a:spcPct val="100000"/>
                    </a:lnSpc>
                  </a:pPr>
                  <a:r>
                    <a:rPr kumimoji="1" lang="en-US" sz="1400" b="0">
                      <a:cs typeface="Arial" charset="0"/>
                    </a:rPr>
                    <a:t>Non piu andrai</a:t>
                  </a:r>
                  <a:endParaRPr kumimoji="1" lang="en-US" sz="1400" b="0">
                    <a:solidFill>
                      <a:schemeClr val="tx1"/>
                    </a:solidFill>
                    <a:latin typeface="Times New Roman" pitchFamily="18" charset="0"/>
                  </a:endParaRPr>
                </a:p>
              </p:txBody>
            </p:sp>
            <p:sp>
              <p:nvSpPr>
                <p:cNvPr id="6171" name="Rectangle 106"/>
                <p:cNvSpPr>
                  <a:spLocks noChangeArrowheads="1"/>
                </p:cNvSpPr>
                <p:nvPr/>
              </p:nvSpPr>
              <p:spPr bwMode="auto">
                <a:xfrm>
                  <a:off x="360" y="924"/>
                  <a:ext cx="666" cy="154"/>
                </a:xfrm>
                <a:prstGeom prst="rect">
                  <a:avLst/>
                </a:prstGeom>
                <a:noFill/>
                <a:ln w="7">
                  <a:solidFill>
                    <a:srgbClr val="000000"/>
                  </a:solidFill>
                  <a:miter lim="800000"/>
                  <a:headEnd/>
                  <a:tailEnd/>
                </a:ln>
              </p:spPr>
              <p:txBody>
                <a:bodyPr anchor="b"/>
                <a:lstStyle/>
                <a:p>
                  <a:endParaRPr lang="nl-NL"/>
                </a:p>
              </p:txBody>
            </p:sp>
          </p:grpSp>
        </p:grpSp>
        <p:sp>
          <p:nvSpPr>
            <p:cNvPr id="6155" name="Rectangle 109"/>
            <p:cNvSpPr>
              <a:spLocks noChangeArrowheads="1"/>
            </p:cNvSpPr>
            <p:nvPr/>
          </p:nvSpPr>
          <p:spPr bwMode="auto">
            <a:xfrm>
              <a:off x="-3" y="-3"/>
              <a:ext cx="1032" cy="1084"/>
            </a:xfrm>
            <a:prstGeom prst="rect">
              <a:avLst/>
            </a:prstGeom>
            <a:noFill/>
            <a:ln w="9525">
              <a:solidFill>
                <a:srgbClr val="000000"/>
              </a:solidFill>
              <a:miter lim="800000"/>
              <a:headEnd/>
              <a:tailEnd/>
            </a:ln>
          </p:spPr>
          <p:txBody>
            <a:bodyPr anchor="b"/>
            <a:lstStyle/>
            <a:p>
              <a:endParaRPr lang="nl-NL"/>
            </a:p>
          </p:txBody>
        </p:sp>
      </p:grpSp>
    </p:spTree>
    <p:extLst>
      <p:ext uri="{BB962C8B-B14F-4D97-AF65-F5344CB8AC3E}">
        <p14:creationId xmlns:p14="http://schemas.microsoft.com/office/powerpoint/2010/main" val="1190352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nl-NL" smtClean="0"/>
              <a:t>Voorbeelden SELECT-statements (3)</a:t>
            </a:r>
          </a:p>
        </p:txBody>
      </p:sp>
      <p:sp>
        <p:nvSpPr>
          <p:cNvPr id="7171" name="Rectangle 3"/>
          <p:cNvSpPr>
            <a:spLocks noGrp="1" noChangeArrowheads="1"/>
          </p:cNvSpPr>
          <p:nvPr>
            <p:ph type="body" idx="1"/>
          </p:nvPr>
        </p:nvSpPr>
        <p:spPr>
          <a:xfrm>
            <a:off x="1143000" y="1612900"/>
            <a:ext cx="7467600" cy="1181100"/>
          </a:xfrm>
        </p:spPr>
        <p:txBody>
          <a:bodyPr>
            <a:normAutofit lnSpcReduction="10000"/>
          </a:bodyPr>
          <a:lstStyle/>
          <a:p>
            <a:pPr marL="0" indent="0" eaLnBrk="1" hangingPunct="1">
              <a:buFont typeface="Wingdings" pitchFamily="2" charset="2"/>
              <a:buNone/>
            </a:pPr>
            <a:r>
              <a:rPr lang="nl-NL" sz="1800" b="1" dirty="0" smtClean="0"/>
              <a:t>Voorbeeld 4:</a:t>
            </a:r>
            <a:r>
              <a:rPr lang="nl-NL" sz="1800" dirty="0" smtClean="0"/>
              <a:t> Geef van alle speelstukken van na 1995 het stuknummer, het genre, het niveau en de speelduur. Orden het overzicht op speelduur (van groot naar klein), en bij gelijke speelduur op genre.</a:t>
            </a:r>
          </a:p>
        </p:txBody>
      </p:sp>
      <p:sp>
        <p:nvSpPr>
          <p:cNvPr id="7172" name="Text Box 4"/>
          <p:cNvSpPr txBox="1">
            <a:spLocks noChangeArrowheads="1"/>
          </p:cNvSpPr>
          <p:nvPr/>
        </p:nvSpPr>
        <p:spPr bwMode="auto">
          <a:xfrm>
            <a:off x="1419225" y="4910138"/>
            <a:ext cx="6242050" cy="1330325"/>
          </a:xfrm>
          <a:prstGeom prst="rect">
            <a:avLst/>
          </a:prstGeom>
          <a:noFill/>
          <a:ln w="9525">
            <a:noFill/>
            <a:miter lim="800000"/>
            <a:headEnd/>
            <a:tailEnd/>
          </a:ln>
        </p:spPr>
        <p:txBody>
          <a:bodyPr anchor="b">
            <a:spAutoFit/>
          </a:bodyPr>
          <a:lstStyle/>
          <a:p>
            <a:pPr>
              <a:tabLst>
                <a:tab pos="1371600" algn="l"/>
              </a:tabLst>
            </a:pPr>
            <a:r>
              <a:rPr lang="nl-NL" sz="1800" b="0" dirty="0">
                <a:solidFill>
                  <a:srgbClr val="000099"/>
                </a:solidFill>
              </a:rPr>
              <a:t>SELECT	stuknr, genrenaam, niveaucode, speelduur</a:t>
            </a:r>
          </a:p>
          <a:p>
            <a:pPr>
              <a:tabLst>
                <a:tab pos="1371600" algn="l"/>
              </a:tabLst>
            </a:pPr>
            <a:r>
              <a:rPr lang="nl-NL" sz="1800" b="0" dirty="0">
                <a:solidFill>
                  <a:srgbClr val="000099"/>
                </a:solidFill>
              </a:rPr>
              <a:t>FROM	Stuk</a:t>
            </a:r>
          </a:p>
          <a:p>
            <a:pPr>
              <a:tabLst>
                <a:tab pos="1371600" algn="l"/>
              </a:tabLst>
            </a:pPr>
            <a:r>
              <a:rPr lang="nl-NL" sz="1800" b="0" dirty="0">
                <a:solidFill>
                  <a:srgbClr val="000099"/>
                </a:solidFill>
              </a:rPr>
              <a:t>WHERE	niveaucode IS NOT NULL </a:t>
            </a:r>
          </a:p>
          <a:p>
            <a:pPr>
              <a:tabLst>
                <a:tab pos="1371600" algn="l"/>
              </a:tabLst>
            </a:pPr>
            <a:r>
              <a:rPr lang="nl-NL" sz="1800" b="0" dirty="0">
                <a:solidFill>
                  <a:srgbClr val="000099"/>
                </a:solidFill>
              </a:rPr>
              <a:t>	AND jaartal &gt; 1995</a:t>
            </a:r>
          </a:p>
          <a:p>
            <a:pPr>
              <a:tabLst>
                <a:tab pos="1371600" algn="l"/>
              </a:tabLst>
            </a:pPr>
            <a:r>
              <a:rPr lang="nl-NL" sz="1800" b="0" dirty="0">
                <a:solidFill>
                  <a:srgbClr val="000099"/>
                </a:solidFill>
              </a:rPr>
              <a:t>ORDER BY	speelduur DESC, genrenaam</a:t>
            </a:r>
          </a:p>
        </p:txBody>
      </p:sp>
      <p:sp>
        <p:nvSpPr>
          <p:cNvPr id="7173" name="Rectangle 5"/>
          <p:cNvSpPr>
            <a:spLocks noChangeArrowheads="1"/>
          </p:cNvSpPr>
          <p:nvPr/>
        </p:nvSpPr>
        <p:spPr bwMode="auto">
          <a:xfrm>
            <a:off x="3022600" y="2817813"/>
            <a:ext cx="9144000" cy="0"/>
          </a:xfrm>
          <a:prstGeom prst="rect">
            <a:avLst/>
          </a:prstGeom>
          <a:noFill/>
          <a:ln w="9525">
            <a:noFill/>
            <a:miter lim="800000"/>
            <a:headEnd/>
            <a:tailEnd/>
          </a:ln>
        </p:spPr>
        <p:txBody>
          <a:bodyPr>
            <a:spAutoFit/>
          </a:bodyPr>
          <a:lstStyle/>
          <a:p>
            <a:endParaRPr lang="nl-NL"/>
          </a:p>
        </p:txBody>
      </p:sp>
      <p:grpSp>
        <p:nvGrpSpPr>
          <p:cNvPr id="7174" name="Group 6"/>
          <p:cNvGrpSpPr>
            <a:grpSpLocks/>
          </p:cNvGrpSpPr>
          <p:nvPr/>
        </p:nvGrpSpPr>
        <p:grpSpPr bwMode="auto">
          <a:xfrm>
            <a:off x="1227138" y="2965450"/>
            <a:ext cx="4073525" cy="1409700"/>
            <a:chOff x="-3" y="-3"/>
            <a:chExt cx="1958" cy="776"/>
          </a:xfrm>
        </p:grpSpPr>
        <p:grpSp>
          <p:nvGrpSpPr>
            <p:cNvPr id="7177" name="Group 7"/>
            <p:cNvGrpSpPr>
              <a:grpSpLocks/>
            </p:cNvGrpSpPr>
            <p:nvPr/>
          </p:nvGrpSpPr>
          <p:grpSpPr bwMode="auto">
            <a:xfrm>
              <a:off x="0" y="0"/>
              <a:ext cx="1952" cy="770"/>
              <a:chOff x="0" y="0"/>
              <a:chExt cx="1952" cy="770"/>
            </a:xfrm>
          </p:grpSpPr>
          <p:grpSp>
            <p:nvGrpSpPr>
              <p:cNvPr id="7179" name="Group 8"/>
              <p:cNvGrpSpPr>
                <a:grpSpLocks/>
              </p:cNvGrpSpPr>
              <p:nvPr/>
            </p:nvGrpSpPr>
            <p:grpSpPr bwMode="auto">
              <a:xfrm>
                <a:off x="0" y="0"/>
                <a:ext cx="360" cy="154"/>
                <a:chOff x="0" y="0"/>
                <a:chExt cx="360" cy="154"/>
              </a:xfrm>
            </p:grpSpPr>
            <p:sp>
              <p:nvSpPr>
                <p:cNvPr id="7243" name="Rectangle 9"/>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7244" name="Group 10"/>
                <p:cNvGrpSpPr>
                  <a:grpSpLocks/>
                </p:cNvGrpSpPr>
                <p:nvPr/>
              </p:nvGrpSpPr>
              <p:grpSpPr bwMode="auto">
                <a:xfrm>
                  <a:off x="0" y="0"/>
                  <a:ext cx="360" cy="154"/>
                  <a:chOff x="0" y="0"/>
                  <a:chExt cx="360" cy="154"/>
                </a:xfrm>
              </p:grpSpPr>
              <p:sp>
                <p:nvSpPr>
                  <p:cNvPr id="7245" name="Rectangle 11"/>
                  <p:cNvSpPr>
                    <a:spLocks noChangeArrowheads="1"/>
                  </p:cNvSpPr>
                  <p:nvPr/>
                </p:nvSpPr>
                <p:spPr bwMode="auto">
                  <a:xfrm>
                    <a:off x="0" y="0"/>
                    <a:ext cx="360"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300">
                        <a:cs typeface="Arial" charset="0"/>
                      </a:rPr>
                      <a:t>stuknr</a:t>
                    </a:r>
                    <a:endParaRPr kumimoji="1" lang="en-US" sz="1300" b="0">
                      <a:solidFill>
                        <a:schemeClr val="tx1"/>
                      </a:solidFill>
                      <a:latin typeface="Times New Roman" pitchFamily="18" charset="0"/>
                    </a:endParaRPr>
                  </a:p>
                </p:txBody>
              </p:sp>
              <p:sp>
                <p:nvSpPr>
                  <p:cNvPr id="7246" name="Rectangle 12"/>
                  <p:cNvSpPr>
                    <a:spLocks noChangeArrowheads="1"/>
                  </p:cNvSpPr>
                  <p:nvPr/>
                </p:nvSpPr>
                <p:spPr bwMode="auto">
                  <a:xfrm>
                    <a:off x="0" y="0"/>
                    <a:ext cx="360" cy="154"/>
                  </a:xfrm>
                  <a:prstGeom prst="rect">
                    <a:avLst/>
                  </a:prstGeom>
                  <a:noFill/>
                  <a:ln w="7">
                    <a:solidFill>
                      <a:srgbClr val="000000"/>
                    </a:solidFill>
                    <a:miter lim="800000"/>
                    <a:headEnd/>
                    <a:tailEnd/>
                  </a:ln>
                </p:spPr>
                <p:txBody>
                  <a:bodyPr anchor="b"/>
                  <a:lstStyle/>
                  <a:p>
                    <a:endParaRPr lang="nl-NL"/>
                  </a:p>
                </p:txBody>
              </p:sp>
            </p:grpSp>
          </p:grpSp>
          <p:grpSp>
            <p:nvGrpSpPr>
              <p:cNvPr id="7180" name="Group 13"/>
              <p:cNvGrpSpPr>
                <a:grpSpLocks/>
              </p:cNvGrpSpPr>
              <p:nvPr/>
            </p:nvGrpSpPr>
            <p:grpSpPr bwMode="auto">
              <a:xfrm>
                <a:off x="360" y="0"/>
                <a:ext cx="541" cy="154"/>
                <a:chOff x="360" y="0"/>
                <a:chExt cx="541" cy="154"/>
              </a:xfrm>
            </p:grpSpPr>
            <p:sp>
              <p:nvSpPr>
                <p:cNvPr id="7239" name="Rectangle 14"/>
                <p:cNvSpPr>
                  <a:spLocks noChangeArrowheads="1"/>
                </p:cNvSpPr>
                <p:nvPr/>
              </p:nvSpPr>
              <p:spPr bwMode="auto">
                <a:xfrm>
                  <a:off x="360" y="0"/>
                  <a:ext cx="541"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7240" name="Group 15"/>
                <p:cNvGrpSpPr>
                  <a:grpSpLocks/>
                </p:cNvGrpSpPr>
                <p:nvPr/>
              </p:nvGrpSpPr>
              <p:grpSpPr bwMode="auto">
                <a:xfrm>
                  <a:off x="360" y="0"/>
                  <a:ext cx="541" cy="154"/>
                  <a:chOff x="360" y="0"/>
                  <a:chExt cx="541" cy="154"/>
                </a:xfrm>
              </p:grpSpPr>
              <p:sp>
                <p:nvSpPr>
                  <p:cNvPr id="7241" name="Rectangle 16"/>
                  <p:cNvSpPr>
                    <a:spLocks noChangeArrowheads="1"/>
                  </p:cNvSpPr>
                  <p:nvPr/>
                </p:nvSpPr>
                <p:spPr bwMode="auto">
                  <a:xfrm>
                    <a:off x="360" y="0"/>
                    <a:ext cx="541"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300">
                        <a:cs typeface="Arial" charset="0"/>
                      </a:rPr>
                      <a:t>genrenaam</a:t>
                    </a:r>
                    <a:endParaRPr kumimoji="1" lang="en-US" sz="1300" b="0">
                      <a:solidFill>
                        <a:schemeClr val="tx1"/>
                      </a:solidFill>
                      <a:latin typeface="Times New Roman" pitchFamily="18" charset="0"/>
                    </a:endParaRPr>
                  </a:p>
                </p:txBody>
              </p:sp>
              <p:sp>
                <p:nvSpPr>
                  <p:cNvPr id="7242" name="Rectangle 17"/>
                  <p:cNvSpPr>
                    <a:spLocks noChangeArrowheads="1"/>
                  </p:cNvSpPr>
                  <p:nvPr/>
                </p:nvSpPr>
                <p:spPr bwMode="auto">
                  <a:xfrm>
                    <a:off x="360" y="0"/>
                    <a:ext cx="541" cy="154"/>
                  </a:xfrm>
                  <a:prstGeom prst="rect">
                    <a:avLst/>
                  </a:prstGeom>
                  <a:noFill/>
                  <a:ln w="7">
                    <a:solidFill>
                      <a:srgbClr val="000000"/>
                    </a:solidFill>
                    <a:miter lim="800000"/>
                    <a:headEnd/>
                    <a:tailEnd/>
                  </a:ln>
                </p:spPr>
                <p:txBody>
                  <a:bodyPr anchor="b"/>
                  <a:lstStyle/>
                  <a:p>
                    <a:endParaRPr lang="nl-NL"/>
                  </a:p>
                </p:txBody>
              </p:sp>
            </p:grpSp>
          </p:grpSp>
          <p:grpSp>
            <p:nvGrpSpPr>
              <p:cNvPr id="7181" name="Group 18"/>
              <p:cNvGrpSpPr>
                <a:grpSpLocks/>
              </p:cNvGrpSpPr>
              <p:nvPr/>
            </p:nvGrpSpPr>
            <p:grpSpPr bwMode="auto">
              <a:xfrm>
                <a:off x="901" y="0"/>
                <a:ext cx="554" cy="154"/>
                <a:chOff x="901" y="0"/>
                <a:chExt cx="554" cy="154"/>
              </a:xfrm>
            </p:grpSpPr>
            <p:sp>
              <p:nvSpPr>
                <p:cNvPr id="7235" name="Rectangle 19"/>
                <p:cNvSpPr>
                  <a:spLocks noChangeArrowheads="1"/>
                </p:cNvSpPr>
                <p:nvPr/>
              </p:nvSpPr>
              <p:spPr bwMode="auto">
                <a:xfrm>
                  <a:off x="901" y="0"/>
                  <a:ext cx="554"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7236" name="Group 20"/>
                <p:cNvGrpSpPr>
                  <a:grpSpLocks/>
                </p:cNvGrpSpPr>
                <p:nvPr/>
              </p:nvGrpSpPr>
              <p:grpSpPr bwMode="auto">
                <a:xfrm>
                  <a:off x="901" y="0"/>
                  <a:ext cx="554" cy="154"/>
                  <a:chOff x="901" y="0"/>
                  <a:chExt cx="554" cy="154"/>
                </a:xfrm>
              </p:grpSpPr>
              <p:sp>
                <p:nvSpPr>
                  <p:cNvPr id="7237" name="Rectangle 21"/>
                  <p:cNvSpPr>
                    <a:spLocks noChangeArrowheads="1"/>
                  </p:cNvSpPr>
                  <p:nvPr/>
                </p:nvSpPr>
                <p:spPr bwMode="auto">
                  <a:xfrm>
                    <a:off x="901" y="0"/>
                    <a:ext cx="554"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300">
                        <a:cs typeface="Arial" charset="0"/>
                      </a:rPr>
                      <a:t>niveaucode</a:t>
                    </a:r>
                    <a:endParaRPr kumimoji="1" lang="en-US" sz="1300" b="0">
                      <a:solidFill>
                        <a:schemeClr val="tx1"/>
                      </a:solidFill>
                      <a:latin typeface="Times New Roman" pitchFamily="18" charset="0"/>
                    </a:endParaRPr>
                  </a:p>
                </p:txBody>
              </p:sp>
              <p:sp>
                <p:nvSpPr>
                  <p:cNvPr id="7238" name="Rectangle 22"/>
                  <p:cNvSpPr>
                    <a:spLocks noChangeArrowheads="1"/>
                  </p:cNvSpPr>
                  <p:nvPr/>
                </p:nvSpPr>
                <p:spPr bwMode="auto">
                  <a:xfrm>
                    <a:off x="901" y="0"/>
                    <a:ext cx="554" cy="154"/>
                  </a:xfrm>
                  <a:prstGeom prst="rect">
                    <a:avLst/>
                  </a:prstGeom>
                  <a:noFill/>
                  <a:ln w="7">
                    <a:solidFill>
                      <a:srgbClr val="000000"/>
                    </a:solidFill>
                    <a:miter lim="800000"/>
                    <a:headEnd/>
                    <a:tailEnd/>
                  </a:ln>
                </p:spPr>
                <p:txBody>
                  <a:bodyPr anchor="b"/>
                  <a:lstStyle/>
                  <a:p>
                    <a:endParaRPr lang="nl-NL"/>
                  </a:p>
                </p:txBody>
              </p:sp>
            </p:grpSp>
          </p:grpSp>
          <p:grpSp>
            <p:nvGrpSpPr>
              <p:cNvPr id="7182" name="Group 23"/>
              <p:cNvGrpSpPr>
                <a:grpSpLocks/>
              </p:cNvGrpSpPr>
              <p:nvPr/>
            </p:nvGrpSpPr>
            <p:grpSpPr bwMode="auto">
              <a:xfrm>
                <a:off x="1455" y="0"/>
                <a:ext cx="497" cy="154"/>
                <a:chOff x="1455" y="0"/>
                <a:chExt cx="497" cy="154"/>
              </a:xfrm>
            </p:grpSpPr>
            <p:sp>
              <p:nvSpPr>
                <p:cNvPr id="7231" name="Rectangle 24"/>
                <p:cNvSpPr>
                  <a:spLocks noChangeArrowheads="1"/>
                </p:cNvSpPr>
                <p:nvPr/>
              </p:nvSpPr>
              <p:spPr bwMode="auto">
                <a:xfrm>
                  <a:off x="1455" y="0"/>
                  <a:ext cx="497" cy="154"/>
                </a:xfrm>
                <a:prstGeom prst="rect">
                  <a:avLst/>
                </a:prstGeom>
                <a:solidFill>
                  <a:srgbClr val="C0C0C0"/>
                </a:solidFill>
                <a:ln w="9525">
                  <a:solidFill>
                    <a:srgbClr val="000000"/>
                  </a:solidFill>
                  <a:miter lim="800000"/>
                  <a:headEnd/>
                  <a:tailEnd/>
                </a:ln>
              </p:spPr>
              <p:txBody>
                <a:bodyPr anchor="b"/>
                <a:lstStyle/>
                <a:p>
                  <a:endParaRPr lang="nl-NL"/>
                </a:p>
              </p:txBody>
            </p:sp>
            <p:grpSp>
              <p:nvGrpSpPr>
                <p:cNvPr id="7232" name="Group 25"/>
                <p:cNvGrpSpPr>
                  <a:grpSpLocks/>
                </p:cNvGrpSpPr>
                <p:nvPr/>
              </p:nvGrpSpPr>
              <p:grpSpPr bwMode="auto">
                <a:xfrm>
                  <a:off x="1455" y="0"/>
                  <a:ext cx="497" cy="154"/>
                  <a:chOff x="1455" y="0"/>
                  <a:chExt cx="497" cy="154"/>
                </a:xfrm>
              </p:grpSpPr>
              <p:sp>
                <p:nvSpPr>
                  <p:cNvPr id="7233" name="Rectangle 26"/>
                  <p:cNvSpPr>
                    <a:spLocks noChangeArrowheads="1"/>
                  </p:cNvSpPr>
                  <p:nvPr/>
                </p:nvSpPr>
                <p:spPr bwMode="auto">
                  <a:xfrm>
                    <a:off x="1455" y="0"/>
                    <a:ext cx="497" cy="154"/>
                  </a:xfrm>
                  <a:prstGeom prst="rect">
                    <a:avLst/>
                  </a:prstGeom>
                  <a:solidFill>
                    <a:srgbClr val="C0C0C0"/>
                  </a:solidFill>
                  <a:ln w="9525">
                    <a:solidFill>
                      <a:srgbClr val="000000"/>
                    </a:solidFill>
                    <a:miter lim="800000"/>
                    <a:headEnd/>
                    <a:tailEnd/>
                  </a:ln>
                </p:spPr>
                <p:txBody>
                  <a:bodyPr anchor="ctr"/>
                  <a:lstStyle/>
                  <a:p>
                    <a:pPr eaLnBrk="0" hangingPunct="0">
                      <a:lnSpc>
                        <a:spcPct val="100000"/>
                      </a:lnSpc>
                    </a:pPr>
                    <a:r>
                      <a:rPr kumimoji="1" lang="en-US" sz="1300">
                        <a:cs typeface="Arial" charset="0"/>
                      </a:rPr>
                      <a:t>speelduur</a:t>
                    </a:r>
                    <a:endParaRPr kumimoji="1" lang="en-US" sz="1300" b="0">
                      <a:solidFill>
                        <a:schemeClr val="tx1"/>
                      </a:solidFill>
                      <a:latin typeface="Times New Roman" pitchFamily="18" charset="0"/>
                    </a:endParaRPr>
                  </a:p>
                </p:txBody>
              </p:sp>
              <p:sp>
                <p:nvSpPr>
                  <p:cNvPr id="7234" name="Rectangle 27"/>
                  <p:cNvSpPr>
                    <a:spLocks noChangeArrowheads="1"/>
                  </p:cNvSpPr>
                  <p:nvPr/>
                </p:nvSpPr>
                <p:spPr bwMode="auto">
                  <a:xfrm>
                    <a:off x="1455" y="0"/>
                    <a:ext cx="497" cy="154"/>
                  </a:xfrm>
                  <a:prstGeom prst="rect">
                    <a:avLst/>
                  </a:prstGeom>
                  <a:noFill/>
                  <a:ln w="7">
                    <a:solidFill>
                      <a:srgbClr val="000000"/>
                    </a:solidFill>
                    <a:miter lim="800000"/>
                    <a:headEnd/>
                    <a:tailEnd/>
                  </a:ln>
                </p:spPr>
                <p:txBody>
                  <a:bodyPr anchor="b"/>
                  <a:lstStyle/>
                  <a:p>
                    <a:endParaRPr lang="nl-NL"/>
                  </a:p>
                </p:txBody>
              </p:sp>
            </p:grpSp>
          </p:grpSp>
          <p:grpSp>
            <p:nvGrpSpPr>
              <p:cNvPr id="7183" name="Group 28"/>
              <p:cNvGrpSpPr>
                <a:grpSpLocks/>
              </p:cNvGrpSpPr>
              <p:nvPr/>
            </p:nvGrpSpPr>
            <p:grpSpPr bwMode="auto">
              <a:xfrm>
                <a:off x="0" y="154"/>
                <a:ext cx="360" cy="154"/>
                <a:chOff x="0" y="154"/>
                <a:chExt cx="360" cy="154"/>
              </a:xfrm>
            </p:grpSpPr>
            <p:sp>
              <p:nvSpPr>
                <p:cNvPr id="7229" name="Rectangle 29"/>
                <p:cNvSpPr>
                  <a:spLocks noChangeArrowheads="1"/>
                </p:cNvSpPr>
                <p:nvPr/>
              </p:nvSpPr>
              <p:spPr bwMode="auto">
                <a:xfrm>
                  <a:off x="0" y="154"/>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13</a:t>
                  </a:r>
                  <a:endParaRPr kumimoji="1" lang="en-US" sz="1300" b="0">
                    <a:solidFill>
                      <a:schemeClr val="tx1"/>
                    </a:solidFill>
                    <a:latin typeface="Times New Roman" pitchFamily="18" charset="0"/>
                  </a:endParaRPr>
                </a:p>
              </p:txBody>
            </p:sp>
            <p:sp>
              <p:nvSpPr>
                <p:cNvPr id="7230" name="Rectangle 30"/>
                <p:cNvSpPr>
                  <a:spLocks noChangeArrowheads="1"/>
                </p:cNvSpPr>
                <p:nvPr/>
              </p:nvSpPr>
              <p:spPr bwMode="auto">
                <a:xfrm>
                  <a:off x="0" y="154"/>
                  <a:ext cx="360" cy="154"/>
                </a:xfrm>
                <a:prstGeom prst="rect">
                  <a:avLst/>
                </a:prstGeom>
                <a:noFill/>
                <a:ln w="7">
                  <a:solidFill>
                    <a:srgbClr val="000000"/>
                  </a:solidFill>
                  <a:miter lim="800000"/>
                  <a:headEnd/>
                  <a:tailEnd/>
                </a:ln>
              </p:spPr>
              <p:txBody>
                <a:bodyPr anchor="b"/>
                <a:lstStyle/>
                <a:p>
                  <a:endParaRPr lang="nl-NL"/>
                </a:p>
              </p:txBody>
            </p:sp>
          </p:grpSp>
          <p:grpSp>
            <p:nvGrpSpPr>
              <p:cNvPr id="7184" name="Group 31"/>
              <p:cNvGrpSpPr>
                <a:grpSpLocks/>
              </p:cNvGrpSpPr>
              <p:nvPr/>
            </p:nvGrpSpPr>
            <p:grpSpPr bwMode="auto">
              <a:xfrm>
                <a:off x="360" y="154"/>
                <a:ext cx="541" cy="154"/>
                <a:chOff x="360" y="154"/>
                <a:chExt cx="541" cy="154"/>
              </a:xfrm>
            </p:grpSpPr>
            <p:sp>
              <p:nvSpPr>
                <p:cNvPr id="7227" name="Rectangle 32"/>
                <p:cNvSpPr>
                  <a:spLocks noChangeArrowheads="1"/>
                </p:cNvSpPr>
                <p:nvPr/>
              </p:nvSpPr>
              <p:spPr bwMode="auto">
                <a:xfrm>
                  <a:off x="360" y="154"/>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jazz</a:t>
                  </a:r>
                  <a:endParaRPr kumimoji="1" lang="en-US" sz="1300" b="0">
                    <a:solidFill>
                      <a:schemeClr val="tx1"/>
                    </a:solidFill>
                    <a:latin typeface="Times New Roman" pitchFamily="18" charset="0"/>
                  </a:endParaRPr>
                </a:p>
              </p:txBody>
            </p:sp>
            <p:sp>
              <p:nvSpPr>
                <p:cNvPr id="7228" name="Rectangle 33"/>
                <p:cNvSpPr>
                  <a:spLocks noChangeArrowheads="1"/>
                </p:cNvSpPr>
                <p:nvPr/>
              </p:nvSpPr>
              <p:spPr bwMode="auto">
                <a:xfrm>
                  <a:off x="360" y="154"/>
                  <a:ext cx="541" cy="154"/>
                </a:xfrm>
                <a:prstGeom prst="rect">
                  <a:avLst/>
                </a:prstGeom>
                <a:noFill/>
                <a:ln w="7">
                  <a:solidFill>
                    <a:srgbClr val="000000"/>
                  </a:solidFill>
                  <a:miter lim="800000"/>
                  <a:headEnd/>
                  <a:tailEnd/>
                </a:ln>
              </p:spPr>
              <p:txBody>
                <a:bodyPr anchor="b"/>
                <a:lstStyle/>
                <a:p>
                  <a:endParaRPr lang="nl-NL"/>
                </a:p>
              </p:txBody>
            </p:sp>
          </p:grpSp>
          <p:grpSp>
            <p:nvGrpSpPr>
              <p:cNvPr id="7185" name="Group 34"/>
              <p:cNvGrpSpPr>
                <a:grpSpLocks/>
              </p:cNvGrpSpPr>
              <p:nvPr/>
            </p:nvGrpSpPr>
            <p:grpSpPr bwMode="auto">
              <a:xfrm>
                <a:off x="901" y="154"/>
                <a:ext cx="554" cy="154"/>
                <a:chOff x="901" y="154"/>
                <a:chExt cx="554" cy="154"/>
              </a:xfrm>
            </p:grpSpPr>
            <p:sp>
              <p:nvSpPr>
                <p:cNvPr id="7225" name="Rectangle 35"/>
                <p:cNvSpPr>
                  <a:spLocks noChangeArrowheads="1"/>
                </p:cNvSpPr>
                <p:nvPr/>
              </p:nvSpPr>
              <p:spPr bwMode="auto">
                <a:xfrm>
                  <a:off x="901" y="154"/>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B</a:t>
                  </a:r>
                  <a:endParaRPr kumimoji="1" lang="en-US" sz="1300" b="0">
                    <a:solidFill>
                      <a:schemeClr val="tx1"/>
                    </a:solidFill>
                    <a:latin typeface="Times New Roman" pitchFamily="18" charset="0"/>
                  </a:endParaRPr>
                </a:p>
              </p:txBody>
            </p:sp>
            <p:sp>
              <p:nvSpPr>
                <p:cNvPr id="7226" name="Rectangle 36"/>
                <p:cNvSpPr>
                  <a:spLocks noChangeArrowheads="1"/>
                </p:cNvSpPr>
                <p:nvPr/>
              </p:nvSpPr>
              <p:spPr bwMode="auto">
                <a:xfrm>
                  <a:off x="901" y="154"/>
                  <a:ext cx="554" cy="154"/>
                </a:xfrm>
                <a:prstGeom prst="rect">
                  <a:avLst/>
                </a:prstGeom>
                <a:noFill/>
                <a:ln w="7">
                  <a:solidFill>
                    <a:srgbClr val="000000"/>
                  </a:solidFill>
                  <a:miter lim="800000"/>
                  <a:headEnd/>
                  <a:tailEnd/>
                </a:ln>
              </p:spPr>
              <p:txBody>
                <a:bodyPr anchor="b"/>
                <a:lstStyle/>
                <a:p>
                  <a:endParaRPr lang="nl-NL"/>
                </a:p>
              </p:txBody>
            </p:sp>
          </p:grpSp>
          <p:grpSp>
            <p:nvGrpSpPr>
              <p:cNvPr id="7186" name="Group 37"/>
              <p:cNvGrpSpPr>
                <a:grpSpLocks/>
              </p:cNvGrpSpPr>
              <p:nvPr/>
            </p:nvGrpSpPr>
            <p:grpSpPr bwMode="auto">
              <a:xfrm>
                <a:off x="1455" y="154"/>
                <a:ext cx="497" cy="154"/>
                <a:chOff x="1455" y="154"/>
                <a:chExt cx="497" cy="154"/>
              </a:xfrm>
            </p:grpSpPr>
            <p:sp>
              <p:nvSpPr>
                <p:cNvPr id="7223" name="Rectangle 38"/>
                <p:cNvSpPr>
                  <a:spLocks noChangeArrowheads="1"/>
                </p:cNvSpPr>
                <p:nvPr/>
              </p:nvSpPr>
              <p:spPr bwMode="auto">
                <a:xfrm>
                  <a:off x="1455" y="154"/>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8</a:t>
                  </a:r>
                  <a:endParaRPr kumimoji="1" lang="en-US" sz="1300" b="0">
                    <a:solidFill>
                      <a:schemeClr val="tx1"/>
                    </a:solidFill>
                    <a:latin typeface="Times New Roman" pitchFamily="18" charset="0"/>
                  </a:endParaRPr>
                </a:p>
              </p:txBody>
            </p:sp>
            <p:sp>
              <p:nvSpPr>
                <p:cNvPr id="7224" name="Rectangle 39"/>
                <p:cNvSpPr>
                  <a:spLocks noChangeArrowheads="1"/>
                </p:cNvSpPr>
                <p:nvPr/>
              </p:nvSpPr>
              <p:spPr bwMode="auto">
                <a:xfrm>
                  <a:off x="1455" y="154"/>
                  <a:ext cx="497" cy="154"/>
                </a:xfrm>
                <a:prstGeom prst="rect">
                  <a:avLst/>
                </a:prstGeom>
                <a:noFill/>
                <a:ln w="7">
                  <a:solidFill>
                    <a:srgbClr val="000000"/>
                  </a:solidFill>
                  <a:miter lim="800000"/>
                  <a:headEnd/>
                  <a:tailEnd/>
                </a:ln>
              </p:spPr>
              <p:txBody>
                <a:bodyPr anchor="b"/>
                <a:lstStyle/>
                <a:p>
                  <a:endParaRPr lang="nl-NL"/>
                </a:p>
              </p:txBody>
            </p:sp>
          </p:grpSp>
          <p:grpSp>
            <p:nvGrpSpPr>
              <p:cNvPr id="7187" name="Group 40"/>
              <p:cNvGrpSpPr>
                <a:grpSpLocks/>
              </p:cNvGrpSpPr>
              <p:nvPr/>
            </p:nvGrpSpPr>
            <p:grpSpPr bwMode="auto">
              <a:xfrm>
                <a:off x="0" y="308"/>
                <a:ext cx="360" cy="154"/>
                <a:chOff x="0" y="308"/>
                <a:chExt cx="360" cy="154"/>
              </a:xfrm>
            </p:grpSpPr>
            <p:sp>
              <p:nvSpPr>
                <p:cNvPr id="7221" name="Rectangle 41"/>
                <p:cNvSpPr>
                  <a:spLocks noChangeArrowheads="1"/>
                </p:cNvSpPr>
                <p:nvPr/>
              </p:nvSpPr>
              <p:spPr bwMode="auto">
                <a:xfrm>
                  <a:off x="0" y="308"/>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12</a:t>
                  </a:r>
                  <a:endParaRPr kumimoji="1" lang="en-US" sz="1300" b="0">
                    <a:solidFill>
                      <a:schemeClr val="tx1"/>
                    </a:solidFill>
                    <a:latin typeface="Times New Roman" pitchFamily="18" charset="0"/>
                  </a:endParaRPr>
                </a:p>
              </p:txBody>
            </p:sp>
            <p:sp>
              <p:nvSpPr>
                <p:cNvPr id="7222" name="Rectangle 42"/>
                <p:cNvSpPr>
                  <a:spLocks noChangeArrowheads="1"/>
                </p:cNvSpPr>
                <p:nvPr/>
              </p:nvSpPr>
              <p:spPr bwMode="auto">
                <a:xfrm>
                  <a:off x="0" y="308"/>
                  <a:ext cx="360" cy="154"/>
                </a:xfrm>
                <a:prstGeom prst="rect">
                  <a:avLst/>
                </a:prstGeom>
                <a:noFill/>
                <a:ln w="7">
                  <a:solidFill>
                    <a:srgbClr val="000000"/>
                  </a:solidFill>
                  <a:miter lim="800000"/>
                  <a:headEnd/>
                  <a:tailEnd/>
                </a:ln>
              </p:spPr>
              <p:txBody>
                <a:bodyPr anchor="b"/>
                <a:lstStyle/>
                <a:p>
                  <a:endParaRPr lang="nl-NL"/>
                </a:p>
              </p:txBody>
            </p:sp>
          </p:grpSp>
          <p:grpSp>
            <p:nvGrpSpPr>
              <p:cNvPr id="7188" name="Group 43"/>
              <p:cNvGrpSpPr>
                <a:grpSpLocks/>
              </p:cNvGrpSpPr>
              <p:nvPr/>
            </p:nvGrpSpPr>
            <p:grpSpPr bwMode="auto">
              <a:xfrm>
                <a:off x="360" y="308"/>
                <a:ext cx="541" cy="154"/>
                <a:chOff x="360" y="308"/>
                <a:chExt cx="541" cy="154"/>
              </a:xfrm>
            </p:grpSpPr>
            <p:sp>
              <p:nvSpPr>
                <p:cNvPr id="7219" name="Rectangle 44"/>
                <p:cNvSpPr>
                  <a:spLocks noChangeArrowheads="1"/>
                </p:cNvSpPr>
                <p:nvPr/>
              </p:nvSpPr>
              <p:spPr bwMode="auto">
                <a:xfrm>
                  <a:off x="360" y="308"/>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pop</a:t>
                  </a:r>
                  <a:endParaRPr kumimoji="1" lang="en-US" sz="1300" b="0">
                    <a:solidFill>
                      <a:schemeClr val="tx1"/>
                    </a:solidFill>
                    <a:latin typeface="Times New Roman" pitchFamily="18" charset="0"/>
                  </a:endParaRPr>
                </a:p>
              </p:txBody>
            </p:sp>
            <p:sp>
              <p:nvSpPr>
                <p:cNvPr id="7220" name="Rectangle 45"/>
                <p:cNvSpPr>
                  <a:spLocks noChangeArrowheads="1"/>
                </p:cNvSpPr>
                <p:nvPr/>
              </p:nvSpPr>
              <p:spPr bwMode="auto">
                <a:xfrm>
                  <a:off x="360" y="308"/>
                  <a:ext cx="541" cy="154"/>
                </a:xfrm>
                <a:prstGeom prst="rect">
                  <a:avLst/>
                </a:prstGeom>
                <a:noFill/>
                <a:ln w="7">
                  <a:solidFill>
                    <a:srgbClr val="000000"/>
                  </a:solidFill>
                  <a:miter lim="800000"/>
                  <a:headEnd/>
                  <a:tailEnd/>
                </a:ln>
              </p:spPr>
              <p:txBody>
                <a:bodyPr anchor="b"/>
                <a:lstStyle/>
                <a:p>
                  <a:endParaRPr lang="nl-NL"/>
                </a:p>
              </p:txBody>
            </p:sp>
          </p:grpSp>
          <p:grpSp>
            <p:nvGrpSpPr>
              <p:cNvPr id="7189" name="Group 46"/>
              <p:cNvGrpSpPr>
                <a:grpSpLocks/>
              </p:cNvGrpSpPr>
              <p:nvPr/>
            </p:nvGrpSpPr>
            <p:grpSpPr bwMode="auto">
              <a:xfrm>
                <a:off x="901" y="308"/>
                <a:ext cx="554" cy="154"/>
                <a:chOff x="901" y="308"/>
                <a:chExt cx="554" cy="154"/>
              </a:xfrm>
            </p:grpSpPr>
            <p:sp>
              <p:nvSpPr>
                <p:cNvPr id="7217" name="Rectangle 47"/>
                <p:cNvSpPr>
                  <a:spLocks noChangeArrowheads="1"/>
                </p:cNvSpPr>
                <p:nvPr/>
              </p:nvSpPr>
              <p:spPr bwMode="auto">
                <a:xfrm>
                  <a:off x="901" y="308"/>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A</a:t>
                  </a:r>
                  <a:endParaRPr kumimoji="1" lang="en-US" sz="1300" b="0">
                    <a:solidFill>
                      <a:schemeClr val="tx1"/>
                    </a:solidFill>
                    <a:latin typeface="Times New Roman" pitchFamily="18" charset="0"/>
                  </a:endParaRPr>
                </a:p>
              </p:txBody>
            </p:sp>
            <p:sp>
              <p:nvSpPr>
                <p:cNvPr id="7218" name="Rectangle 48"/>
                <p:cNvSpPr>
                  <a:spLocks noChangeArrowheads="1"/>
                </p:cNvSpPr>
                <p:nvPr/>
              </p:nvSpPr>
              <p:spPr bwMode="auto">
                <a:xfrm>
                  <a:off x="901" y="308"/>
                  <a:ext cx="554" cy="154"/>
                </a:xfrm>
                <a:prstGeom prst="rect">
                  <a:avLst/>
                </a:prstGeom>
                <a:noFill/>
                <a:ln w="7">
                  <a:solidFill>
                    <a:srgbClr val="000000"/>
                  </a:solidFill>
                  <a:miter lim="800000"/>
                  <a:headEnd/>
                  <a:tailEnd/>
                </a:ln>
              </p:spPr>
              <p:txBody>
                <a:bodyPr anchor="b"/>
                <a:lstStyle/>
                <a:p>
                  <a:endParaRPr lang="nl-NL"/>
                </a:p>
              </p:txBody>
            </p:sp>
          </p:grpSp>
          <p:grpSp>
            <p:nvGrpSpPr>
              <p:cNvPr id="7190" name="Group 49"/>
              <p:cNvGrpSpPr>
                <a:grpSpLocks/>
              </p:cNvGrpSpPr>
              <p:nvPr/>
            </p:nvGrpSpPr>
            <p:grpSpPr bwMode="auto">
              <a:xfrm>
                <a:off x="1455" y="308"/>
                <a:ext cx="497" cy="154"/>
                <a:chOff x="1455" y="308"/>
                <a:chExt cx="497" cy="154"/>
              </a:xfrm>
            </p:grpSpPr>
            <p:sp>
              <p:nvSpPr>
                <p:cNvPr id="7215" name="Rectangle 50"/>
                <p:cNvSpPr>
                  <a:spLocks noChangeArrowheads="1"/>
                </p:cNvSpPr>
                <p:nvPr/>
              </p:nvSpPr>
              <p:spPr bwMode="auto">
                <a:xfrm>
                  <a:off x="1455" y="308"/>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6</a:t>
                  </a:r>
                  <a:endParaRPr kumimoji="1" lang="en-US" sz="1300" b="0">
                    <a:solidFill>
                      <a:schemeClr val="tx1"/>
                    </a:solidFill>
                    <a:latin typeface="Times New Roman" pitchFamily="18" charset="0"/>
                  </a:endParaRPr>
                </a:p>
              </p:txBody>
            </p:sp>
            <p:sp>
              <p:nvSpPr>
                <p:cNvPr id="7216" name="Rectangle 51"/>
                <p:cNvSpPr>
                  <a:spLocks noChangeArrowheads="1"/>
                </p:cNvSpPr>
                <p:nvPr/>
              </p:nvSpPr>
              <p:spPr bwMode="auto">
                <a:xfrm>
                  <a:off x="1455" y="308"/>
                  <a:ext cx="497" cy="154"/>
                </a:xfrm>
                <a:prstGeom prst="rect">
                  <a:avLst/>
                </a:prstGeom>
                <a:noFill/>
                <a:ln w="7">
                  <a:solidFill>
                    <a:srgbClr val="000000"/>
                  </a:solidFill>
                  <a:miter lim="800000"/>
                  <a:headEnd/>
                  <a:tailEnd/>
                </a:ln>
              </p:spPr>
              <p:txBody>
                <a:bodyPr anchor="b"/>
                <a:lstStyle/>
                <a:p>
                  <a:endParaRPr lang="nl-NL"/>
                </a:p>
              </p:txBody>
            </p:sp>
          </p:grpSp>
          <p:grpSp>
            <p:nvGrpSpPr>
              <p:cNvPr id="7191" name="Group 52"/>
              <p:cNvGrpSpPr>
                <a:grpSpLocks/>
              </p:cNvGrpSpPr>
              <p:nvPr/>
            </p:nvGrpSpPr>
            <p:grpSpPr bwMode="auto">
              <a:xfrm>
                <a:off x="0" y="462"/>
                <a:ext cx="360" cy="154"/>
                <a:chOff x="0" y="462"/>
                <a:chExt cx="360" cy="154"/>
              </a:xfrm>
            </p:grpSpPr>
            <p:sp>
              <p:nvSpPr>
                <p:cNvPr id="7213" name="Rectangle 53"/>
                <p:cNvSpPr>
                  <a:spLocks noChangeArrowheads="1"/>
                </p:cNvSpPr>
                <p:nvPr/>
              </p:nvSpPr>
              <p:spPr bwMode="auto">
                <a:xfrm>
                  <a:off x="0" y="462"/>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14</a:t>
                  </a:r>
                  <a:endParaRPr kumimoji="1" lang="en-US" sz="1300" b="0">
                    <a:solidFill>
                      <a:schemeClr val="tx1"/>
                    </a:solidFill>
                    <a:latin typeface="Times New Roman" pitchFamily="18" charset="0"/>
                  </a:endParaRPr>
                </a:p>
              </p:txBody>
            </p:sp>
            <p:sp>
              <p:nvSpPr>
                <p:cNvPr id="7214" name="Rectangle 54"/>
                <p:cNvSpPr>
                  <a:spLocks noChangeArrowheads="1"/>
                </p:cNvSpPr>
                <p:nvPr/>
              </p:nvSpPr>
              <p:spPr bwMode="auto">
                <a:xfrm>
                  <a:off x="0" y="462"/>
                  <a:ext cx="360" cy="154"/>
                </a:xfrm>
                <a:prstGeom prst="rect">
                  <a:avLst/>
                </a:prstGeom>
                <a:noFill/>
                <a:ln w="7">
                  <a:solidFill>
                    <a:srgbClr val="000000"/>
                  </a:solidFill>
                  <a:miter lim="800000"/>
                  <a:headEnd/>
                  <a:tailEnd/>
                </a:ln>
              </p:spPr>
              <p:txBody>
                <a:bodyPr anchor="b"/>
                <a:lstStyle/>
                <a:p>
                  <a:endParaRPr lang="nl-NL"/>
                </a:p>
              </p:txBody>
            </p:sp>
          </p:grpSp>
          <p:grpSp>
            <p:nvGrpSpPr>
              <p:cNvPr id="7192" name="Group 55"/>
              <p:cNvGrpSpPr>
                <a:grpSpLocks/>
              </p:cNvGrpSpPr>
              <p:nvPr/>
            </p:nvGrpSpPr>
            <p:grpSpPr bwMode="auto">
              <a:xfrm>
                <a:off x="360" y="462"/>
                <a:ext cx="541" cy="154"/>
                <a:chOff x="360" y="462"/>
                <a:chExt cx="541" cy="154"/>
              </a:xfrm>
            </p:grpSpPr>
            <p:sp>
              <p:nvSpPr>
                <p:cNvPr id="7211" name="Rectangle 56"/>
                <p:cNvSpPr>
                  <a:spLocks noChangeArrowheads="1"/>
                </p:cNvSpPr>
                <p:nvPr/>
              </p:nvSpPr>
              <p:spPr bwMode="auto">
                <a:xfrm>
                  <a:off x="360" y="462"/>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klassiek</a:t>
                  </a:r>
                  <a:endParaRPr kumimoji="1" lang="en-US" sz="1300" b="0">
                    <a:solidFill>
                      <a:schemeClr val="tx1"/>
                    </a:solidFill>
                    <a:latin typeface="Times New Roman" pitchFamily="18" charset="0"/>
                  </a:endParaRPr>
                </a:p>
              </p:txBody>
            </p:sp>
            <p:sp>
              <p:nvSpPr>
                <p:cNvPr id="7212" name="Rectangle 57"/>
                <p:cNvSpPr>
                  <a:spLocks noChangeArrowheads="1"/>
                </p:cNvSpPr>
                <p:nvPr/>
              </p:nvSpPr>
              <p:spPr bwMode="auto">
                <a:xfrm>
                  <a:off x="360" y="462"/>
                  <a:ext cx="541" cy="154"/>
                </a:xfrm>
                <a:prstGeom prst="rect">
                  <a:avLst/>
                </a:prstGeom>
                <a:noFill/>
                <a:ln w="7">
                  <a:solidFill>
                    <a:srgbClr val="000000"/>
                  </a:solidFill>
                  <a:miter lim="800000"/>
                  <a:headEnd/>
                  <a:tailEnd/>
                </a:ln>
              </p:spPr>
              <p:txBody>
                <a:bodyPr anchor="b"/>
                <a:lstStyle/>
                <a:p>
                  <a:endParaRPr lang="nl-NL"/>
                </a:p>
              </p:txBody>
            </p:sp>
          </p:grpSp>
          <p:grpSp>
            <p:nvGrpSpPr>
              <p:cNvPr id="7193" name="Group 58"/>
              <p:cNvGrpSpPr>
                <a:grpSpLocks/>
              </p:cNvGrpSpPr>
              <p:nvPr/>
            </p:nvGrpSpPr>
            <p:grpSpPr bwMode="auto">
              <a:xfrm>
                <a:off x="901" y="462"/>
                <a:ext cx="554" cy="154"/>
                <a:chOff x="901" y="462"/>
                <a:chExt cx="554" cy="154"/>
              </a:xfrm>
            </p:grpSpPr>
            <p:sp>
              <p:nvSpPr>
                <p:cNvPr id="7209" name="Rectangle 59"/>
                <p:cNvSpPr>
                  <a:spLocks noChangeArrowheads="1"/>
                </p:cNvSpPr>
                <p:nvPr/>
              </p:nvSpPr>
              <p:spPr bwMode="auto">
                <a:xfrm>
                  <a:off x="901" y="462"/>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A</a:t>
                  </a:r>
                  <a:endParaRPr kumimoji="1" lang="en-US" sz="1300" b="0">
                    <a:solidFill>
                      <a:schemeClr val="tx1"/>
                    </a:solidFill>
                    <a:latin typeface="Times New Roman" pitchFamily="18" charset="0"/>
                  </a:endParaRPr>
                </a:p>
              </p:txBody>
            </p:sp>
            <p:sp>
              <p:nvSpPr>
                <p:cNvPr id="7210" name="Rectangle 60"/>
                <p:cNvSpPr>
                  <a:spLocks noChangeArrowheads="1"/>
                </p:cNvSpPr>
                <p:nvPr/>
              </p:nvSpPr>
              <p:spPr bwMode="auto">
                <a:xfrm>
                  <a:off x="901" y="462"/>
                  <a:ext cx="554" cy="154"/>
                </a:xfrm>
                <a:prstGeom prst="rect">
                  <a:avLst/>
                </a:prstGeom>
                <a:noFill/>
                <a:ln w="7">
                  <a:solidFill>
                    <a:srgbClr val="000000"/>
                  </a:solidFill>
                  <a:miter lim="800000"/>
                  <a:headEnd/>
                  <a:tailEnd/>
                </a:ln>
              </p:spPr>
              <p:txBody>
                <a:bodyPr anchor="b"/>
                <a:lstStyle/>
                <a:p>
                  <a:endParaRPr lang="nl-NL"/>
                </a:p>
              </p:txBody>
            </p:sp>
          </p:grpSp>
          <p:grpSp>
            <p:nvGrpSpPr>
              <p:cNvPr id="7194" name="Group 61"/>
              <p:cNvGrpSpPr>
                <a:grpSpLocks/>
              </p:cNvGrpSpPr>
              <p:nvPr/>
            </p:nvGrpSpPr>
            <p:grpSpPr bwMode="auto">
              <a:xfrm>
                <a:off x="1455" y="462"/>
                <a:ext cx="497" cy="154"/>
                <a:chOff x="1455" y="462"/>
                <a:chExt cx="497" cy="154"/>
              </a:xfrm>
            </p:grpSpPr>
            <p:sp>
              <p:nvSpPr>
                <p:cNvPr id="7207" name="Rectangle 62"/>
                <p:cNvSpPr>
                  <a:spLocks noChangeArrowheads="1"/>
                </p:cNvSpPr>
                <p:nvPr/>
              </p:nvSpPr>
              <p:spPr bwMode="auto">
                <a:xfrm>
                  <a:off x="1455" y="462"/>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4.3</a:t>
                  </a:r>
                  <a:endParaRPr kumimoji="1" lang="en-US" sz="1300" b="0">
                    <a:solidFill>
                      <a:schemeClr val="tx1"/>
                    </a:solidFill>
                    <a:latin typeface="Times New Roman" pitchFamily="18" charset="0"/>
                  </a:endParaRPr>
                </a:p>
              </p:txBody>
            </p:sp>
            <p:sp>
              <p:nvSpPr>
                <p:cNvPr id="7208" name="Rectangle 63"/>
                <p:cNvSpPr>
                  <a:spLocks noChangeArrowheads="1"/>
                </p:cNvSpPr>
                <p:nvPr/>
              </p:nvSpPr>
              <p:spPr bwMode="auto">
                <a:xfrm>
                  <a:off x="1455" y="462"/>
                  <a:ext cx="497" cy="154"/>
                </a:xfrm>
                <a:prstGeom prst="rect">
                  <a:avLst/>
                </a:prstGeom>
                <a:noFill/>
                <a:ln w="7">
                  <a:solidFill>
                    <a:srgbClr val="000000"/>
                  </a:solidFill>
                  <a:miter lim="800000"/>
                  <a:headEnd/>
                  <a:tailEnd/>
                </a:ln>
              </p:spPr>
              <p:txBody>
                <a:bodyPr anchor="b"/>
                <a:lstStyle/>
                <a:p>
                  <a:endParaRPr lang="nl-NL"/>
                </a:p>
              </p:txBody>
            </p:sp>
          </p:grpSp>
          <p:grpSp>
            <p:nvGrpSpPr>
              <p:cNvPr id="7195" name="Group 64"/>
              <p:cNvGrpSpPr>
                <a:grpSpLocks/>
              </p:cNvGrpSpPr>
              <p:nvPr/>
            </p:nvGrpSpPr>
            <p:grpSpPr bwMode="auto">
              <a:xfrm>
                <a:off x="0" y="616"/>
                <a:ext cx="360" cy="154"/>
                <a:chOff x="0" y="616"/>
                <a:chExt cx="360" cy="154"/>
              </a:xfrm>
            </p:grpSpPr>
            <p:sp>
              <p:nvSpPr>
                <p:cNvPr id="7205" name="Rectangle 65"/>
                <p:cNvSpPr>
                  <a:spLocks noChangeArrowheads="1"/>
                </p:cNvSpPr>
                <p:nvPr/>
              </p:nvSpPr>
              <p:spPr bwMode="auto">
                <a:xfrm>
                  <a:off x="0" y="616"/>
                  <a:ext cx="360"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15</a:t>
                  </a:r>
                  <a:endParaRPr kumimoji="1" lang="en-US" sz="1300" b="0">
                    <a:solidFill>
                      <a:schemeClr val="tx1"/>
                    </a:solidFill>
                    <a:latin typeface="Times New Roman" pitchFamily="18" charset="0"/>
                  </a:endParaRPr>
                </a:p>
              </p:txBody>
            </p:sp>
            <p:sp>
              <p:nvSpPr>
                <p:cNvPr id="7206" name="Rectangle 66"/>
                <p:cNvSpPr>
                  <a:spLocks noChangeArrowheads="1"/>
                </p:cNvSpPr>
                <p:nvPr/>
              </p:nvSpPr>
              <p:spPr bwMode="auto">
                <a:xfrm>
                  <a:off x="0" y="616"/>
                  <a:ext cx="360" cy="154"/>
                </a:xfrm>
                <a:prstGeom prst="rect">
                  <a:avLst/>
                </a:prstGeom>
                <a:noFill/>
                <a:ln w="7">
                  <a:solidFill>
                    <a:srgbClr val="000000"/>
                  </a:solidFill>
                  <a:miter lim="800000"/>
                  <a:headEnd/>
                  <a:tailEnd/>
                </a:ln>
              </p:spPr>
              <p:txBody>
                <a:bodyPr anchor="b"/>
                <a:lstStyle/>
                <a:p>
                  <a:endParaRPr lang="nl-NL"/>
                </a:p>
              </p:txBody>
            </p:sp>
          </p:grpSp>
          <p:grpSp>
            <p:nvGrpSpPr>
              <p:cNvPr id="7196" name="Group 67"/>
              <p:cNvGrpSpPr>
                <a:grpSpLocks/>
              </p:cNvGrpSpPr>
              <p:nvPr/>
            </p:nvGrpSpPr>
            <p:grpSpPr bwMode="auto">
              <a:xfrm>
                <a:off x="360" y="616"/>
                <a:ext cx="541" cy="154"/>
                <a:chOff x="360" y="616"/>
                <a:chExt cx="541" cy="154"/>
              </a:xfrm>
            </p:grpSpPr>
            <p:sp>
              <p:nvSpPr>
                <p:cNvPr id="7203" name="Rectangle 68"/>
                <p:cNvSpPr>
                  <a:spLocks noChangeArrowheads="1"/>
                </p:cNvSpPr>
                <p:nvPr/>
              </p:nvSpPr>
              <p:spPr bwMode="auto">
                <a:xfrm>
                  <a:off x="360" y="616"/>
                  <a:ext cx="541"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jazz</a:t>
                  </a:r>
                  <a:endParaRPr kumimoji="1" lang="en-US" sz="1300" b="0">
                    <a:solidFill>
                      <a:schemeClr val="tx1"/>
                    </a:solidFill>
                    <a:latin typeface="Times New Roman" pitchFamily="18" charset="0"/>
                  </a:endParaRPr>
                </a:p>
              </p:txBody>
            </p:sp>
            <p:sp>
              <p:nvSpPr>
                <p:cNvPr id="7204" name="Rectangle 69"/>
                <p:cNvSpPr>
                  <a:spLocks noChangeArrowheads="1"/>
                </p:cNvSpPr>
                <p:nvPr/>
              </p:nvSpPr>
              <p:spPr bwMode="auto">
                <a:xfrm>
                  <a:off x="360" y="616"/>
                  <a:ext cx="541" cy="154"/>
                </a:xfrm>
                <a:prstGeom prst="rect">
                  <a:avLst/>
                </a:prstGeom>
                <a:noFill/>
                <a:ln w="7">
                  <a:solidFill>
                    <a:srgbClr val="000000"/>
                  </a:solidFill>
                  <a:miter lim="800000"/>
                  <a:headEnd/>
                  <a:tailEnd/>
                </a:ln>
              </p:spPr>
              <p:txBody>
                <a:bodyPr anchor="b"/>
                <a:lstStyle/>
                <a:p>
                  <a:endParaRPr lang="nl-NL"/>
                </a:p>
              </p:txBody>
            </p:sp>
          </p:grpSp>
          <p:grpSp>
            <p:nvGrpSpPr>
              <p:cNvPr id="7197" name="Group 70"/>
              <p:cNvGrpSpPr>
                <a:grpSpLocks/>
              </p:cNvGrpSpPr>
              <p:nvPr/>
            </p:nvGrpSpPr>
            <p:grpSpPr bwMode="auto">
              <a:xfrm>
                <a:off x="901" y="616"/>
                <a:ext cx="554" cy="154"/>
                <a:chOff x="901" y="616"/>
                <a:chExt cx="554" cy="154"/>
              </a:xfrm>
            </p:grpSpPr>
            <p:sp>
              <p:nvSpPr>
                <p:cNvPr id="7201" name="Rectangle 71"/>
                <p:cNvSpPr>
                  <a:spLocks noChangeArrowheads="1"/>
                </p:cNvSpPr>
                <p:nvPr/>
              </p:nvSpPr>
              <p:spPr bwMode="auto">
                <a:xfrm>
                  <a:off x="901" y="616"/>
                  <a:ext cx="554" cy="154"/>
                </a:xfrm>
                <a:prstGeom prst="rect">
                  <a:avLst/>
                </a:prstGeom>
                <a:noFill/>
                <a:ln w="9525">
                  <a:solidFill>
                    <a:srgbClr val="000000"/>
                  </a:solidFill>
                  <a:miter lim="800000"/>
                  <a:headEnd/>
                  <a:tailEnd/>
                </a:ln>
              </p:spPr>
              <p:txBody>
                <a:bodyPr/>
                <a:lstStyle/>
                <a:p>
                  <a:pPr eaLnBrk="0" hangingPunct="0">
                    <a:lnSpc>
                      <a:spcPct val="100000"/>
                    </a:lnSpc>
                  </a:pPr>
                  <a:r>
                    <a:rPr kumimoji="1" lang="en-US" sz="1300" b="0">
                      <a:cs typeface="Arial" charset="0"/>
                    </a:rPr>
                    <a:t>A</a:t>
                  </a:r>
                  <a:endParaRPr kumimoji="1" lang="en-US" sz="1300" b="0">
                    <a:solidFill>
                      <a:schemeClr val="tx1"/>
                    </a:solidFill>
                    <a:latin typeface="Times New Roman" pitchFamily="18" charset="0"/>
                  </a:endParaRPr>
                </a:p>
              </p:txBody>
            </p:sp>
            <p:sp>
              <p:nvSpPr>
                <p:cNvPr id="7202" name="Rectangle 72"/>
                <p:cNvSpPr>
                  <a:spLocks noChangeArrowheads="1"/>
                </p:cNvSpPr>
                <p:nvPr/>
              </p:nvSpPr>
              <p:spPr bwMode="auto">
                <a:xfrm>
                  <a:off x="901" y="616"/>
                  <a:ext cx="554" cy="154"/>
                </a:xfrm>
                <a:prstGeom prst="rect">
                  <a:avLst/>
                </a:prstGeom>
                <a:noFill/>
                <a:ln w="7">
                  <a:solidFill>
                    <a:srgbClr val="000000"/>
                  </a:solidFill>
                  <a:miter lim="800000"/>
                  <a:headEnd/>
                  <a:tailEnd/>
                </a:ln>
              </p:spPr>
              <p:txBody>
                <a:bodyPr anchor="b"/>
                <a:lstStyle/>
                <a:p>
                  <a:endParaRPr lang="nl-NL"/>
                </a:p>
              </p:txBody>
            </p:sp>
          </p:grpSp>
          <p:grpSp>
            <p:nvGrpSpPr>
              <p:cNvPr id="7198" name="Group 73"/>
              <p:cNvGrpSpPr>
                <a:grpSpLocks/>
              </p:cNvGrpSpPr>
              <p:nvPr/>
            </p:nvGrpSpPr>
            <p:grpSpPr bwMode="auto">
              <a:xfrm>
                <a:off x="1455" y="616"/>
                <a:ext cx="497" cy="154"/>
                <a:chOff x="1455" y="616"/>
                <a:chExt cx="497" cy="154"/>
              </a:xfrm>
            </p:grpSpPr>
            <p:sp>
              <p:nvSpPr>
                <p:cNvPr id="7199" name="Rectangle 74"/>
                <p:cNvSpPr>
                  <a:spLocks noChangeArrowheads="1"/>
                </p:cNvSpPr>
                <p:nvPr/>
              </p:nvSpPr>
              <p:spPr bwMode="auto">
                <a:xfrm>
                  <a:off x="1455" y="616"/>
                  <a:ext cx="497" cy="154"/>
                </a:xfrm>
                <a:prstGeom prst="rect">
                  <a:avLst/>
                </a:prstGeom>
                <a:noFill/>
                <a:ln w="9525">
                  <a:solidFill>
                    <a:srgbClr val="000000"/>
                  </a:solidFill>
                  <a:miter lim="800000"/>
                  <a:headEnd/>
                  <a:tailEnd/>
                </a:ln>
              </p:spPr>
              <p:txBody>
                <a:bodyPr/>
                <a:lstStyle/>
                <a:p>
                  <a:pPr algn="r" eaLnBrk="0" hangingPunct="0">
                    <a:lnSpc>
                      <a:spcPct val="100000"/>
                    </a:lnSpc>
                  </a:pPr>
                  <a:r>
                    <a:rPr kumimoji="1" lang="en-US" sz="1300" b="0">
                      <a:cs typeface="Arial" charset="0"/>
                    </a:rPr>
                    <a:t>4</a:t>
                  </a:r>
                  <a:endParaRPr kumimoji="1" lang="en-US" sz="1300" b="0">
                    <a:solidFill>
                      <a:schemeClr val="tx1"/>
                    </a:solidFill>
                    <a:latin typeface="Times New Roman" pitchFamily="18" charset="0"/>
                  </a:endParaRPr>
                </a:p>
              </p:txBody>
            </p:sp>
            <p:sp>
              <p:nvSpPr>
                <p:cNvPr id="7200" name="Rectangle 75"/>
                <p:cNvSpPr>
                  <a:spLocks noChangeArrowheads="1"/>
                </p:cNvSpPr>
                <p:nvPr/>
              </p:nvSpPr>
              <p:spPr bwMode="auto">
                <a:xfrm>
                  <a:off x="1455" y="616"/>
                  <a:ext cx="497" cy="154"/>
                </a:xfrm>
                <a:prstGeom prst="rect">
                  <a:avLst/>
                </a:prstGeom>
                <a:noFill/>
                <a:ln w="7">
                  <a:solidFill>
                    <a:srgbClr val="000000"/>
                  </a:solidFill>
                  <a:miter lim="800000"/>
                  <a:headEnd/>
                  <a:tailEnd/>
                </a:ln>
              </p:spPr>
              <p:txBody>
                <a:bodyPr anchor="b"/>
                <a:lstStyle/>
                <a:p>
                  <a:endParaRPr lang="nl-NL"/>
                </a:p>
              </p:txBody>
            </p:sp>
          </p:grpSp>
        </p:grpSp>
        <p:sp>
          <p:nvSpPr>
            <p:cNvPr id="7178" name="Rectangle 76"/>
            <p:cNvSpPr>
              <a:spLocks noChangeArrowheads="1"/>
            </p:cNvSpPr>
            <p:nvPr/>
          </p:nvSpPr>
          <p:spPr bwMode="auto">
            <a:xfrm>
              <a:off x="-3" y="-3"/>
              <a:ext cx="1958" cy="776"/>
            </a:xfrm>
            <a:prstGeom prst="rect">
              <a:avLst/>
            </a:prstGeom>
            <a:noFill/>
            <a:ln w="9525">
              <a:solidFill>
                <a:srgbClr val="000000"/>
              </a:solidFill>
              <a:miter lim="800000"/>
              <a:headEnd/>
              <a:tailEnd/>
            </a:ln>
          </p:spPr>
          <p:txBody>
            <a:bodyPr anchor="b"/>
            <a:lstStyle/>
            <a:p>
              <a:endParaRPr lang="nl-NL"/>
            </a:p>
          </p:txBody>
        </p:sp>
      </p:grpSp>
      <p:sp>
        <p:nvSpPr>
          <p:cNvPr id="7175" name="Rectangle 77"/>
          <p:cNvSpPr>
            <a:spLocks noChangeArrowheads="1"/>
          </p:cNvSpPr>
          <p:nvPr/>
        </p:nvSpPr>
        <p:spPr bwMode="auto">
          <a:xfrm>
            <a:off x="1143000" y="26670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Resultaat: </a:t>
            </a:r>
          </a:p>
        </p:txBody>
      </p:sp>
      <p:sp>
        <p:nvSpPr>
          <p:cNvPr id="7176" name="Rectangle 78"/>
          <p:cNvSpPr>
            <a:spLocks noChangeArrowheads="1"/>
          </p:cNvSpPr>
          <p:nvPr/>
        </p:nvSpPr>
        <p:spPr bwMode="auto">
          <a:xfrm>
            <a:off x="1155700" y="46101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800" b="0">
                <a:latin typeface="Arial Unicode MS" pitchFamily="34" charset="-128"/>
              </a:rPr>
              <a:t>Query: </a:t>
            </a:r>
          </a:p>
        </p:txBody>
      </p:sp>
    </p:spTree>
    <p:extLst>
      <p:ext uri="{BB962C8B-B14F-4D97-AF65-F5344CB8AC3E}">
        <p14:creationId xmlns:p14="http://schemas.microsoft.com/office/powerpoint/2010/main" val="2910347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838200"/>
            <a:ext cx="7467600" cy="673100"/>
          </a:xfrm>
        </p:spPr>
        <p:txBody>
          <a:bodyPr/>
          <a:lstStyle/>
          <a:p>
            <a:pPr eaLnBrk="1" hangingPunct="1"/>
            <a:r>
              <a:rPr lang="nl-NL" smtClean="0"/>
              <a:t>Uitvoering query </a:t>
            </a:r>
            <a:r>
              <a:rPr lang="nl-NL" sz="2000" smtClean="0"/>
              <a:t>(voorbeeld 4)</a:t>
            </a:r>
          </a:p>
        </p:txBody>
      </p:sp>
      <p:sp>
        <p:nvSpPr>
          <p:cNvPr id="8195" name="Rectangle 4"/>
          <p:cNvSpPr>
            <a:spLocks noChangeArrowheads="1"/>
          </p:cNvSpPr>
          <p:nvPr/>
        </p:nvSpPr>
        <p:spPr bwMode="auto">
          <a:xfrm>
            <a:off x="736600" y="14859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600" b="0">
                <a:latin typeface="Arial Unicode MS" pitchFamily="34" charset="-128"/>
              </a:rPr>
              <a:t>Na FROM: </a:t>
            </a:r>
          </a:p>
        </p:txBody>
      </p:sp>
      <p:graphicFrame>
        <p:nvGraphicFramePr>
          <p:cNvPr id="10" name="Tabel 9"/>
          <p:cNvGraphicFramePr>
            <a:graphicFrameLocks noGrp="1"/>
          </p:cNvGraphicFramePr>
          <p:nvPr/>
        </p:nvGraphicFramePr>
        <p:xfrm>
          <a:off x="1089025" y="1746250"/>
          <a:ext cx="7255926" cy="3172968"/>
        </p:xfrm>
        <a:graphic>
          <a:graphicData uri="http://schemas.openxmlformats.org/drawingml/2006/table">
            <a:tbl>
              <a:tblPr/>
              <a:tblGrid>
                <a:gridCol w="547437"/>
                <a:gridCol w="1009059"/>
                <a:gridCol w="1241641"/>
                <a:gridCol w="1244528"/>
                <a:gridCol w="919437"/>
                <a:gridCol w="935577"/>
                <a:gridCol w="823387"/>
                <a:gridCol w="534860"/>
              </a:tblGrid>
              <a:tr h="0">
                <a:tc>
                  <a:txBody>
                    <a:bodyPr/>
                    <a:lstStyle/>
                    <a:p>
                      <a:pPr algn="ctr">
                        <a:lnSpc>
                          <a:spcPct val="115000"/>
                        </a:lnSpc>
                        <a:spcAft>
                          <a:spcPts val="0"/>
                        </a:spcAft>
                      </a:pPr>
                      <a:r>
                        <a:rPr lang="nl-NL" sz="1400" b="1" dirty="0" err="1">
                          <a:solidFill>
                            <a:srgbClr val="000000"/>
                          </a:solidFill>
                          <a:latin typeface="Calibri"/>
                          <a:ea typeface="Times New Roman"/>
                          <a:cs typeface="Times New Roman"/>
                        </a:rPr>
                        <a:t>stuknr</a:t>
                      </a:r>
                      <a:endParaRPr lang="nl-NL" sz="1400" dirty="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dirty="0" err="1">
                          <a:solidFill>
                            <a:srgbClr val="000000"/>
                          </a:solidFill>
                          <a:latin typeface="Calibri"/>
                          <a:ea typeface="Times New Roman"/>
                          <a:cs typeface="Times New Roman"/>
                        </a:rPr>
                        <a:t>componistId</a:t>
                      </a:r>
                      <a:endParaRPr lang="nl-NL" sz="1400" dirty="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titel</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stuknrOrigineel</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genrenaam</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dirty="0">
                          <a:solidFill>
                            <a:srgbClr val="000000"/>
                          </a:solidFill>
                          <a:latin typeface="Calibri"/>
                          <a:ea typeface="Times New Roman"/>
                          <a:cs typeface="Times New Roman"/>
                        </a:rPr>
                        <a:t>niveaucode</a:t>
                      </a:r>
                      <a:endParaRPr lang="nl-NL" sz="1400" dirty="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speelduur</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jaartal</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r>
              <a:tr h="0">
                <a:tc>
                  <a:txBody>
                    <a:bodyPr/>
                    <a:lstStyle/>
                    <a:p>
                      <a:pPr algn="ctr">
                        <a:lnSpc>
                          <a:spcPct val="115000"/>
                        </a:lnSpc>
                        <a:spcAft>
                          <a:spcPts val="0"/>
                        </a:spcAft>
                      </a:pPr>
                      <a:r>
                        <a:rPr lang="nl-NL" sz="1400" dirty="0">
                          <a:solidFill>
                            <a:srgbClr val="000000"/>
                          </a:solidFill>
                          <a:latin typeface="Calibri"/>
                          <a:ea typeface="Times New Roman"/>
                          <a:cs typeface="Times New Roman"/>
                        </a:rPr>
                        <a:t>1</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dirty="0">
                          <a:solidFill>
                            <a:srgbClr val="000000"/>
                          </a:solidFill>
                          <a:latin typeface="Calibri"/>
                          <a:ea typeface="Times New Roman"/>
                          <a:cs typeface="Times New Roman"/>
                        </a:rPr>
                        <a:t>1</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Blue bird</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pPr>
                      <a:endParaRPr lang="nl-NL" sz="1400">
                        <a:latin typeface="Calibri"/>
                        <a:ea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jazz</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pPr>
                      <a:endParaRPr lang="nl-NL" sz="1400" dirty="0">
                        <a:latin typeface="Calibri"/>
                        <a:ea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dirty="0">
                          <a:solidFill>
                            <a:srgbClr val="000000"/>
                          </a:solidFill>
                          <a:latin typeface="Calibri"/>
                          <a:ea typeface="Times New Roman"/>
                          <a:cs typeface="Times New Roman"/>
                        </a:rPr>
                        <a:t>4,5</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1954</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dirty="0">
                          <a:solidFill>
                            <a:srgbClr val="000000"/>
                          </a:solidFill>
                          <a:latin typeface="Calibri"/>
                          <a:ea typeface="Times New Roman"/>
                          <a:cs typeface="Times New Roman"/>
                        </a:rPr>
                        <a:t>2</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dirty="0">
                          <a:solidFill>
                            <a:srgbClr val="000000"/>
                          </a:solidFill>
                          <a:latin typeface="Calibri"/>
                          <a:ea typeface="Times New Roman"/>
                          <a:cs typeface="Times New Roman"/>
                        </a:rPr>
                        <a:t>2</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Blue bird</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1</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jazz</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B</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4</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1988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dirty="0">
                          <a:solidFill>
                            <a:srgbClr val="000000"/>
                          </a:solidFill>
                          <a:latin typeface="Calibri"/>
                          <a:ea typeface="Times New Roman"/>
                          <a:cs typeface="Times New Roman"/>
                        </a:rPr>
                        <a:t>9</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dirty="0">
                          <a:solidFill>
                            <a:srgbClr val="000000"/>
                          </a:solidFill>
                          <a:latin typeface="Calibri"/>
                          <a:ea typeface="Times New Roman"/>
                          <a:cs typeface="Times New Roman"/>
                        </a:rPr>
                        <a:t>2</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err="1">
                          <a:solidFill>
                            <a:srgbClr val="000000"/>
                          </a:solidFill>
                          <a:latin typeface="Calibri"/>
                          <a:ea typeface="Times New Roman"/>
                          <a:cs typeface="Times New Roman"/>
                        </a:rPr>
                        <a:t>Cradle</a:t>
                      </a:r>
                      <a:r>
                        <a:rPr lang="nl-NL" sz="1400" dirty="0">
                          <a:solidFill>
                            <a:srgbClr val="000000"/>
                          </a:solidFill>
                          <a:latin typeface="Calibri"/>
                          <a:ea typeface="Times New Roman"/>
                          <a:cs typeface="Times New Roman"/>
                        </a:rPr>
                        <a:t> song</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klassiek</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B</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3,5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1990</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3</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dirty="0">
                          <a:solidFill>
                            <a:srgbClr val="000000"/>
                          </a:solidFill>
                          <a:latin typeface="Calibri"/>
                          <a:ea typeface="Times New Roman"/>
                          <a:cs typeface="Times New Roman"/>
                        </a:rPr>
                        <a:t>4</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Air </a:t>
                      </a:r>
                      <a:r>
                        <a:rPr lang="nl-NL" sz="1400" dirty="0" err="1">
                          <a:solidFill>
                            <a:srgbClr val="000000"/>
                          </a:solidFill>
                          <a:latin typeface="Calibri"/>
                          <a:ea typeface="Times New Roman"/>
                          <a:cs typeface="Times New Roman"/>
                        </a:rPr>
                        <a:t>pur</a:t>
                      </a:r>
                      <a:r>
                        <a:rPr lang="nl-NL" sz="1400" dirty="0">
                          <a:solidFill>
                            <a:srgbClr val="000000"/>
                          </a:solidFill>
                          <a:latin typeface="Calibri"/>
                          <a:ea typeface="Times New Roman"/>
                          <a:cs typeface="Times New Roman"/>
                        </a:rPr>
                        <a:t> </a:t>
                      </a:r>
                      <a:r>
                        <a:rPr lang="nl-NL" sz="1400" dirty="0" err="1">
                          <a:solidFill>
                            <a:srgbClr val="000000"/>
                          </a:solidFill>
                          <a:latin typeface="Calibri"/>
                          <a:ea typeface="Times New Roman"/>
                          <a:cs typeface="Times New Roman"/>
                        </a:rPr>
                        <a:t>charmer</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pPr>
                      <a:endParaRPr lang="nl-NL" sz="1400">
                        <a:latin typeface="Calibri"/>
                        <a:ea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klassiek</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B</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4,5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1953</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err="1">
                          <a:solidFill>
                            <a:srgbClr val="000000"/>
                          </a:solidFill>
                          <a:latin typeface="Calibri"/>
                          <a:ea typeface="Times New Roman"/>
                          <a:cs typeface="Times New Roman"/>
                        </a:rPr>
                        <a:t>Lina</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pPr>
                      <a:endParaRPr lang="nl-NL" sz="1400" dirty="0">
                        <a:latin typeface="Calibri"/>
                        <a:ea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klassiek</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B</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1979</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14</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err="1">
                          <a:solidFill>
                            <a:srgbClr val="000000"/>
                          </a:solidFill>
                          <a:latin typeface="Calibri"/>
                          <a:ea typeface="Times New Roman"/>
                          <a:cs typeface="Times New Roman"/>
                        </a:rPr>
                        <a:t>Little</a:t>
                      </a:r>
                      <a:r>
                        <a:rPr lang="nl-NL" sz="1400" dirty="0">
                          <a:solidFill>
                            <a:srgbClr val="000000"/>
                          </a:solidFill>
                          <a:latin typeface="Calibri"/>
                          <a:ea typeface="Times New Roman"/>
                          <a:cs typeface="Times New Roman"/>
                        </a:rPr>
                        <a:t> </a:t>
                      </a:r>
                      <a:r>
                        <a:rPr lang="nl-NL" sz="1400" dirty="0" err="1">
                          <a:solidFill>
                            <a:srgbClr val="000000"/>
                          </a:solidFill>
                          <a:latin typeface="Calibri"/>
                          <a:ea typeface="Times New Roman"/>
                          <a:cs typeface="Times New Roman"/>
                        </a:rPr>
                        <a:t>Lina</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dirty="0">
                          <a:solidFill>
                            <a:srgbClr val="000000"/>
                          </a:solidFill>
                          <a:latin typeface="Calibri"/>
                          <a:ea typeface="Times New Roman"/>
                          <a:cs typeface="Times New Roman"/>
                        </a:rPr>
                        <a:t>5</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klassiek</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4,3</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1998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Berceuse</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pPr>
                      <a:endParaRPr lang="nl-NL" sz="1400">
                        <a:latin typeface="Calibri"/>
                        <a:ea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klassiek</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pPr>
                      <a:endParaRPr lang="nl-NL" sz="1400">
                        <a:latin typeface="Calibri"/>
                        <a:ea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4</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1786</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10</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Non </a:t>
                      </a:r>
                      <a:r>
                        <a:rPr lang="nl-NL" sz="1400" dirty="0" err="1">
                          <a:solidFill>
                            <a:srgbClr val="000000"/>
                          </a:solidFill>
                          <a:latin typeface="Calibri"/>
                          <a:ea typeface="Times New Roman"/>
                          <a:cs typeface="Times New Roman"/>
                        </a:rPr>
                        <a:t>piu</a:t>
                      </a:r>
                      <a:r>
                        <a:rPr lang="nl-NL" sz="1400" dirty="0">
                          <a:solidFill>
                            <a:srgbClr val="000000"/>
                          </a:solidFill>
                          <a:latin typeface="Calibri"/>
                          <a:ea typeface="Times New Roman"/>
                          <a:cs typeface="Times New Roman"/>
                        </a:rPr>
                        <a:t> </a:t>
                      </a:r>
                      <a:r>
                        <a:rPr lang="nl-NL" sz="1400" dirty="0" err="1">
                          <a:solidFill>
                            <a:srgbClr val="000000"/>
                          </a:solidFill>
                          <a:latin typeface="Calibri"/>
                          <a:ea typeface="Times New Roman"/>
                          <a:cs typeface="Times New Roman"/>
                        </a:rPr>
                        <a:t>andrai</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pPr>
                      <a:endParaRPr lang="nl-NL" sz="1400" dirty="0">
                        <a:latin typeface="Calibri"/>
                        <a:ea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klassiek</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pPr>
                      <a:endParaRPr lang="nl-NL" sz="1400" dirty="0">
                        <a:latin typeface="Calibri"/>
                        <a:ea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pPr>
                      <a:endParaRPr lang="nl-NL" sz="1400">
                        <a:latin typeface="Calibri"/>
                        <a:ea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1791</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12</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9</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err="1">
                          <a:solidFill>
                            <a:srgbClr val="000000"/>
                          </a:solidFill>
                          <a:latin typeface="Calibri"/>
                          <a:ea typeface="Times New Roman"/>
                          <a:cs typeface="Times New Roman"/>
                        </a:rPr>
                        <a:t>I'll</a:t>
                      </a:r>
                      <a:r>
                        <a:rPr lang="nl-NL" sz="1400" dirty="0">
                          <a:solidFill>
                            <a:srgbClr val="000000"/>
                          </a:solidFill>
                          <a:latin typeface="Calibri"/>
                          <a:ea typeface="Times New Roman"/>
                          <a:cs typeface="Times New Roman"/>
                        </a:rPr>
                        <a:t> </a:t>
                      </a:r>
                      <a:r>
                        <a:rPr lang="nl-NL" sz="1400" dirty="0" err="1">
                          <a:solidFill>
                            <a:srgbClr val="000000"/>
                          </a:solidFill>
                          <a:latin typeface="Calibri"/>
                          <a:ea typeface="Times New Roman"/>
                          <a:cs typeface="Times New Roman"/>
                        </a:rPr>
                        <a:t>never</a:t>
                      </a:r>
                      <a:r>
                        <a:rPr lang="nl-NL" sz="1400" dirty="0">
                          <a:solidFill>
                            <a:srgbClr val="000000"/>
                          </a:solidFill>
                          <a:latin typeface="Calibri"/>
                          <a:ea typeface="Times New Roman"/>
                          <a:cs typeface="Times New Roman"/>
                        </a:rPr>
                        <a:t> go</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10</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pop</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A</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6</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1996</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15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10</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Blue </a:t>
                      </a:r>
                      <a:r>
                        <a:rPr lang="nl-NL" sz="1400" dirty="0" err="1">
                          <a:solidFill>
                            <a:srgbClr val="000000"/>
                          </a:solidFill>
                          <a:latin typeface="Calibri"/>
                          <a:ea typeface="Times New Roman"/>
                          <a:cs typeface="Times New Roman"/>
                        </a:rPr>
                        <a:t>sky</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1</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jazz</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A</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dirty="0">
                          <a:solidFill>
                            <a:srgbClr val="000000"/>
                          </a:solidFill>
                          <a:latin typeface="Calibri"/>
                          <a:ea typeface="Times New Roman"/>
                          <a:cs typeface="Times New Roman"/>
                        </a:rPr>
                        <a:t>4</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1998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dirty="0">
                          <a:solidFill>
                            <a:srgbClr val="000000"/>
                          </a:solidFill>
                          <a:latin typeface="Calibri"/>
                          <a:ea typeface="Times New Roman"/>
                          <a:cs typeface="Times New Roman"/>
                        </a:rPr>
                        <a:t>13</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dirty="0">
                          <a:solidFill>
                            <a:srgbClr val="000000"/>
                          </a:solidFill>
                          <a:latin typeface="Calibri"/>
                          <a:ea typeface="Times New Roman"/>
                          <a:cs typeface="Times New Roman"/>
                        </a:rPr>
                        <a:t>10</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err="1">
                          <a:solidFill>
                            <a:srgbClr val="000000"/>
                          </a:solidFill>
                          <a:latin typeface="Calibri"/>
                          <a:ea typeface="Times New Roman"/>
                          <a:cs typeface="Times New Roman"/>
                        </a:rPr>
                        <a:t>Swinging</a:t>
                      </a:r>
                      <a:r>
                        <a:rPr lang="nl-NL" sz="1400" dirty="0">
                          <a:solidFill>
                            <a:srgbClr val="000000"/>
                          </a:solidFill>
                          <a:latin typeface="Calibri"/>
                          <a:ea typeface="Times New Roman"/>
                          <a:cs typeface="Times New Roman"/>
                        </a:rPr>
                        <a:t> </a:t>
                      </a:r>
                      <a:r>
                        <a:rPr lang="nl-NL" sz="1400" dirty="0" err="1">
                          <a:solidFill>
                            <a:srgbClr val="000000"/>
                          </a:solidFill>
                          <a:latin typeface="Calibri"/>
                          <a:ea typeface="Times New Roman"/>
                          <a:cs typeface="Times New Roman"/>
                        </a:rPr>
                        <a:t>Lina</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dirty="0">
                          <a:solidFill>
                            <a:srgbClr val="000000"/>
                          </a:solidFill>
                          <a:latin typeface="Calibri"/>
                          <a:ea typeface="Times New Roman"/>
                          <a:cs typeface="Times New Roman"/>
                        </a:rPr>
                        <a:t>5</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jazz</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B</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dirty="0">
                          <a:solidFill>
                            <a:srgbClr val="000000"/>
                          </a:solidFill>
                          <a:latin typeface="Calibri"/>
                          <a:ea typeface="Times New Roman"/>
                          <a:cs typeface="Times New Roman"/>
                        </a:rPr>
                        <a:t>8</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dirty="0">
                          <a:solidFill>
                            <a:srgbClr val="000000"/>
                          </a:solidFill>
                          <a:latin typeface="Calibri"/>
                          <a:ea typeface="Times New Roman"/>
                          <a:cs typeface="Times New Roman"/>
                        </a:rPr>
                        <a:t>1997</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r>
            </a:tbl>
          </a:graphicData>
        </a:graphic>
      </p:graphicFrame>
      <p:graphicFrame>
        <p:nvGraphicFramePr>
          <p:cNvPr id="11" name="Tabel 10"/>
          <p:cNvGraphicFramePr>
            <a:graphicFrameLocks noGrp="1"/>
          </p:cNvGraphicFramePr>
          <p:nvPr/>
        </p:nvGraphicFramePr>
        <p:xfrm>
          <a:off x="1181100" y="5297488"/>
          <a:ext cx="7190085" cy="1322070"/>
        </p:xfrm>
        <a:graphic>
          <a:graphicData uri="http://schemas.openxmlformats.org/drawingml/2006/table">
            <a:tbl>
              <a:tblPr/>
              <a:tblGrid>
                <a:gridCol w="556040"/>
                <a:gridCol w="1024916"/>
                <a:gridCol w="1089690"/>
                <a:gridCol w="1264086"/>
                <a:gridCol w="933887"/>
                <a:gridCol w="950280"/>
                <a:gridCol w="836326"/>
                <a:gridCol w="534860"/>
              </a:tblGrid>
              <a:tr h="0">
                <a:tc>
                  <a:txBody>
                    <a:bodyPr/>
                    <a:lstStyle/>
                    <a:p>
                      <a:pPr algn="ctr">
                        <a:lnSpc>
                          <a:spcPct val="115000"/>
                        </a:lnSpc>
                        <a:spcAft>
                          <a:spcPts val="0"/>
                        </a:spcAft>
                      </a:pPr>
                      <a:r>
                        <a:rPr lang="nl-NL" sz="1400" b="1" dirty="0" err="1">
                          <a:solidFill>
                            <a:srgbClr val="000000"/>
                          </a:solidFill>
                          <a:latin typeface="Calibri"/>
                          <a:ea typeface="Times New Roman"/>
                          <a:cs typeface="Times New Roman"/>
                        </a:rPr>
                        <a:t>stuknr</a:t>
                      </a:r>
                      <a:endParaRPr lang="nl-NL" sz="1400" dirty="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componistId</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titel</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stuknrOrigineel</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genrenaam</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niveaucode</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speelduur</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jaartal</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12</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9</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I'll never go</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10</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pop</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6</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1996</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13</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10</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err="1">
                          <a:solidFill>
                            <a:srgbClr val="000000"/>
                          </a:solidFill>
                          <a:latin typeface="Calibri"/>
                          <a:ea typeface="Times New Roman"/>
                          <a:cs typeface="Times New Roman"/>
                        </a:rPr>
                        <a:t>Swinging</a:t>
                      </a:r>
                      <a:r>
                        <a:rPr lang="nl-NL" sz="1400" dirty="0">
                          <a:solidFill>
                            <a:srgbClr val="000000"/>
                          </a:solidFill>
                          <a:latin typeface="Calibri"/>
                          <a:ea typeface="Times New Roman"/>
                          <a:cs typeface="Times New Roman"/>
                        </a:rPr>
                        <a:t> </a:t>
                      </a:r>
                      <a:r>
                        <a:rPr lang="nl-NL" sz="1400" dirty="0" err="1">
                          <a:solidFill>
                            <a:srgbClr val="000000"/>
                          </a:solidFill>
                          <a:latin typeface="Calibri"/>
                          <a:ea typeface="Times New Roman"/>
                          <a:cs typeface="Times New Roman"/>
                        </a:rPr>
                        <a:t>Lina</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jazz</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B</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1997</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14</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Little Lina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a:solidFill>
                            <a:srgbClr val="000000"/>
                          </a:solidFill>
                          <a:latin typeface="Calibri"/>
                          <a:ea typeface="Times New Roman"/>
                          <a:cs typeface="Times New Roman"/>
                        </a:rPr>
                        <a:t>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klassiek</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4,3</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1998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0">
                <a:tc>
                  <a:txBody>
                    <a:bodyPr/>
                    <a:lstStyle/>
                    <a:p>
                      <a:pPr algn="ctr">
                        <a:lnSpc>
                          <a:spcPct val="115000"/>
                        </a:lnSpc>
                        <a:spcAft>
                          <a:spcPts val="0"/>
                        </a:spcAft>
                      </a:pPr>
                      <a:r>
                        <a:rPr lang="nl-NL" sz="1400">
                          <a:solidFill>
                            <a:srgbClr val="000000"/>
                          </a:solidFill>
                          <a:latin typeface="Calibri"/>
                          <a:ea typeface="Times New Roman"/>
                          <a:cs typeface="Times New Roman"/>
                        </a:rPr>
                        <a:t>15</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dirty="0">
                          <a:solidFill>
                            <a:srgbClr val="000000"/>
                          </a:solidFill>
                          <a:latin typeface="Calibri"/>
                          <a:ea typeface="Times New Roman"/>
                          <a:cs typeface="Times New Roman"/>
                        </a:rPr>
                        <a:t>10</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dirty="0">
                          <a:solidFill>
                            <a:srgbClr val="000000"/>
                          </a:solidFill>
                          <a:latin typeface="Calibri"/>
                          <a:ea typeface="Times New Roman"/>
                          <a:cs typeface="Times New Roman"/>
                        </a:rPr>
                        <a:t>Blue </a:t>
                      </a:r>
                      <a:r>
                        <a:rPr lang="nl-NL" sz="1400" dirty="0" err="1">
                          <a:solidFill>
                            <a:srgbClr val="000000"/>
                          </a:solidFill>
                          <a:latin typeface="Calibri"/>
                          <a:ea typeface="Times New Roman"/>
                          <a:cs typeface="Times New Roman"/>
                        </a:rPr>
                        <a:t>sky</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ctr">
                        <a:lnSpc>
                          <a:spcPct val="115000"/>
                        </a:lnSpc>
                        <a:spcAft>
                          <a:spcPts val="0"/>
                        </a:spcAft>
                      </a:pPr>
                      <a:r>
                        <a:rPr lang="nl-NL" sz="1400" dirty="0">
                          <a:solidFill>
                            <a:srgbClr val="000000"/>
                          </a:solidFill>
                          <a:latin typeface="Calibri"/>
                          <a:ea typeface="Times New Roman"/>
                          <a:cs typeface="Times New Roman"/>
                        </a:rPr>
                        <a:t>1</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jazz</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4</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dirty="0">
                          <a:solidFill>
                            <a:srgbClr val="000000"/>
                          </a:solidFill>
                          <a:latin typeface="Calibri"/>
                          <a:ea typeface="Times New Roman"/>
                          <a:cs typeface="Times New Roman"/>
                        </a:rPr>
                        <a:t>1998</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r>
            </a:tbl>
          </a:graphicData>
        </a:graphic>
      </p:graphicFrame>
      <p:sp>
        <p:nvSpPr>
          <p:cNvPr id="8334" name="Rectangle 4"/>
          <p:cNvSpPr>
            <a:spLocks noChangeArrowheads="1"/>
          </p:cNvSpPr>
          <p:nvPr/>
        </p:nvSpPr>
        <p:spPr bwMode="auto">
          <a:xfrm>
            <a:off x="774700" y="50165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600" b="0">
                <a:latin typeface="Arial Unicode MS" pitchFamily="34" charset="-128"/>
              </a:rPr>
              <a:t>Na WHERE: </a:t>
            </a:r>
          </a:p>
        </p:txBody>
      </p:sp>
    </p:spTree>
    <p:extLst>
      <p:ext uri="{BB962C8B-B14F-4D97-AF65-F5344CB8AC3E}">
        <p14:creationId xmlns:p14="http://schemas.microsoft.com/office/powerpoint/2010/main" val="166987224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nl-NL" smtClean="0"/>
              <a:t>Uitvoering query </a:t>
            </a:r>
            <a:r>
              <a:rPr lang="nl-NL" sz="2000" smtClean="0"/>
              <a:t>(voorbeeld 4)</a:t>
            </a:r>
          </a:p>
        </p:txBody>
      </p:sp>
      <p:sp>
        <p:nvSpPr>
          <p:cNvPr id="9219" name="Rectangle 4"/>
          <p:cNvSpPr>
            <a:spLocks noChangeArrowheads="1"/>
          </p:cNvSpPr>
          <p:nvPr/>
        </p:nvSpPr>
        <p:spPr bwMode="auto">
          <a:xfrm>
            <a:off x="1168400" y="15494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600" b="0">
                <a:latin typeface="Arial Unicode MS" pitchFamily="34" charset="-128"/>
              </a:rPr>
              <a:t>Na SELECT: </a:t>
            </a:r>
          </a:p>
        </p:txBody>
      </p:sp>
      <p:sp>
        <p:nvSpPr>
          <p:cNvPr id="9220" name="Rectangle 4"/>
          <p:cNvSpPr>
            <a:spLocks noChangeArrowheads="1"/>
          </p:cNvSpPr>
          <p:nvPr/>
        </p:nvSpPr>
        <p:spPr bwMode="auto">
          <a:xfrm>
            <a:off x="1168400" y="3543300"/>
            <a:ext cx="2235200" cy="330200"/>
          </a:xfrm>
          <a:prstGeom prst="rect">
            <a:avLst/>
          </a:prstGeom>
          <a:noFill/>
          <a:ln w="9525">
            <a:noFill/>
            <a:miter lim="800000"/>
            <a:headEnd/>
            <a:tailEnd/>
          </a:ln>
        </p:spPr>
        <p:txBody>
          <a:bodyPr/>
          <a:lstStyle/>
          <a:p>
            <a:pPr>
              <a:spcBef>
                <a:spcPct val="20000"/>
              </a:spcBef>
              <a:buClr>
                <a:schemeClr val="tx1"/>
              </a:buClr>
              <a:buSzPct val="75000"/>
              <a:buFont typeface="Wingdings" pitchFamily="2" charset="2"/>
              <a:buNone/>
            </a:pPr>
            <a:r>
              <a:rPr lang="nl-NL" sz="1600" b="0">
                <a:latin typeface="Arial Unicode MS" pitchFamily="34" charset="-128"/>
              </a:rPr>
              <a:t>Na ORDER BY: </a:t>
            </a:r>
          </a:p>
        </p:txBody>
      </p:sp>
      <p:graphicFrame>
        <p:nvGraphicFramePr>
          <p:cNvPr id="7" name="Tabel 6"/>
          <p:cNvGraphicFramePr>
            <a:graphicFrameLocks noGrp="1"/>
          </p:cNvGraphicFramePr>
          <p:nvPr/>
        </p:nvGraphicFramePr>
        <p:xfrm>
          <a:off x="1257300" y="1920875"/>
          <a:ext cx="3263900" cy="1355090"/>
        </p:xfrm>
        <a:graphic>
          <a:graphicData uri="http://schemas.openxmlformats.org/drawingml/2006/table">
            <a:tbl>
              <a:tblPr/>
              <a:tblGrid>
                <a:gridCol w="553896"/>
                <a:gridCol w="930286"/>
                <a:gridCol w="946616"/>
                <a:gridCol w="833102"/>
              </a:tblGrid>
              <a:tr h="271018">
                <a:tc>
                  <a:txBody>
                    <a:bodyPr/>
                    <a:lstStyle/>
                    <a:p>
                      <a:pPr algn="ctr">
                        <a:lnSpc>
                          <a:spcPct val="115000"/>
                        </a:lnSpc>
                        <a:spcAft>
                          <a:spcPts val="0"/>
                        </a:spcAft>
                      </a:pPr>
                      <a:r>
                        <a:rPr lang="nl-NL" sz="1400" b="1" dirty="0" err="1">
                          <a:solidFill>
                            <a:srgbClr val="000000"/>
                          </a:solidFill>
                          <a:latin typeface="Calibri"/>
                          <a:ea typeface="Times New Roman"/>
                          <a:cs typeface="Times New Roman"/>
                        </a:rPr>
                        <a:t>stuknr</a:t>
                      </a:r>
                      <a:endParaRPr lang="nl-NL" sz="1400" dirty="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genrenaam</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niveaucode</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speelduur</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r>
              <a:tr h="271018">
                <a:tc>
                  <a:txBody>
                    <a:bodyPr/>
                    <a:lstStyle/>
                    <a:p>
                      <a:pPr algn="ctr">
                        <a:lnSpc>
                          <a:spcPct val="115000"/>
                        </a:lnSpc>
                        <a:spcAft>
                          <a:spcPts val="0"/>
                        </a:spcAft>
                      </a:pPr>
                      <a:r>
                        <a:rPr lang="nl-NL" sz="1400">
                          <a:solidFill>
                            <a:srgbClr val="000000"/>
                          </a:solidFill>
                          <a:latin typeface="Calibri"/>
                          <a:ea typeface="Times New Roman"/>
                          <a:cs typeface="Times New Roman"/>
                        </a:rPr>
                        <a:t>12</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pop</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6</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271018">
                <a:tc>
                  <a:txBody>
                    <a:bodyPr/>
                    <a:lstStyle/>
                    <a:p>
                      <a:pPr algn="ctr">
                        <a:lnSpc>
                          <a:spcPct val="115000"/>
                        </a:lnSpc>
                        <a:spcAft>
                          <a:spcPts val="0"/>
                        </a:spcAft>
                      </a:pPr>
                      <a:r>
                        <a:rPr lang="nl-NL" sz="1400">
                          <a:solidFill>
                            <a:srgbClr val="000000"/>
                          </a:solidFill>
                          <a:latin typeface="Calibri"/>
                          <a:ea typeface="Times New Roman"/>
                          <a:cs typeface="Times New Roman"/>
                        </a:rPr>
                        <a:t>13</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jazz</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B</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dirty="0">
                          <a:solidFill>
                            <a:srgbClr val="000000"/>
                          </a:solidFill>
                          <a:latin typeface="Calibri"/>
                          <a:ea typeface="Times New Roman"/>
                          <a:cs typeface="Times New Roman"/>
                        </a:rPr>
                        <a:t>8</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r>
              <a:tr h="271018">
                <a:tc>
                  <a:txBody>
                    <a:bodyPr/>
                    <a:lstStyle/>
                    <a:p>
                      <a:pPr algn="ctr">
                        <a:lnSpc>
                          <a:spcPct val="115000"/>
                        </a:lnSpc>
                        <a:spcAft>
                          <a:spcPts val="0"/>
                        </a:spcAft>
                      </a:pPr>
                      <a:r>
                        <a:rPr lang="nl-NL" sz="1400">
                          <a:solidFill>
                            <a:srgbClr val="000000"/>
                          </a:solidFill>
                          <a:latin typeface="Calibri"/>
                          <a:ea typeface="Times New Roman"/>
                          <a:cs typeface="Times New Roman"/>
                        </a:rPr>
                        <a:t>14</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klassiek</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4,3</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271018">
                <a:tc>
                  <a:txBody>
                    <a:bodyPr/>
                    <a:lstStyle/>
                    <a:p>
                      <a:pPr algn="ctr">
                        <a:lnSpc>
                          <a:spcPct val="115000"/>
                        </a:lnSpc>
                        <a:spcAft>
                          <a:spcPts val="0"/>
                        </a:spcAft>
                      </a:pPr>
                      <a:r>
                        <a:rPr lang="nl-NL" sz="1400" dirty="0">
                          <a:solidFill>
                            <a:srgbClr val="000000"/>
                          </a:solidFill>
                          <a:latin typeface="Calibri"/>
                          <a:ea typeface="Times New Roman"/>
                          <a:cs typeface="Times New Roman"/>
                        </a:rPr>
                        <a:t>15</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jazz</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dirty="0">
                          <a:solidFill>
                            <a:srgbClr val="000000"/>
                          </a:solidFill>
                          <a:latin typeface="Calibri"/>
                          <a:ea typeface="Times New Roman"/>
                          <a:cs typeface="Times New Roman"/>
                        </a:rPr>
                        <a:t>4</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r>
            </a:tbl>
          </a:graphicData>
        </a:graphic>
      </p:graphicFrame>
      <p:graphicFrame>
        <p:nvGraphicFramePr>
          <p:cNvPr id="8" name="Tabel 7"/>
          <p:cNvGraphicFramePr>
            <a:graphicFrameLocks noGrp="1"/>
          </p:cNvGraphicFramePr>
          <p:nvPr/>
        </p:nvGraphicFramePr>
        <p:xfrm>
          <a:off x="1249363" y="3905250"/>
          <a:ext cx="3316020" cy="1322070"/>
        </p:xfrm>
        <a:graphic>
          <a:graphicData uri="http://schemas.openxmlformats.org/drawingml/2006/table">
            <a:tbl>
              <a:tblPr/>
              <a:tblGrid>
                <a:gridCol w="608147"/>
                <a:gridCol w="889889"/>
                <a:gridCol w="905510"/>
                <a:gridCol w="912474"/>
              </a:tblGrid>
              <a:tr h="263017">
                <a:tc>
                  <a:txBody>
                    <a:bodyPr/>
                    <a:lstStyle/>
                    <a:p>
                      <a:pPr algn="ctr">
                        <a:lnSpc>
                          <a:spcPct val="115000"/>
                        </a:lnSpc>
                        <a:spcAft>
                          <a:spcPts val="0"/>
                        </a:spcAft>
                      </a:pPr>
                      <a:r>
                        <a:rPr lang="nl-NL" sz="1400" b="1" dirty="0" err="1">
                          <a:solidFill>
                            <a:srgbClr val="000000"/>
                          </a:solidFill>
                          <a:latin typeface="Calibri"/>
                          <a:ea typeface="Times New Roman"/>
                          <a:cs typeface="Times New Roman"/>
                        </a:rPr>
                        <a:t>stuknr</a:t>
                      </a:r>
                      <a:endParaRPr lang="nl-NL" sz="1400" dirty="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genrenaam</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niveaucode</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c>
                  <a:txBody>
                    <a:bodyPr/>
                    <a:lstStyle/>
                    <a:p>
                      <a:pPr algn="ctr">
                        <a:lnSpc>
                          <a:spcPct val="115000"/>
                        </a:lnSpc>
                        <a:spcAft>
                          <a:spcPts val="0"/>
                        </a:spcAft>
                      </a:pPr>
                      <a:r>
                        <a:rPr lang="nl-NL" sz="1400" b="1">
                          <a:solidFill>
                            <a:srgbClr val="000000"/>
                          </a:solidFill>
                          <a:latin typeface="Calibri"/>
                          <a:ea typeface="Times New Roman"/>
                          <a:cs typeface="Times New Roman"/>
                        </a:rPr>
                        <a:t>speelduur</a:t>
                      </a:r>
                      <a:endParaRPr lang="nl-NL" sz="1400">
                        <a:latin typeface="Calibri"/>
                        <a:ea typeface="Calibri"/>
                        <a:cs typeface="Times New Roman"/>
                      </a:endParaRPr>
                    </a:p>
                  </a:txBody>
                  <a:tcPr marL="9525" marR="9525" marT="9525" marB="9525" anchor="ctr">
                    <a:lnL>
                      <a:noFill/>
                    </a:lnL>
                    <a:lnR>
                      <a:noFill/>
                    </a:lnR>
                    <a:lnT>
                      <a:noFill/>
                    </a:lnT>
                    <a:lnB>
                      <a:noFill/>
                    </a:lnB>
                    <a:solidFill>
                      <a:srgbClr val="C0C0C0"/>
                    </a:solidFill>
                  </a:tcPr>
                </a:tc>
              </a:tr>
              <a:tr h="263017">
                <a:tc>
                  <a:txBody>
                    <a:bodyPr/>
                    <a:lstStyle/>
                    <a:p>
                      <a:pPr algn="ctr">
                        <a:lnSpc>
                          <a:spcPct val="115000"/>
                        </a:lnSpc>
                        <a:spcAft>
                          <a:spcPts val="0"/>
                        </a:spcAft>
                      </a:pPr>
                      <a:r>
                        <a:rPr lang="nl-NL" sz="1400">
                          <a:solidFill>
                            <a:srgbClr val="000000"/>
                          </a:solidFill>
                          <a:latin typeface="Calibri"/>
                          <a:ea typeface="Times New Roman"/>
                          <a:cs typeface="Times New Roman"/>
                        </a:rPr>
                        <a:t>13</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jazz</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B</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8</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263017">
                <a:tc>
                  <a:txBody>
                    <a:bodyPr/>
                    <a:lstStyle/>
                    <a:p>
                      <a:pPr algn="ctr">
                        <a:lnSpc>
                          <a:spcPct val="115000"/>
                        </a:lnSpc>
                        <a:spcAft>
                          <a:spcPts val="0"/>
                        </a:spcAft>
                      </a:pPr>
                      <a:r>
                        <a:rPr lang="nl-NL" sz="1400">
                          <a:solidFill>
                            <a:srgbClr val="000000"/>
                          </a:solidFill>
                          <a:latin typeface="Calibri"/>
                          <a:ea typeface="Times New Roman"/>
                          <a:cs typeface="Times New Roman"/>
                        </a:rPr>
                        <a:t>12</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pop</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6</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263017">
                <a:tc>
                  <a:txBody>
                    <a:bodyPr/>
                    <a:lstStyle/>
                    <a:p>
                      <a:pPr algn="ctr">
                        <a:lnSpc>
                          <a:spcPct val="115000"/>
                        </a:lnSpc>
                        <a:spcAft>
                          <a:spcPts val="0"/>
                        </a:spcAft>
                      </a:pPr>
                      <a:r>
                        <a:rPr lang="nl-NL" sz="1400">
                          <a:solidFill>
                            <a:srgbClr val="000000"/>
                          </a:solidFill>
                          <a:latin typeface="Calibri"/>
                          <a:ea typeface="Times New Roman"/>
                          <a:cs typeface="Times New Roman"/>
                        </a:rPr>
                        <a:t>14</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klassiek</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a:solidFill>
                            <a:srgbClr val="000000"/>
                          </a:solidFill>
                          <a:latin typeface="Calibri"/>
                          <a:ea typeface="Times New Roman"/>
                          <a:cs typeface="Times New Roman"/>
                        </a:rPr>
                        <a:t>4,3</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r>
              <a:tr h="263017">
                <a:tc>
                  <a:txBody>
                    <a:bodyPr/>
                    <a:lstStyle/>
                    <a:p>
                      <a:pPr algn="ctr">
                        <a:lnSpc>
                          <a:spcPct val="115000"/>
                        </a:lnSpc>
                        <a:spcAft>
                          <a:spcPts val="0"/>
                        </a:spcAft>
                      </a:pPr>
                      <a:r>
                        <a:rPr lang="nl-NL" sz="1400" dirty="0">
                          <a:solidFill>
                            <a:srgbClr val="000000"/>
                          </a:solidFill>
                          <a:latin typeface="Calibri"/>
                          <a:ea typeface="Times New Roman"/>
                          <a:cs typeface="Times New Roman"/>
                        </a:rPr>
                        <a:t>15</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jazz</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nSpc>
                          <a:spcPct val="115000"/>
                        </a:lnSpc>
                        <a:spcAft>
                          <a:spcPts val="0"/>
                        </a:spcAft>
                      </a:pPr>
                      <a:r>
                        <a:rPr lang="nl-NL" sz="1400">
                          <a:solidFill>
                            <a:srgbClr val="000000"/>
                          </a:solidFill>
                          <a:latin typeface="Calibri"/>
                          <a:ea typeface="Times New Roman"/>
                          <a:cs typeface="Times New Roman"/>
                        </a:rPr>
                        <a:t>A</a:t>
                      </a:r>
                      <a:endParaRPr lang="nl-NL" sz="1400">
                        <a:latin typeface="Calibri"/>
                        <a:ea typeface="Calibri"/>
                        <a:cs typeface="Times New Roman"/>
                      </a:endParaRPr>
                    </a:p>
                  </a:txBody>
                  <a:tcPr marL="9525" marR="9525" marT="9525" marB="9525">
                    <a:lnL>
                      <a:noFill/>
                    </a:lnL>
                    <a:lnR>
                      <a:noFill/>
                    </a:lnR>
                    <a:lnT>
                      <a:noFill/>
                    </a:lnT>
                    <a:lnB>
                      <a:noFill/>
                    </a:lnB>
                    <a:solidFill>
                      <a:srgbClr val="FFFFFF"/>
                    </a:solidFill>
                  </a:tcPr>
                </a:tc>
                <a:tc>
                  <a:txBody>
                    <a:bodyPr/>
                    <a:lstStyle/>
                    <a:p>
                      <a:pPr algn="r">
                        <a:lnSpc>
                          <a:spcPct val="115000"/>
                        </a:lnSpc>
                        <a:spcAft>
                          <a:spcPts val="0"/>
                        </a:spcAft>
                      </a:pPr>
                      <a:r>
                        <a:rPr lang="nl-NL" sz="1400" dirty="0">
                          <a:solidFill>
                            <a:srgbClr val="000000"/>
                          </a:solidFill>
                          <a:latin typeface="Calibri"/>
                          <a:ea typeface="Times New Roman"/>
                          <a:cs typeface="Times New Roman"/>
                        </a:rPr>
                        <a:t>4</a:t>
                      </a:r>
                      <a:endParaRPr lang="nl-NL" sz="1400" dirty="0">
                        <a:latin typeface="Calibri"/>
                        <a:ea typeface="Calibri"/>
                        <a:cs typeface="Times New Roman"/>
                      </a:endParaRPr>
                    </a:p>
                  </a:txBody>
                  <a:tcPr marL="9525" marR="9525" marT="9525" marB="9525">
                    <a:lnL>
                      <a:noFill/>
                    </a:lnL>
                    <a:lnR>
                      <a:noFill/>
                    </a:lnR>
                    <a:lnT>
                      <a:noFill/>
                    </a:lnT>
                    <a:lnB>
                      <a:noFill/>
                    </a:lnB>
                    <a:solidFill>
                      <a:srgbClr val="FFFFFF"/>
                    </a:solidFill>
                  </a:tcPr>
                </a:tc>
              </a:tr>
            </a:tbl>
          </a:graphicData>
        </a:graphic>
      </p:graphicFrame>
      <p:sp>
        <p:nvSpPr>
          <p:cNvPr id="9" name="Footer Placeholder 8"/>
          <p:cNvSpPr>
            <a:spLocks noGrp="1"/>
          </p:cNvSpPr>
          <p:nvPr>
            <p:ph type="ftr" sz="quarter" idx="10"/>
          </p:nvPr>
        </p:nvSpPr>
        <p:spPr/>
        <p:txBody>
          <a:bodyPr/>
          <a:lstStyle/>
          <a:p>
            <a:pPr>
              <a:defRPr/>
            </a:pPr>
            <a:r>
              <a:rPr lang="en-GB" smtClean="0"/>
              <a:t>©HAN</a:t>
            </a:r>
            <a:endParaRPr lang="en-GB"/>
          </a:p>
        </p:txBody>
      </p:sp>
    </p:spTree>
    <p:extLst>
      <p:ext uri="{BB962C8B-B14F-4D97-AF65-F5344CB8AC3E}">
        <p14:creationId xmlns:p14="http://schemas.microsoft.com/office/powerpoint/2010/main" val="406388011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0" y="838200"/>
            <a:ext cx="7467600" cy="1092200"/>
          </a:xfrm>
        </p:spPr>
        <p:txBody>
          <a:bodyPr/>
          <a:lstStyle/>
          <a:p>
            <a:pPr eaLnBrk="1" hangingPunct="1"/>
            <a:r>
              <a:rPr lang="nl-NL" smtClean="0"/>
              <a:t>Werkwijze </a:t>
            </a:r>
            <a:r>
              <a:rPr lang="nl-NL" sz="3100" smtClean="0"/>
              <a:t>voor het opstellen van een SELECT-statement (versie 1)</a:t>
            </a:r>
            <a:endParaRPr lang="nl-NL" smtClean="0"/>
          </a:p>
        </p:txBody>
      </p:sp>
      <p:sp>
        <p:nvSpPr>
          <p:cNvPr id="10243" name="Rectangle 3"/>
          <p:cNvSpPr>
            <a:spLocks noGrp="1" noChangeArrowheads="1"/>
          </p:cNvSpPr>
          <p:nvPr>
            <p:ph type="body" idx="1"/>
          </p:nvPr>
        </p:nvSpPr>
        <p:spPr>
          <a:xfrm>
            <a:off x="1143000" y="2120900"/>
            <a:ext cx="7467600" cy="3670300"/>
          </a:xfrm>
        </p:spPr>
        <p:txBody>
          <a:bodyPr/>
          <a:lstStyle/>
          <a:p>
            <a:pPr eaLnBrk="1" hangingPunct="1">
              <a:tabLst>
                <a:tab pos="7264400" algn="r"/>
              </a:tabLst>
            </a:pPr>
            <a:r>
              <a:rPr lang="nl-NL" sz="2200" smtClean="0"/>
              <a:t>Uit welke tabel(len) heb je gegevens nodig?	</a:t>
            </a:r>
            <a:r>
              <a:rPr lang="nl-NL" sz="2200" smtClean="0">
                <a:solidFill>
                  <a:srgbClr val="000099"/>
                </a:solidFill>
              </a:rPr>
              <a:t>FROM</a:t>
            </a:r>
          </a:p>
          <a:p>
            <a:pPr eaLnBrk="1" hangingPunct="1">
              <a:tabLst>
                <a:tab pos="7264400" algn="r"/>
              </a:tabLst>
            </a:pPr>
            <a:r>
              <a:rPr lang="nl-NL" sz="2200" smtClean="0"/>
              <a:t>Aan welke voorwaarden dienen de te selecteren rijen te voldoen? 	</a:t>
            </a:r>
            <a:r>
              <a:rPr lang="nl-NL" sz="2200" smtClean="0">
                <a:solidFill>
                  <a:srgbClr val="000099"/>
                </a:solidFill>
              </a:rPr>
              <a:t>WHERE</a:t>
            </a:r>
            <a:endParaRPr lang="nl-NL" sz="2200" smtClean="0"/>
          </a:p>
          <a:p>
            <a:pPr eaLnBrk="1" hangingPunct="1">
              <a:tabLst>
                <a:tab pos="7264400" algn="r"/>
              </a:tabLst>
            </a:pPr>
            <a:r>
              <a:rPr lang="nl-NL" sz="2200" smtClean="0"/>
              <a:t>Welke kolommen (of afgeleide gegevens) dienen te worden getoond? 	</a:t>
            </a:r>
            <a:r>
              <a:rPr lang="nl-NL" sz="2200" smtClean="0">
                <a:solidFill>
                  <a:srgbClr val="000099"/>
                </a:solidFill>
              </a:rPr>
              <a:t>SELECT</a:t>
            </a:r>
            <a:endParaRPr lang="nl-NL" sz="2200" smtClean="0"/>
          </a:p>
          <a:p>
            <a:pPr eaLnBrk="1" hangingPunct="1">
              <a:tabLst>
                <a:tab pos="7264400" algn="r"/>
              </a:tabLst>
            </a:pPr>
            <a:r>
              <a:rPr lang="nl-NL" sz="2200" smtClean="0"/>
              <a:t>Hoe dient de resultaattabel te worden geordend? 	</a:t>
            </a:r>
            <a:r>
              <a:rPr lang="nl-NL" sz="2200" smtClean="0">
                <a:solidFill>
                  <a:srgbClr val="000099"/>
                </a:solidFill>
              </a:rPr>
              <a:t>ORDER BY</a:t>
            </a:r>
          </a:p>
        </p:txBody>
      </p:sp>
    </p:spTree>
    <p:extLst>
      <p:ext uri="{BB962C8B-B14F-4D97-AF65-F5344CB8AC3E}">
        <p14:creationId xmlns:p14="http://schemas.microsoft.com/office/powerpoint/2010/main" val="2700362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Opgaven</a:t>
            </a:r>
            <a:endParaRPr lang="nl-NL" smtClean="0"/>
          </a:p>
        </p:txBody>
      </p:sp>
      <p:sp>
        <p:nvSpPr>
          <p:cNvPr id="11267" name="Rectangle 3"/>
          <p:cNvSpPr>
            <a:spLocks noGrp="1" noChangeArrowheads="1"/>
          </p:cNvSpPr>
          <p:nvPr>
            <p:ph type="body" idx="1"/>
          </p:nvPr>
        </p:nvSpPr>
        <p:spPr>
          <a:xfrm>
            <a:off x="1143000" y="1676400"/>
            <a:ext cx="7467600" cy="3225800"/>
          </a:xfrm>
        </p:spPr>
        <p:txBody>
          <a:bodyPr/>
          <a:lstStyle/>
          <a:p>
            <a:pPr marL="457200" indent="-457200" eaLnBrk="1" hangingPunct="1">
              <a:lnSpc>
                <a:spcPct val="90000"/>
              </a:lnSpc>
              <a:buFont typeface="Wingdings" pitchFamily="2" charset="2"/>
              <a:buNone/>
            </a:pPr>
            <a:r>
              <a:rPr lang="en-US" sz="1800" dirty="0" err="1" smtClean="0"/>
              <a:t>Stel</a:t>
            </a:r>
            <a:r>
              <a:rPr lang="en-US" sz="1800" dirty="0" smtClean="0"/>
              <a:t> SELECT-statements op </a:t>
            </a:r>
            <a:r>
              <a:rPr lang="en-US" sz="1800" dirty="0" err="1" smtClean="0"/>
              <a:t>voor</a:t>
            </a:r>
            <a:r>
              <a:rPr lang="en-US" sz="1800" dirty="0" smtClean="0"/>
              <a:t> de </a:t>
            </a:r>
            <a:r>
              <a:rPr lang="en-US" sz="1800" dirty="0" err="1" smtClean="0"/>
              <a:t>volgende</a:t>
            </a:r>
            <a:r>
              <a:rPr lang="en-US" sz="1800" dirty="0" smtClean="0"/>
              <a:t> </a:t>
            </a:r>
            <a:r>
              <a:rPr lang="en-US" sz="1800" dirty="0" err="1" smtClean="0"/>
              <a:t>informatiebehoeften</a:t>
            </a:r>
            <a:endParaRPr lang="en-US" sz="1800" dirty="0" smtClean="0"/>
          </a:p>
          <a:p>
            <a:pPr marL="457200" indent="-457200" eaLnBrk="1" hangingPunct="1">
              <a:lnSpc>
                <a:spcPct val="90000"/>
              </a:lnSpc>
            </a:pPr>
            <a:endParaRPr lang="en-US" sz="1800" dirty="0" smtClean="0"/>
          </a:p>
          <a:p>
            <a:pPr marL="457200" indent="-457200" eaLnBrk="1" hangingPunct="1">
              <a:lnSpc>
                <a:spcPct val="90000"/>
              </a:lnSpc>
              <a:buSzTx/>
              <a:buFont typeface="Wingdings" pitchFamily="2" charset="2"/>
              <a:buAutoNum type="arabicPeriod"/>
            </a:pPr>
            <a:r>
              <a:rPr lang="en-US" sz="1800" dirty="0" err="1" smtClean="0"/>
              <a:t>Geef</a:t>
            </a:r>
            <a:r>
              <a:rPr lang="en-US" sz="1800" dirty="0" smtClean="0"/>
              <a:t> </a:t>
            </a:r>
            <a:r>
              <a:rPr lang="en-US" sz="1800" dirty="0" err="1" smtClean="0"/>
              <a:t>stuknummer</a:t>
            </a:r>
            <a:r>
              <a:rPr lang="en-US" sz="1800" dirty="0" smtClean="0"/>
              <a:t>, </a:t>
            </a:r>
            <a:r>
              <a:rPr lang="en-US" sz="1800" dirty="0" err="1" smtClean="0"/>
              <a:t>titel</a:t>
            </a:r>
            <a:r>
              <a:rPr lang="en-US" sz="1800" dirty="0" smtClean="0"/>
              <a:t> en genre van </a:t>
            </a:r>
            <a:r>
              <a:rPr lang="en-US" sz="1800" dirty="0" err="1" smtClean="0"/>
              <a:t>alle</a:t>
            </a:r>
            <a:r>
              <a:rPr lang="en-US" sz="1800" dirty="0" smtClean="0"/>
              <a:t> </a:t>
            </a:r>
            <a:r>
              <a:rPr lang="en-US" sz="1800" dirty="0" err="1" smtClean="0"/>
              <a:t>stukken</a:t>
            </a:r>
            <a:r>
              <a:rPr lang="en-US" sz="1800" dirty="0" smtClean="0"/>
              <a:t> die </a:t>
            </a:r>
            <a:r>
              <a:rPr lang="en-US" sz="1800" dirty="0" err="1" smtClean="0"/>
              <a:t>een</a:t>
            </a:r>
            <a:r>
              <a:rPr lang="en-US" sz="1800" dirty="0" smtClean="0"/>
              <a:t> </a:t>
            </a:r>
            <a:r>
              <a:rPr lang="en-US" sz="1800" dirty="0" err="1" smtClean="0"/>
              <a:t>bewerking</a:t>
            </a:r>
            <a:r>
              <a:rPr lang="en-US" sz="1800" dirty="0" smtClean="0"/>
              <a:t> </a:t>
            </a:r>
            <a:r>
              <a:rPr lang="en-US" sz="1800" dirty="0" err="1" smtClean="0"/>
              <a:t>zijn</a:t>
            </a:r>
            <a:r>
              <a:rPr lang="en-US" sz="1800" dirty="0" smtClean="0"/>
              <a:t> van </a:t>
            </a:r>
            <a:r>
              <a:rPr lang="en-US" sz="1800" dirty="0" err="1" smtClean="0"/>
              <a:t>stuk</a:t>
            </a:r>
            <a:r>
              <a:rPr lang="en-US" sz="1800" dirty="0" smtClean="0"/>
              <a:t> 5. </a:t>
            </a:r>
            <a:r>
              <a:rPr lang="en-US" sz="1800" dirty="0" err="1" smtClean="0"/>
              <a:t>Orden</a:t>
            </a:r>
            <a:r>
              <a:rPr lang="en-US" sz="1800" dirty="0" smtClean="0"/>
              <a:t> op </a:t>
            </a:r>
            <a:r>
              <a:rPr lang="en-US" sz="1800" dirty="0" err="1" smtClean="0"/>
              <a:t>titel</a:t>
            </a:r>
            <a:r>
              <a:rPr lang="en-US" sz="1800" dirty="0" smtClean="0"/>
              <a:t>.</a:t>
            </a:r>
            <a:endParaRPr lang="nl-NL" sz="1800" dirty="0" smtClean="0"/>
          </a:p>
          <a:p>
            <a:pPr marL="457200" indent="-457200" eaLnBrk="1" hangingPunct="1">
              <a:lnSpc>
                <a:spcPct val="90000"/>
              </a:lnSpc>
              <a:buSzTx/>
              <a:buFont typeface="Wingdings" pitchFamily="2" charset="2"/>
              <a:buAutoNum type="arabicPeriod"/>
            </a:pPr>
            <a:endParaRPr lang="en-US" sz="1800" dirty="0" smtClean="0"/>
          </a:p>
          <a:p>
            <a:pPr marL="457200" indent="-457200" eaLnBrk="1" hangingPunct="1">
              <a:lnSpc>
                <a:spcPct val="90000"/>
              </a:lnSpc>
              <a:buSzTx/>
              <a:buFont typeface="Wingdings" pitchFamily="2" charset="2"/>
              <a:buAutoNum type="arabicPeriod"/>
            </a:pPr>
            <a:r>
              <a:rPr lang="en-US" sz="1800" dirty="0" err="1" smtClean="0"/>
              <a:t>Geef</a:t>
            </a:r>
            <a:r>
              <a:rPr lang="en-US" sz="1800" dirty="0" smtClean="0"/>
              <a:t> de </a:t>
            </a:r>
            <a:r>
              <a:rPr lang="en-US" sz="1800" dirty="0" err="1" smtClean="0"/>
              <a:t>componistId</a:t>
            </a:r>
            <a:r>
              <a:rPr lang="en-US" sz="1800" dirty="0" smtClean="0"/>
              <a:t>, de </a:t>
            </a:r>
            <a:r>
              <a:rPr lang="en-US" sz="1800" dirty="0" err="1" smtClean="0"/>
              <a:t>naam</a:t>
            </a:r>
            <a:r>
              <a:rPr lang="en-US" sz="1800" dirty="0" smtClean="0"/>
              <a:t> en de </a:t>
            </a:r>
            <a:r>
              <a:rPr lang="en-US" sz="1800" dirty="0" err="1" smtClean="0"/>
              <a:t>geboortedatum</a:t>
            </a:r>
            <a:r>
              <a:rPr lang="en-US" sz="1800" dirty="0" smtClean="0"/>
              <a:t> van </a:t>
            </a:r>
            <a:r>
              <a:rPr lang="en-US" sz="1800" dirty="0" err="1" smtClean="0"/>
              <a:t>alle</a:t>
            </a:r>
            <a:r>
              <a:rPr lang="en-US" sz="1800" dirty="0" smtClean="0"/>
              <a:t> </a:t>
            </a:r>
            <a:r>
              <a:rPr lang="en-US" sz="1800" dirty="0" err="1" smtClean="0"/>
              <a:t>componisten</a:t>
            </a:r>
            <a:r>
              <a:rPr lang="en-US" sz="1800" dirty="0" smtClean="0"/>
              <a:t> die </a:t>
            </a:r>
            <a:r>
              <a:rPr lang="en-US" sz="1800" dirty="0" err="1" smtClean="0"/>
              <a:t>als</a:t>
            </a:r>
            <a:r>
              <a:rPr lang="en-US" sz="1800" dirty="0" smtClean="0"/>
              <a:t> docent </a:t>
            </a:r>
            <a:r>
              <a:rPr lang="en-US" sz="1800" dirty="0" err="1" smtClean="0"/>
              <a:t>verbonden</a:t>
            </a:r>
            <a:r>
              <a:rPr lang="en-US" sz="1800" dirty="0" smtClean="0"/>
              <a:t> </a:t>
            </a:r>
            <a:r>
              <a:rPr lang="en-US" sz="1800" dirty="0" err="1" smtClean="0"/>
              <a:t>zijn</a:t>
            </a:r>
            <a:r>
              <a:rPr lang="en-US" sz="1800" dirty="0" smtClean="0"/>
              <a:t> </a:t>
            </a:r>
            <a:r>
              <a:rPr lang="en-US" sz="1800" dirty="0" err="1" smtClean="0"/>
              <a:t>aan</a:t>
            </a:r>
            <a:r>
              <a:rPr lang="en-US" sz="1800" dirty="0" smtClean="0"/>
              <a:t> </a:t>
            </a:r>
            <a:r>
              <a:rPr lang="en-US" sz="1800" dirty="0" err="1" smtClean="0"/>
              <a:t>een</a:t>
            </a:r>
            <a:r>
              <a:rPr lang="en-US" sz="1800" dirty="0" smtClean="0"/>
              <a:t> </a:t>
            </a:r>
            <a:r>
              <a:rPr lang="en-US" sz="1800" dirty="0" err="1" smtClean="0"/>
              <a:t>muziekschool</a:t>
            </a:r>
            <a:r>
              <a:rPr lang="en-US" sz="1800" dirty="0" smtClean="0"/>
              <a:t>. </a:t>
            </a:r>
            <a:r>
              <a:rPr lang="en-US" sz="1800" dirty="0" err="1" smtClean="0"/>
              <a:t>Orden</a:t>
            </a:r>
            <a:r>
              <a:rPr lang="en-US" sz="1800" dirty="0" smtClean="0"/>
              <a:t> op </a:t>
            </a:r>
            <a:r>
              <a:rPr lang="en-US" sz="1800" dirty="0" err="1" smtClean="0"/>
              <a:t>geboortedatum</a:t>
            </a:r>
            <a:r>
              <a:rPr lang="en-US" sz="1800" dirty="0" smtClean="0"/>
              <a:t> (van </a:t>
            </a:r>
            <a:r>
              <a:rPr lang="en-US" sz="1800" dirty="0" err="1" smtClean="0"/>
              <a:t>jong</a:t>
            </a:r>
            <a:r>
              <a:rPr lang="en-US" sz="1800" dirty="0" smtClean="0"/>
              <a:t> </a:t>
            </a:r>
            <a:r>
              <a:rPr lang="en-US" sz="1800" dirty="0" err="1" smtClean="0"/>
              <a:t>naar</a:t>
            </a:r>
            <a:r>
              <a:rPr lang="en-US" sz="1800" dirty="0" smtClean="0"/>
              <a:t> </a:t>
            </a:r>
            <a:r>
              <a:rPr lang="en-US" sz="1800" dirty="0" err="1" smtClean="0"/>
              <a:t>oud</a:t>
            </a:r>
            <a:r>
              <a:rPr lang="en-US" sz="1800" dirty="0" smtClean="0"/>
              <a:t> ).</a:t>
            </a:r>
          </a:p>
          <a:p>
            <a:pPr marL="457200" indent="-457200" eaLnBrk="1" hangingPunct="1">
              <a:lnSpc>
                <a:spcPct val="90000"/>
              </a:lnSpc>
              <a:buSzTx/>
              <a:buFont typeface="Wingdings" pitchFamily="2" charset="2"/>
              <a:buAutoNum type="arabicPeriod"/>
            </a:pPr>
            <a:endParaRPr lang="en-US" sz="1800" dirty="0" smtClean="0"/>
          </a:p>
          <a:p>
            <a:pPr marL="457200" indent="-457200" eaLnBrk="1" hangingPunct="1">
              <a:lnSpc>
                <a:spcPct val="90000"/>
              </a:lnSpc>
              <a:buSzTx/>
              <a:buFont typeface="Wingdings" pitchFamily="2" charset="2"/>
              <a:buNone/>
            </a:pPr>
            <a:r>
              <a:rPr lang="en-US" sz="1800" i="1" dirty="0" err="1" smtClean="0"/>
              <a:t>Opmerking</a:t>
            </a:r>
            <a:r>
              <a:rPr lang="en-US" sz="1800" i="1" dirty="0" smtClean="0"/>
              <a:t>: </a:t>
            </a:r>
            <a:r>
              <a:rPr lang="en-US" sz="1800" i="1" dirty="0" err="1" smtClean="0"/>
              <a:t>Maak</a:t>
            </a:r>
            <a:r>
              <a:rPr lang="en-US" sz="1800" i="1" dirty="0" smtClean="0"/>
              <a:t> </a:t>
            </a:r>
            <a:r>
              <a:rPr lang="en-US" sz="1800" i="1" dirty="0" err="1" smtClean="0"/>
              <a:t>eerst</a:t>
            </a:r>
            <a:r>
              <a:rPr lang="en-US" sz="1800" i="1" dirty="0" smtClean="0"/>
              <a:t> de database </a:t>
            </a:r>
            <a:r>
              <a:rPr lang="en-US" sz="1800" i="1" dirty="0" err="1" smtClean="0"/>
              <a:t>Muziekschool</a:t>
            </a:r>
            <a:r>
              <a:rPr lang="en-US" sz="1800" i="1" dirty="0" smtClean="0"/>
              <a:t> </a:t>
            </a:r>
            <a:r>
              <a:rPr lang="en-US" sz="1800" i="1" dirty="0" err="1" smtClean="0"/>
              <a:t>aan</a:t>
            </a:r>
            <a:r>
              <a:rPr lang="en-US" sz="1800" i="1" dirty="0" smtClean="0"/>
              <a:t>. </a:t>
            </a:r>
          </a:p>
          <a:p>
            <a:pPr marL="457200" indent="-457200">
              <a:lnSpc>
                <a:spcPct val="90000"/>
              </a:lnSpc>
            </a:pPr>
            <a:r>
              <a:rPr lang="en-US" sz="1800" i="1" dirty="0" smtClean="0"/>
              <a:t>Het DDL- en INSERT-script </a:t>
            </a:r>
            <a:r>
              <a:rPr lang="en-US" sz="1800" i="1" dirty="0" err="1" smtClean="0"/>
              <a:t>vind</a:t>
            </a:r>
            <a:r>
              <a:rPr lang="en-US" sz="1800" i="1" dirty="0" smtClean="0"/>
              <a:t> je op </a:t>
            </a:r>
            <a:r>
              <a:rPr lang="nl-NL" sz="1800" i="1" smtClean="0">
                <a:latin typeface="Arial" charset="0"/>
              </a:rPr>
              <a:t>OnderwijsOnline.</a:t>
            </a:r>
            <a:endParaRPr lang="en-US" sz="1800" i="1" dirty="0" smtClean="0"/>
          </a:p>
        </p:txBody>
      </p:sp>
    </p:spTree>
    <p:extLst>
      <p:ext uri="{BB962C8B-B14F-4D97-AF65-F5344CB8AC3E}">
        <p14:creationId xmlns:p14="http://schemas.microsoft.com/office/powerpoint/2010/main" val="1256768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16144</TotalTime>
  <Words>1127</Words>
  <Application>Microsoft Office PowerPoint</Application>
  <PresentationFormat>On-screen Show (4:3)</PresentationFormat>
  <Paragraphs>520</Paragraphs>
  <Slides>14</Slides>
  <Notes>14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Unicode MS</vt:lpstr>
      <vt:lpstr>Arial</vt:lpstr>
      <vt:lpstr>Calibri</vt:lpstr>
      <vt:lpstr>Helvetica Neue</vt:lpstr>
      <vt:lpstr>Helvetica Neue Light</vt:lpstr>
      <vt:lpstr>Times New Roman</vt:lpstr>
      <vt:lpstr>Wingdings</vt:lpstr>
      <vt:lpstr>Office Theme</vt:lpstr>
      <vt:lpstr>Course  Databases</vt:lpstr>
      <vt:lpstr>Tabellen muziekdatabase</vt:lpstr>
      <vt:lpstr>Voorbeelden SELECT-statements (1)</vt:lpstr>
      <vt:lpstr>Voorbeelden SELECT-statements (2)</vt:lpstr>
      <vt:lpstr>Voorbeelden SELECT-statements (3)</vt:lpstr>
      <vt:lpstr>Uitvoering query (voorbeeld 4)</vt:lpstr>
      <vt:lpstr>Uitvoering query (voorbeeld 4)</vt:lpstr>
      <vt:lpstr>Werkwijze voor het opstellen van een SELECT-statement (versie 1)</vt:lpstr>
      <vt:lpstr>Opgaven</vt:lpstr>
      <vt:lpstr>Voorbeelden SELECT-statements (4)</vt:lpstr>
      <vt:lpstr>Voorbeelden SELECT-statements (5)</vt:lpstr>
      <vt:lpstr>Voorbeelden SELECT-statements (6)</vt:lpstr>
      <vt:lpstr>Databaseschema</vt:lpstr>
      <vt:lpstr>Nog meer oefenen met SELECTs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nbnm</dc:creator>
  <cp:lastModifiedBy>Misja Nabben</cp:lastModifiedBy>
  <cp:revision>562</cp:revision>
  <dcterms:created xsi:type="dcterms:W3CDTF">2015-07-08T04:47:01Z</dcterms:created>
  <dcterms:modified xsi:type="dcterms:W3CDTF">2016-11-06T08:42:44Z</dcterms:modified>
</cp:coreProperties>
</file>