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5" r:id="rId2"/>
    <p:sldId id="31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ja Nabben" initials="MN" lastIdx="1" clrIdx="0">
    <p:extLst>
      <p:ext uri="{19B8F6BF-5375-455C-9EA6-DF929625EA0E}">
        <p15:presenceInfo xmlns:p15="http://schemas.microsoft.com/office/powerpoint/2012/main" userId="c488e0a631d63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 autoAdjust="0"/>
    <p:restoredTop sz="67578" autoAdjust="0"/>
  </p:normalViewPr>
  <p:slideViewPr>
    <p:cSldViewPr snapToGrid="0" snapToObjects="1">
      <p:cViewPr varScale="1">
        <p:scale>
          <a:sx n="91" d="100"/>
          <a:sy n="91" d="100"/>
        </p:scale>
        <p:origin x="1948" y="60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8" d="100"/>
          <a:sy n="38" d="100"/>
        </p:scale>
        <p:origin x="20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3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469568D-8ECD-4F4E-9C4D-DD3D401594D5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4C81-26CE-4B5F-8C15-AD23B06B5C1A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4291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A63CC3D-A8DE-4E73-8020-006492A62FE9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2E2E9-06A2-45AD-87DF-8CC1617AF9F1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2400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37EB06-6E3C-4FD8-84CE-7EC31A8D9B46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B22FC-FCCF-49E0-B2F5-94D2031D4DB7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70619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745DDB8-A7A7-4CD0-AC09-35E93D151CA9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C1EE2-15C3-4758-B4BA-DBED3E5FE731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smtClean="0"/>
              <a:t>JOINS eventueel uit te leggen adhv </a:t>
            </a:r>
            <a:r>
              <a:rPr lang="nl-NL" dirty="0" smtClean="0"/>
              <a:t>Venn diagrammen:</a:t>
            </a:r>
          </a:p>
          <a:p>
            <a:r>
              <a:rPr lang="nl-NL" dirty="0" smtClean="0"/>
              <a:t>http://www.codinghorror.com/blog/2007/10/a-visual-explanation-of-sql-joins.html</a:t>
            </a:r>
          </a:p>
          <a:p>
            <a:r>
              <a:rPr lang="nl-NL" dirty="0" smtClean="0"/>
              <a:t>http://www.halfgaar.net/sql-joins-are-easy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018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  <p:sp>
        <p:nvSpPr>
          <p:cNvPr id="26628" name="Tijdelijke aanduiding voor datum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7160D4-78E0-4F79-BE2B-1D00D2D53D77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6629" name="Tijdelijke aanduiding voor dianumm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F0B2-8523-4020-B3EA-B8D96225EA2B}" type="slidenum">
              <a:rPr lang="en-GB" smtClean="0"/>
              <a:pPr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8973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F130ED-F639-40C2-8602-0B9E91B7E05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67AC6-3369-4455-855E-2182049B4FE7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54559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5E54320-0EC0-4160-A707-AC4270CE6A63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A170F-7F89-4F0E-B001-D4A4A73D362B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8565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20096D-C3DC-432C-B22C-9F1A4A6200F8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005C1-10FB-4538-858B-A08CBEC63FDB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57705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C885297-3211-4518-A778-B0F4AA64D45C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D9761-949A-4E66-B879-C4AE6DF2953C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68088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551033D-D548-4E2B-A1DB-85E93F1B9899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97014-F828-472A-A21B-C24697A392F6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61003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70371DF-CB6C-4429-8D13-F6A7AAD5C14C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A6E89-9B1A-4D71-81AE-034EE566A82D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62570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2E3707-E68E-4572-B964-E76A0C291661}" type="datetime1">
              <a:rPr lang="en-GB" smtClean="0"/>
              <a:pPr/>
              <a:t>06/11/2016</a:t>
            </a:fld>
            <a:endParaRPr lang="en-GB" smtClean="0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9971B-20FE-4D16-AD3C-5BAA39B9C61E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6587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5143" y="1096887"/>
            <a:ext cx="872422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017337"/>
            <a:ext cx="6102660" cy="4319964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45143" y="1660355"/>
            <a:ext cx="8724221" cy="281567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017337"/>
            <a:ext cx="2458357" cy="431996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80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63" y="1096887"/>
            <a:ext cx="8633451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63" y="1923067"/>
            <a:ext cx="8614399" cy="4203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iagram shows many tables arranged in a schema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64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2766705" y="4488041"/>
            <a:ext cx="6102660" cy="39374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Thema 7– </a:t>
            </a:r>
            <a:r>
              <a:rPr lang="nl-NL" dirty="0" smtClean="0"/>
              <a:t>JOIN query’s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Outer join</a:t>
            </a:r>
            <a:endParaRPr lang="nl-NL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1268" name="Rectangle 109"/>
          <p:cNvSpPr>
            <a:spLocks noChangeArrowheads="1"/>
          </p:cNvSpPr>
          <p:nvPr/>
        </p:nvSpPr>
        <p:spPr bwMode="auto">
          <a:xfrm>
            <a:off x="1282700" y="2432050"/>
            <a:ext cx="68961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Componist.*, </a:t>
            </a:r>
            <a:r>
              <a:rPr lang="nl-NL" sz="1800" b="0" dirty="0" err="1">
                <a:solidFill>
                  <a:srgbClr val="000099"/>
                </a:solidFill>
              </a:rPr>
              <a:t>Muziekschool.naam</a:t>
            </a:r>
            <a:r>
              <a:rPr lang="nl-NL" sz="1800" b="0" dirty="0">
                <a:solidFill>
                  <a:srgbClr val="000099"/>
                </a:solidFill>
              </a:rPr>
              <a:t>, plaatsnaam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Componist </a:t>
            </a:r>
            <a:r>
              <a:rPr lang="en-US" sz="1800" b="0" dirty="0">
                <a:solidFill>
                  <a:srgbClr val="000099"/>
                </a:solidFill>
              </a:rPr>
              <a:t>LEFT OUTER</a:t>
            </a:r>
            <a:r>
              <a:rPr lang="nl-NL" sz="1800" b="0" dirty="0">
                <a:solidFill>
                  <a:srgbClr val="000099"/>
                </a:solidFill>
              </a:rPr>
              <a:t> JOIN Muziekschool 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ON </a:t>
            </a:r>
            <a:r>
              <a:rPr lang="nl-NL" sz="1800" b="0" dirty="0" err="1">
                <a:solidFill>
                  <a:srgbClr val="000099"/>
                </a:solidFill>
              </a:rPr>
              <a:t>Componist.schoolId</a:t>
            </a:r>
            <a:r>
              <a:rPr lang="nl-NL" sz="1800" b="0" dirty="0">
                <a:solidFill>
                  <a:srgbClr val="000099"/>
                </a:solidFill>
              </a:rPr>
              <a:t> = </a:t>
            </a:r>
            <a:r>
              <a:rPr lang="nl-NL" sz="1800" b="0" dirty="0" err="1">
                <a:solidFill>
                  <a:srgbClr val="000099"/>
                </a:solidFill>
              </a:rPr>
              <a:t>Muziekschool.schoolId</a:t>
            </a:r>
            <a:r>
              <a:rPr lang="nl-NL" sz="1800" b="0" dirty="0">
                <a:solidFill>
                  <a:srgbClr val="000099"/>
                </a:solidFill>
              </a:rPr>
              <a:t>;</a:t>
            </a:r>
          </a:p>
        </p:txBody>
      </p:sp>
      <p:sp>
        <p:nvSpPr>
          <p:cNvPr id="11269" name="Text Box 110"/>
          <p:cNvSpPr txBox="1">
            <a:spLocks noChangeArrowheads="1"/>
          </p:cNvSpPr>
          <p:nvPr/>
        </p:nvSpPr>
        <p:spPr bwMode="auto">
          <a:xfrm>
            <a:off x="1139825" y="1665288"/>
            <a:ext cx="80041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Stel ik wil </a:t>
            </a:r>
            <a:r>
              <a:rPr lang="en-US" sz="1800" b="0" u="sng"/>
              <a:t>alle</a:t>
            </a:r>
            <a:r>
              <a:rPr lang="en-US" sz="1800" b="0"/>
              <a:t> componisten zien, aangevuld met (indien van toepassing)</a:t>
            </a:r>
            <a:br>
              <a:rPr lang="en-US" sz="1800" b="0"/>
            </a:br>
            <a:r>
              <a:rPr lang="en-US" sz="1800" b="0"/>
              <a:t>de gegevens van de muziekschool. Hoe los je dit op?</a:t>
            </a:r>
            <a:endParaRPr lang="nl-NL" sz="1800" b="0"/>
          </a:p>
        </p:txBody>
      </p:sp>
      <p:sp>
        <p:nvSpPr>
          <p:cNvPr id="11270" name="Text Box 265"/>
          <p:cNvSpPr txBox="1">
            <a:spLocks noChangeArrowheads="1"/>
          </p:cNvSpPr>
          <p:nvPr/>
        </p:nvSpPr>
        <p:spPr bwMode="auto">
          <a:xfrm>
            <a:off x="1152525" y="347503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/>
              <a:t>Resultaat:</a:t>
            </a:r>
            <a:endParaRPr lang="nl-NL" sz="1800" b="0"/>
          </a:p>
        </p:txBody>
      </p:sp>
      <p:sp>
        <p:nvSpPr>
          <p:cNvPr id="11271" name="Rectangle 266"/>
          <p:cNvSpPr>
            <a:spLocks noChangeArrowheads="1"/>
          </p:cNvSpPr>
          <p:nvPr/>
        </p:nvSpPr>
        <p:spPr bwMode="auto">
          <a:xfrm>
            <a:off x="1333500" y="245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1272" name="Group 425"/>
          <p:cNvGrpSpPr>
            <a:grpSpLocks/>
          </p:cNvGrpSpPr>
          <p:nvPr/>
        </p:nvGrpSpPr>
        <p:grpSpPr bwMode="auto">
          <a:xfrm>
            <a:off x="1557338" y="3868738"/>
            <a:ext cx="6486525" cy="1965325"/>
            <a:chOff x="-3" y="-3"/>
            <a:chExt cx="4086" cy="1238"/>
          </a:xfrm>
        </p:grpSpPr>
        <p:grpSp>
          <p:nvGrpSpPr>
            <p:cNvPr id="11273" name="Group 423"/>
            <p:cNvGrpSpPr>
              <a:grpSpLocks/>
            </p:cNvGrpSpPr>
            <p:nvPr/>
          </p:nvGrpSpPr>
          <p:grpSpPr bwMode="auto">
            <a:xfrm>
              <a:off x="0" y="0"/>
              <a:ext cx="4080" cy="1232"/>
              <a:chOff x="0" y="0"/>
              <a:chExt cx="4080" cy="1232"/>
            </a:xfrm>
          </p:grpSpPr>
          <p:grpSp>
            <p:nvGrpSpPr>
              <p:cNvPr id="11275" name="Group 318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11427" name="Rectangle 3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428" name="Group 3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11429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14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276" name="Group 322"/>
              <p:cNvGrpSpPr>
                <a:grpSpLocks/>
              </p:cNvGrpSpPr>
              <p:nvPr/>
            </p:nvGrpSpPr>
            <p:grpSpPr bwMode="auto">
              <a:xfrm>
                <a:off x="591" y="0"/>
                <a:ext cx="764" cy="154"/>
                <a:chOff x="591" y="0"/>
                <a:chExt cx="764" cy="154"/>
              </a:xfrm>
            </p:grpSpPr>
            <p:sp>
              <p:nvSpPr>
                <p:cNvPr id="11423" name="Rectangle 321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6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424" name="Group 320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64" cy="154"/>
                  <a:chOff x="591" y="0"/>
                  <a:chExt cx="764" cy="154"/>
                </a:xfrm>
              </p:grpSpPr>
              <p:sp>
                <p:nvSpPr>
                  <p:cNvPr id="11425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6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Componist.naam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1426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6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277" name="Group 326"/>
              <p:cNvGrpSpPr>
                <a:grpSpLocks/>
              </p:cNvGrpSpPr>
              <p:nvPr/>
            </p:nvGrpSpPr>
            <p:grpSpPr bwMode="auto">
              <a:xfrm>
                <a:off x="1355" y="0"/>
                <a:ext cx="698" cy="154"/>
                <a:chOff x="1355" y="0"/>
                <a:chExt cx="698" cy="154"/>
              </a:xfrm>
            </p:grpSpPr>
            <p:sp>
              <p:nvSpPr>
                <p:cNvPr id="11419" name="Rectangle 325"/>
                <p:cNvSpPr>
                  <a:spLocks noChangeArrowheads="1"/>
                </p:cNvSpPr>
                <p:nvPr/>
              </p:nvSpPr>
              <p:spPr bwMode="auto">
                <a:xfrm>
                  <a:off x="1355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420" name="Group 324"/>
                <p:cNvGrpSpPr>
                  <a:grpSpLocks/>
                </p:cNvGrpSpPr>
                <p:nvPr/>
              </p:nvGrpSpPr>
              <p:grpSpPr bwMode="auto">
                <a:xfrm>
                  <a:off x="1355" y="0"/>
                  <a:ext cx="698" cy="154"/>
                  <a:chOff x="1355" y="0"/>
                  <a:chExt cx="698" cy="154"/>
                </a:xfrm>
              </p:grpSpPr>
              <p:sp>
                <p:nvSpPr>
                  <p:cNvPr id="11421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1355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1422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1355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278" name="Group 330"/>
              <p:cNvGrpSpPr>
                <a:grpSpLocks/>
              </p:cNvGrpSpPr>
              <p:nvPr/>
            </p:nvGrpSpPr>
            <p:grpSpPr bwMode="auto">
              <a:xfrm>
                <a:off x="2053" y="0"/>
                <a:ext cx="444" cy="154"/>
                <a:chOff x="2053" y="0"/>
                <a:chExt cx="444" cy="154"/>
              </a:xfrm>
            </p:grpSpPr>
            <p:sp>
              <p:nvSpPr>
                <p:cNvPr id="11415" name="Rectangle 329"/>
                <p:cNvSpPr>
                  <a:spLocks noChangeArrowheads="1"/>
                </p:cNvSpPr>
                <p:nvPr/>
              </p:nvSpPr>
              <p:spPr bwMode="auto">
                <a:xfrm>
                  <a:off x="2053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416" name="Group 328"/>
                <p:cNvGrpSpPr>
                  <a:grpSpLocks/>
                </p:cNvGrpSpPr>
                <p:nvPr/>
              </p:nvGrpSpPr>
              <p:grpSpPr bwMode="auto">
                <a:xfrm>
                  <a:off x="2053" y="0"/>
                  <a:ext cx="444" cy="154"/>
                  <a:chOff x="2053" y="0"/>
                  <a:chExt cx="444" cy="154"/>
                </a:xfrm>
              </p:grpSpPr>
              <p:sp>
                <p:nvSpPr>
                  <p:cNvPr id="11417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2053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1418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2053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279" name="Group 334"/>
              <p:cNvGrpSpPr>
                <a:grpSpLocks/>
              </p:cNvGrpSpPr>
              <p:nvPr/>
            </p:nvGrpSpPr>
            <p:grpSpPr bwMode="auto">
              <a:xfrm>
                <a:off x="2497" y="0"/>
                <a:ext cx="1029" cy="154"/>
                <a:chOff x="2497" y="0"/>
                <a:chExt cx="1029" cy="154"/>
              </a:xfrm>
            </p:grpSpPr>
            <p:sp>
              <p:nvSpPr>
                <p:cNvPr id="11411" name="Rectangle 333"/>
                <p:cNvSpPr>
                  <a:spLocks noChangeArrowheads="1"/>
                </p:cNvSpPr>
                <p:nvPr/>
              </p:nvSpPr>
              <p:spPr bwMode="auto">
                <a:xfrm>
                  <a:off x="2497" y="0"/>
                  <a:ext cx="102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412" name="Group 332"/>
                <p:cNvGrpSpPr>
                  <a:grpSpLocks/>
                </p:cNvGrpSpPr>
                <p:nvPr/>
              </p:nvGrpSpPr>
              <p:grpSpPr bwMode="auto">
                <a:xfrm>
                  <a:off x="2497" y="0"/>
                  <a:ext cx="1029" cy="154"/>
                  <a:chOff x="2497" y="0"/>
                  <a:chExt cx="1029" cy="154"/>
                </a:xfrm>
              </p:grpSpPr>
              <p:sp>
                <p:nvSpPr>
                  <p:cNvPr id="11413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2497" y="0"/>
                    <a:ext cx="102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Muziekschool.naam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1414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2497" y="0"/>
                    <a:ext cx="102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280" name="Group 338"/>
              <p:cNvGrpSpPr>
                <a:grpSpLocks/>
              </p:cNvGrpSpPr>
              <p:nvPr/>
            </p:nvGrpSpPr>
            <p:grpSpPr bwMode="auto">
              <a:xfrm>
                <a:off x="3526" y="0"/>
                <a:ext cx="554" cy="154"/>
                <a:chOff x="3526" y="0"/>
                <a:chExt cx="554" cy="154"/>
              </a:xfrm>
            </p:grpSpPr>
            <p:sp>
              <p:nvSpPr>
                <p:cNvPr id="11407" name="Rectangle 337"/>
                <p:cNvSpPr>
                  <a:spLocks noChangeArrowheads="1"/>
                </p:cNvSpPr>
                <p:nvPr/>
              </p:nvSpPr>
              <p:spPr bwMode="auto">
                <a:xfrm>
                  <a:off x="3526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1408" name="Group 336"/>
                <p:cNvGrpSpPr>
                  <a:grpSpLocks/>
                </p:cNvGrpSpPr>
                <p:nvPr/>
              </p:nvGrpSpPr>
              <p:grpSpPr bwMode="auto">
                <a:xfrm>
                  <a:off x="3526" y="0"/>
                  <a:ext cx="554" cy="154"/>
                  <a:chOff x="3526" y="0"/>
                  <a:chExt cx="554" cy="154"/>
                </a:xfrm>
              </p:grpSpPr>
              <p:sp>
                <p:nvSpPr>
                  <p:cNvPr id="11409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3526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plaatsnaam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1410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3526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1281" name="Group 340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11405" name="Rectangle 27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406" name="Rectangle 33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2" name="Group 342"/>
              <p:cNvGrpSpPr>
                <a:grpSpLocks/>
              </p:cNvGrpSpPr>
              <p:nvPr/>
            </p:nvGrpSpPr>
            <p:grpSpPr bwMode="auto">
              <a:xfrm>
                <a:off x="591" y="154"/>
                <a:ext cx="764" cy="154"/>
                <a:chOff x="591" y="154"/>
                <a:chExt cx="764" cy="154"/>
              </a:xfrm>
            </p:grpSpPr>
            <p:sp>
              <p:nvSpPr>
                <p:cNvPr id="11403" name="Rectangle 274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404" name="Rectangle 341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3" name="Group 344"/>
              <p:cNvGrpSpPr>
                <a:grpSpLocks/>
              </p:cNvGrpSpPr>
              <p:nvPr/>
            </p:nvGrpSpPr>
            <p:grpSpPr bwMode="auto">
              <a:xfrm>
                <a:off x="1355" y="154"/>
                <a:ext cx="698" cy="154"/>
                <a:chOff x="1355" y="154"/>
                <a:chExt cx="698" cy="154"/>
              </a:xfrm>
            </p:grpSpPr>
            <p:sp>
              <p:nvSpPr>
                <p:cNvPr id="1140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355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402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5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4" name="Group 346"/>
              <p:cNvGrpSpPr>
                <a:grpSpLocks/>
              </p:cNvGrpSpPr>
              <p:nvPr/>
            </p:nvGrpSpPr>
            <p:grpSpPr bwMode="auto">
              <a:xfrm>
                <a:off x="2053" y="154"/>
                <a:ext cx="444" cy="154"/>
                <a:chOff x="2053" y="154"/>
                <a:chExt cx="444" cy="154"/>
              </a:xfrm>
            </p:grpSpPr>
            <p:sp>
              <p:nvSpPr>
                <p:cNvPr id="11399" name="Rectangle 276"/>
                <p:cNvSpPr>
                  <a:spLocks noChangeArrowheads="1" noTextEdit="1"/>
                </p:cNvSpPr>
                <p:nvPr/>
              </p:nvSpPr>
              <p:spPr bwMode="auto">
                <a:xfrm>
                  <a:off x="2053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400" name="Rectangle 345"/>
                <p:cNvSpPr>
                  <a:spLocks noChangeArrowheads="1"/>
                </p:cNvSpPr>
                <p:nvPr/>
              </p:nvSpPr>
              <p:spPr bwMode="auto">
                <a:xfrm>
                  <a:off x="2053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5" name="Group 348"/>
              <p:cNvGrpSpPr>
                <a:grpSpLocks/>
              </p:cNvGrpSpPr>
              <p:nvPr/>
            </p:nvGrpSpPr>
            <p:grpSpPr bwMode="auto">
              <a:xfrm>
                <a:off x="2497" y="154"/>
                <a:ext cx="1029" cy="154"/>
                <a:chOff x="2497" y="154"/>
                <a:chExt cx="1029" cy="154"/>
              </a:xfrm>
            </p:grpSpPr>
            <p:sp>
              <p:nvSpPr>
                <p:cNvPr id="11397" name="Rectangle 277"/>
                <p:cNvSpPr>
                  <a:spLocks noChangeArrowheads="1" noTextEdit="1"/>
                </p:cNvSpPr>
                <p:nvPr/>
              </p:nvSpPr>
              <p:spPr bwMode="auto">
                <a:xfrm>
                  <a:off x="2497" y="154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98" name="Rectangle 347"/>
                <p:cNvSpPr>
                  <a:spLocks noChangeArrowheads="1"/>
                </p:cNvSpPr>
                <p:nvPr/>
              </p:nvSpPr>
              <p:spPr bwMode="auto">
                <a:xfrm>
                  <a:off x="2497" y="154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6" name="Group 350"/>
              <p:cNvGrpSpPr>
                <a:grpSpLocks/>
              </p:cNvGrpSpPr>
              <p:nvPr/>
            </p:nvGrpSpPr>
            <p:grpSpPr bwMode="auto">
              <a:xfrm>
                <a:off x="3526" y="154"/>
                <a:ext cx="554" cy="154"/>
                <a:chOff x="3526" y="154"/>
                <a:chExt cx="554" cy="154"/>
              </a:xfrm>
            </p:grpSpPr>
            <p:sp>
              <p:nvSpPr>
                <p:cNvPr id="11395" name="Rectangle 278"/>
                <p:cNvSpPr>
                  <a:spLocks noChangeArrowheads="1" noTextEdit="1"/>
                </p:cNvSpPr>
                <p:nvPr/>
              </p:nvSpPr>
              <p:spPr bwMode="auto">
                <a:xfrm>
                  <a:off x="3526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96" name="Rectangle 349"/>
                <p:cNvSpPr>
                  <a:spLocks noChangeArrowheads="1"/>
                </p:cNvSpPr>
                <p:nvPr/>
              </p:nvSpPr>
              <p:spPr bwMode="auto">
                <a:xfrm>
                  <a:off x="3526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7" name="Group 352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11393" name="Rectangle 27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94" name="Rectangle 35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8" name="Group 354"/>
              <p:cNvGrpSpPr>
                <a:grpSpLocks/>
              </p:cNvGrpSpPr>
              <p:nvPr/>
            </p:nvGrpSpPr>
            <p:grpSpPr bwMode="auto">
              <a:xfrm>
                <a:off x="591" y="308"/>
                <a:ext cx="764" cy="154"/>
                <a:chOff x="591" y="308"/>
                <a:chExt cx="764" cy="154"/>
              </a:xfrm>
            </p:grpSpPr>
            <p:sp>
              <p:nvSpPr>
                <p:cNvPr id="11391" name="Rectangle 280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92" name="Rectangle 353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89" name="Group 356"/>
              <p:cNvGrpSpPr>
                <a:grpSpLocks/>
              </p:cNvGrpSpPr>
              <p:nvPr/>
            </p:nvGrpSpPr>
            <p:grpSpPr bwMode="auto">
              <a:xfrm>
                <a:off x="1355" y="308"/>
                <a:ext cx="698" cy="154"/>
                <a:chOff x="1355" y="308"/>
                <a:chExt cx="698" cy="154"/>
              </a:xfrm>
            </p:grpSpPr>
            <p:sp>
              <p:nvSpPr>
                <p:cNvPr id="11389" name="Rectangle 281"/>
                <p:cNvSpPr>
                  <a:spLocks noChangeArrowheads="1"/>
                </p:cNvSpPr>
                <p:nvPr/>
              </p:nvSpPr>
              <p:spPr bwMode="auto">
                <a:xfrm>
                  <a:off x="1355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90" name="Rectangle 355"/>
                <p:cNvSpPr>
                  <a:spLocks noChangeArrowheads="1"/>
                </p:cNvSpPr>
                <p:nvPr/>
              </p:nvSpPr>
              <p:spPr bwMode="auto">
                <a:xfrm>
                  <a:off x="1355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0" name="Group 358"/>
              <p:cNvGrpSpPr>
                <a:grpSpLocks/>
              </p:cNvGrpSpPr>
              <p:nvPr/>
            </p:nvGrpSpPr>
            <p:grpSpPr bwMode="auto">
              <a:xfrm>
                <a:off x="2053" y="308"/>
                <a:ext cx="444" cy="154"/>
                <a:chOff x="2053" y="308"/>
                <a:chExt cx="444" cy="154"/>
              </a:xfrm>
            </p:grpSpPr>
            <p:sp>
              <p:nvSpPr>
                <p:cNvPr id="11387" name="Rectangle 282"/>
                <p:cNvSpPr>
                  <a:spLocks noChangeArrowheads="1" noTextEdit="1"/>
                </p:cNvSpPr>
                <p:nvPr/>
              </p:nvSpPr>
              <p:spPr bwMode="auto">
                <a:xfrm>
                  <a:off x="2053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88" name="Rectangle 357"/>
                <p:cNvSpPr>
                  <a:spLocks noChangeArrowheads="1"/>
                </p:cNvSpPr>
                <p:nvPr/>
              </p:nvSpPr>
              <p:spPr bwMode="auto">
                <a:xfrm>
                  <a:off x="2053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1" name="Group 360"/>
              <p:cNvGrpSpPr>
                <a:grpSpLocks/>
              </p:cNvGrpSpPr>
              <p:nvPr/>
            </p:nvGrpSpPr>
            <p:grpSpPr bwMode="auto">
              <a:xfrm>
                <a:off x="2497" y="308"/>
                <a:ext cx="1029" cy="154"/>
                <a:chOff x="2497" y="308"/>
                <a:chExt cx="1029" cy="154"/>
              </a:xfrm>
            </p:grpSpPr>
            <p:sp>
              <p:nvSpPr>
                <p:cNvPr id="11385" name="Rectangle 283"/>
                <p:cNvSpPr>
                  <a:spLocks noChangeArrowheads="1" noTextEdit="1"/>
                </p:cNvSpPr>
                <p:nvPr/>
              </p:nvSpPr>
              <p:spPr bwMode="auto">
                <a:xfrm>
                  <a:off x="2497" y="308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86" name="Rectangle 359"/>
                <p:cNvSpPr>
                  <a:spLocks noChangeArrowheads="1"/>
                </p:cNvSpPr>
                <p:nvPr/>
              </p:nvSpPr>
              <p:spPr bwMode="auto">
                <a:xfrm>
                  <a:off x="2497" y="308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2" name="Group 362"/>
              <p:cNvGrpSpPr>
                <a:grpSpLocks/>
              </p:cNvGrpSpPr>
              <p:nvPr/>
            </p:nvGrpSpPr>
            <p:grpSpPr bwMode="auto">
              <a:xfrm>
                <a:off x="3526" y="308"/>
                <a:ext cx="554" cy="154"/>
                <a:chOff x="3526" y="308"/>
                <a:chExt cx="554" cy="154"/>
              </a:xfrm>
            </p:grpSpPr>
            <p:sp>
              <p:nvSpPr>
                <p:cNvPr id="11383" name="Rectangle 284"/>
                <p:cNvSpPr>
                  <a:spLocks noChangeArrowheads="1" noTextEdit="1"/>
                </p:cNvSpPr>
                <p:nvPr/>
              </p:nvSpPr>
              <p:spPr bwMode="auto">
                <a:xfrm>
                  <a:off x="3526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84" name="Rectangle 361"/>
                <p:cNvSpPr>
                  <a:spLocks noChangeArrowheads="1"/>
                </p:cNvSpPr>
                <p:nvPr/>
              </p:nvSpPr>
              <p:spPr bwMode="auto">
                <a:xfrm>
                  <a:off x="3526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3" name="Group 364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11381" name="Rectangle 285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82" name="Rectangle 36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4" name="Group 366"/>
              <p:cNvGrpSpPr>
                <a:grpSpLocks/>
              </p:cNvGrpSpPr>
              <p:nvPr/>
            </p:nvGrpSpPr>
            <p:grpSpPr bwMode="auto">
              <a:xfrm>
                <a:off x="591" y="462"/>
                <a:ext cx="764" cy="154"/>
                <a:chOff x="591" y="462"/>
                <a:chExt cx="764" cy="154"/>
              </a:xfrm>
            </p:grpSpPr>
            <p:sp>
              <p:nvSpPr>
                <p:cNvPr id="11379" name="Rectangle 286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80" name="Rectangle 365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5" name="Group 368"/>
              <p:cNvGrpSpPr>
                <a:grpSpLocks/>
              </p:cNvGrpSpPr>
              <p:nvPr/>
            </p:nvGrpSpPr>
            <p:grpSpPr bwMode="auto">
              <a:xfrm>
                <a:off x="1355" y="462"/>
                <a:ext cx="698" cy="154"/>
                <a:chOff x="1355" y="462"/>
                <a:chExt cx="698" cy="154"/>
              </a:xfrm>
            </p:grpSpPr>
            <p:sp>
              <p:nvSpPr>
                <p:cNvPr id="11377" name="Rectangle 287"/>
                <p:cNvSpPr>
                  <a:spLocks noChangeArrowheads="1"/>
                </p:cNvSpPr>
                <p:nvPr/>
              </p:nvSpPr>
              <p:spPr bwMode="auto">
                <a:xfrm>
                  <a:off x="1355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78" name="Rectangle 367"/>
                <p:cNvSpPr>
                  <a:spLocks noChangeArrowheads="1"/>
                </p:cNvSpPr>
                <p:nvPr/>
              </p:nvSpPr>
              <p:spPr bwMode="auto">
                <a:xfrm>
                  <a:off x="1355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6" name="Group 370"/>
              <p:cNvGrpSpPr>
                <a:grpSpLocks/>
              </p:cNvGrpSpPr>
              <p:nvPr/>
            </p:nvGrpSpPr>
            <p:grpSpPr bwMode="auto">
              <a:xfrm>
                <a:off x="2053" y="462"/>
                <a:ext cx="444" cy="154"/>
                <a:chOff x="2053" y="462"/>
                <a:chExt cx="444" cy="154"/>
              </a:xfrm>
            </p:grpSpPr>
            <p:sp>
              <p:nvSpPr>
                <p:cNvPr id="11375" name="Rectangle 288"/>
                <p:cNvSpPr>
                  <a:spLocks noChangeArrowheads="1" noTextEdit="1"/>
                </p:cNvSpPr>
                <p:nvPr/>
              </p:nvSpPr>
              <p:spPr bwMode="auto">
                <a:xfrm>
                  <a:off x="2053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76" name="Rectangle 369"/>
                <p:cNvSpPr>
                  <a:spLocks noChangeArrowheads="1"/>
                </p:cNvSpPr>
                <p:nvPr/>
              </p:nvSpPr>
              <p:spPr bwMode="auto">
                <a:xfrm>
                  <a:off x="2053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7" name="Group 372"/>
              <p:cNvGrpSpPr>
                <a:grpSpLocks/>
              </p:cNvGrpSpPr>
              <p:nvPr/>
            </p:nvGrpSpPr>
            <p:grpSpPr bwMode="auto">
              <a:xfrm>
                <a:off x="2497" y="462"/>
                <a:ext cx="1029" cy="154"/>
                <a:chOff x="2497" y="462"/>
                <a:chExt cx="1029" cy="154"/>
              </a:xfrm>
            </p:grpSpPr>
            <p:sp>
              <p:nvSpPr>
                <p:cNvPr id="11373" name="Rectangle 289"/>
                <p:cNvSpPr>
                  <a:spLocks noChangeArrowheads="1" noTextEdit="1"/>
                </p:cNvSpPr>
                <p:nvPr/>
              </p:nvSpPr>
              <p:spPr bwMode="auto">
                <a:xfrm>
                  <a:off x="2497" y="462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74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97" y="462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8" name="Group 374"/>
              <p:cNvGrpSpPr>
                <a:grpSpLocks/>
              </p:cNvGrpSpPr>
              <p:nvPr/>
            </p:nvGrpSpPr>
            <p:grpSpPr bwMode="auto">
              <a:xfrm>
                <a:off x="3526" y="462"/>
                <a:ext cx="554" cy="154"/>
                <a:chOff x="3526" y="462"/>
                <a:chExt cx="554" cy="154"/>
              </a:xfrm>
            </p:grpSpPr>
            <p:sp>
              <p:nvSpPr>
                <p:cNvPr id="11371" name="Rectangle 290"/>
                <p:cNvSpPr>
                  <a:spLocks noChangeArrowheads="1" noTextEdit="1"/>
                </p:cNvSpPr>
                <p:nvPr/>
              </p:nvSpPr>
              <p:spPr bwMode="auto">
                <a:xfrm>
                  <a:off x="3526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1372" name="Rectangle 373"/>
                <p:cNvSpPr>
                  <a:spLocks noChangeArrowheads="1"/>
                </p:cNvSpPr>
                <p:nvPr/>
              </p:nvSpPr>
              <p:spPr bwMode="auto">
                <a:xfrm>
                  <a:off x="3526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299" name="Group 376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11369" name="Rectangle 29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70" name="Rectangle 37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0" name="Group 378"/>
              <p:cNvGrpSpPr>
                <a:grpSpLocks/>
              </p:cNvGrpSpPr>
              <p:nvPr/>
            </p:nvGrpSpPr>
            <p:grpSpPr bwMode="auto">
              <a:xfrm>
                <a:off x="591" y="616"/>
                <a:ext cx="764" cy="154"/>
                <a:chOff x="591" y="616"/>
                <a:chExt cx="764" cy="154"/>
              </a:xfrm>
            </p:grpSpPr>
            <p:sp>
              <p:nvSpPr>
                <p:cNvPr id="11367" name="Rectangle 292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68" name="Rectangle 377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1" name="Group 380"/>
              <p:cNvGrpSpPr>
                <a:grpSpLocks/>
              </p:cNvGrpSpPr>
              <p:nvPr/>
            </p:nvGrpSpPr>
            <p:grpSpPr bwMode="auto">
              <a:xfrm>
                <a:off x="1355" y="616"/>
                <a:ext cx="698" cy="154"/>
                <a:chOff x="1355" y="616"/>
                <a:chExt cx="698" cy="154"/>
              </a:xfrm>
            </p:grpSpPr>
            <p:sp>
              <p:nvSpPr>
                <p:cNvPr id="11365" name="Rectangle 293"/>
                <p:cNvSpPr>
                  <a:spLocks noChangeArrowheads="1"/>
                </p:cNvSpPr>
                <p:nvPr/>
              </p:nvSpPr>
              <p:spPr bwMode="auto">
                <a:xfrm>
                  <a:off x="1355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66" name="Rectangle 379"/>
                <p:cNvSpPr>
                  <a:spLocks noChangeArrowheads="1"/>
                </p:cNvSpPr>
                <p:nvPr/>
              </p:nvSpPr>
              <p:spPr bwMode="auto">
                <a:xfrm>
                  <a:off x="1355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2" name="Group 382"/>
              <p:cNvGrpSpPr>
                <a:grpSpLocks/>
              </p:cNvGrpSpPr>
              <p:nvPr/>
            </p:nvGrpSpPr>
            <p:grpSpPr bwMode="auto">
              <a:xfrm>
                <a:off x="2053" y="616"/>
                <a:ext cx="444" cy="154"/>
                <a:chOff x="2053" y="616"/>
                <a:chExt cx="444" cy="154"/>
              </a:xfrm>
            </p:grpSpPr>
            <p:sp>
              <p:nvSpPr>
                <p:cNvPr id="11363" name="Rectangle 294"/>
                <p:cNvSpPr>
                  <a:spLocks noChangeArrowheads="1"/>
                </p:cNvSpPr>
                <p:nvPr/>
              </p:nvSpPr>
              <p:spPr bwMode="auto">
                <a:xfrm>
                  <a:off x="2053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64" name="Rectangle 381"/>
                <p:cNvSpPr>
                  <a:spLocks noChangeArrowheads="1"/>
                </p:cNvSpPr>
                <p:nvPr/>
              </p:nvSpPr>
              <p:spPr bwMode="auto">
                <a:xfrm>
                  <a:off x="2053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3" name="Group 384"/>
              <p:cNvGrpSpPr>
                <a:grpSpLocks/>
              </p:cNvGrpSpPr>
              <p:nvPr/>
            </p:nvGrpSpPr>
            <p:grpSpPr bwMode="auto">
              <a:xfrm>
                <a:off x="2497" y="616"/>
                <a:ext cx="1029" cy="154"/>
                <a:chOff x="2497" y="616"/>
                <a:chExt cx="1029" cy="154"/>
              </a:xfrm>
            </p:grpSpPr>
            <p:sp>
              <p:nvSpPr>
                <p:cNvPr id="11361" name="Rectangle 295"/>
                <p:cNvSpPr>
                  <a:spLocks noChangeArrowheads="1"/>
                </p:cNvSpPr>
                <p:nvPr/>
              </p:nvSpPr>
              <p:spPr bwMode="auto">
                <a:xfrm>
                  <a:off x="2497" y="616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62" name="Rectangle 383"/>
                <p:cNvSpPr>
                  <a:spLocks noChangeArrowheads="1"/>
                </p:cNvSpPr>
                <p:nvPr/>
              </p:nvSpPr>
              <p:spPr bwMode="auto">
                <a:xfrm>
                  <a:off x="2497" y="616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4" name="Group 386"/>
              <p:cNvGrpSpPr>
                <a:grpSpLocks/>
              </p:cNvGrpSpPr>
              <p:nvPr/>
            </p:nvGrpSpPr>
            <p:grpSpPr bwMode="auto">
              <a:xfrm>
                <a:off x="3526" y="616"/>
                <a:ext cx="554" cy="154"/>
                <a:chOff x="3526" y="616"/>
                <a:chExt cx="554" cy="154"/>
              </a:xfrm>
            </p:grpSpPr>
            <p:sp>
              <p:nvSpPr>
                <p:cNvPr id="11359" name="Rectangle 296"/>
                <p:cNvSpPr>
                  <a:spLocks noChangeArrowheads="1"/>
                </p:cNvSpPr>
                <p:nvPr/>
              </p:nvSpPr>
              <p:spPr bwMode="auto">
                <a:xfrm>
                  <a:off x="3526" y="61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60" name="Rectangle 385"/>
                <p:cNvSpPr>
                  <a:spLocks noChangeArrowheads="1"/>
                </p:cNvSpPr>
                <p:nvPr/>
              </p:nvSpPr>
              <p:spPr bwMode="auto">
                <a:xfrm>
                  <a:off x="3526" y="61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5" name="Group 388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11357" name="Rectangle 29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58" name="Rectangle 38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6" name="Group 390"/>
              <p:cNvGrpSpPr>
                <a:grpSpLocks/>
              </p:cNvGrpSpPr>
              <p:nvPr/>
            </p:nvGrpSpPr>
            <p:grpSpPr bwMode="auto">
              <a:xfrm>
                <a:off x="591" y="770"/>
                <a:ext cx="764" cy="154"/>
                <a:chOff x="591" y="770"/>
                <a:chExt cx="764" cy="154"/>
              </a:xfrm>
            </p:grpSpPr>
            <p:sp>
              <p:nvSpPr>
                <p:cNvPr id="11355" name="Rectangle 298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56" name="Rectangle 389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7" name="Group 392"/>
              <p:cNvGrpSpPr>
                <a:grpSpLocks/>
              </p:cNvGrpSpPr>
              <p:nvPr/>
            </p:nvGrpSpPr>
            <p:grpSpPr bwMode="auto">
              <a:xfrm>
                <a:off x="1355" y="770"/>
                <a:ext cx="698" cy="154"/>
                <a:chOff x="1355" y="770"/>
                <a:chExt cx="698" cy="154"/>
              </a:xfrm>
            </p:grpSpPr>
            <p:sp>
              <p:nvSpPr>
                <p:cNvPr id="11353" name="Rectangle 299"/>
                <p:cNvSpPr>
                  <a:spLocks noChangeArrowheads="1"/>
                </p:cNvSpPr>
                <p:nvPr/>
              </p:nvSpPr>
              <p:spPr bwMode="auto">
                <a:xfrm>
                  <a:off x="1355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54" name="Rectangle 391"/>
                <p:cNvSpPr>
                  <a:spLocks noChangeArrowheads="1"/>
                </p:cNvSpPr>
                <p:nvPr/>
              </p:nvSpPr>
              <p:spPr bwMode="auto">
                <a:xfrm>
                  <a:off x="1355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8" name="Group 394"/>
              <p:cNvGrpSpPr>
                <a:grpSpLocks/>
              </p:cNvGrpSpPr>
              <p:nvPr/>
            </p:nvGrpSpPr>
            <p:grpSpPr bwMode="auto">
              <a:xfrm>
                <a:off x="2053" y="770"/>
                <a:ext cx="444" cy="154"/>
                <a:chOff x="2053" y="770"/>
                <a:chExt cx="444" cy="154"/>
              </a:xfrm>
            </p:grpSpPr>
            <p:sp>
              <p:nvSpPr>
                <p:cNvPr id="11351" name="Rectangle 300"/>
                <p:cNvSpPr>
                  <a:spLocks noChangeArrowheads="1"/>
                </p:cNvSpPr>
                <p:nvPr/>
              </p:nvSpPr>
              <p:spPr bwMode="auto">
                <a:xfrm>
                  <a:off x="2053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52" name="Rectangle 393"/>
                <p:cNvSpPr>
                  <a:spLocks noChangeArrowheads="1"/>
                </p:cNvSpPr>
                <p:nvPr/>
              </p:nvSpPr>
              <p:spPr bwMode="auto">
                <a:xfrm>
                  <a:off x="2053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09" name="Group 396"/>
              <p:cNvGrpSpPr>
                <a:grpSpLocks/>
              </p:cNvGrpSpPr>
              <p:nvPr/>
            </p:nvGrpSpPr>
            <p:grpSpPr bwMode="auto">
              <a:xfrm>
                <a:off x="2497" y="770"/>
                <a:ext cx="1029" cy="154"/>
                <a:chOff x="2497" y="770"/>
                <a:chExt cx="1029" cy="154"/>
              </a:xfrm>
            </p:grpSpPr>
            <p:sp>
              <p:nvSpPr>
                <p:cNvPr id="11349" name="Rectangle 301"/>
                <p:cNvSpPr>
                  <a:spLocks noChangeArrowheads="1"/>
                </p:cNvSpPr>
                <p:nvPr/>
              </p:nvSpPr>
              <p:spPr bwMode="auto">
                <a:xfrm>
                  <a:off x="2497" y="770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50" name="Rectangle 395"/>
                <p:cNvSpPr>
                  <a:spLocks noChangeArrowheads="1"/>
                </p:cNvSpPr>
                <p:nvPr/>
              </p:nvSpPr>
              <p:spPr bwMode="auto">
                <a:xfrm>
                  <a:off x="2497" y="770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0" name="Group 398"/>
              <p:cNvGrpSpPr>
                <a:grpSpLocks/>
              </p:cNvGrpSpPr>
              <p:nvPr/>
            </p:nvGrpSpPr>
            <p:grpSpPr bwMode="auto">
              <a:xfrm>
                <a:off x="3526" y="770"/>
                <a:ext cx="554" cy="154"/>
                <a:chOff x="3526" y="770"/>
                <a:chExt cx="554" cy="154"/>
              </a:xfrm>
            </p:grpSpPr>
            <p:sp>
              <p:nvSpPr>
                <p:cNvPr id="11347" name="Rectangle 302"/>
                <p:cNvSpPr>
                  <a:spLocks noChangeArrowheads="1"/>
                </p:cNvSpPr>
                <p:nvPr/>
              </p:nvSpPr>
              <p:spPr bwMode="auto">
                <a:xfrm>
                  <a:off x="3526" y="77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3526" y="77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1" name="Group 400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11345" name="Rectangle 303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46" name="Rectangle 39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2" name="Group 402"/>
              <p:cNvGrpSpPr>
                <a:grpSpLocks/>
              </p:cNvGrpSpPr>
              <p:nvPr/>
            </p:nvGrpSpPr>
            <p:grpSpPr bwMode="auto">
              <a:xfrm>
                <a:off x="591" y="924"/>
                <a:ext cx="764" cy="154"/>
                <a:chOff x="591" y="924"/>
                <a:chExt cx="764" cy="154"/>
              </a:xfrm>
            </p:grpSpPr>
            <p:sp>
              <p:nvSpPr>
                <p:cNvPr id="11343" name="Rectangle 304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44" name="Rectangle 401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3" name="Group 404"/>
              <p:cNvGrpSpPr>
                <a:grpSpLocks/>
              </p:cNvGrpSpPr>
              <p:nvPr/>
            </p:nvGrpSpPr>
            <p:grpSpPr bwMode="auto">
              <a:xfrm>
                <a:off x="1355" y="924"/>
                <a:ext cx="698" cy="154"/>
                <a:chOff x="1355" y="924"/>
                <a:chExt cx="698" cy="154"/>
              </a:xfrm>
            </p:grpSpPr>
            <p:sp>
              <p:nvSpPr>
                <p:cNvPr id="1134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355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42" name="Rectangle 403"/>
                <p:cNvSpPr>
                  <a:spLocks noChangeArrowheads="1"/>
                </p:cNvSpPr>
                <p:nvPr/>
              </p:nvSpPr>
              <p:spPr bwMode="auto">
                <a:xfrm>
                  <a:off x="1355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4" name="Group 406"/>
              <p:cNvGrpSpPr>
                <a:grpSpLocks/>
              </p:cNvGrpSpPr>
              <p:nvPr/>
            </p:nvGrpSpPr>
            <p:grpSpPr bwMode="auto">
              <a:xfrm>
                <a:off x="2053" y="924"/>
                <a:ext cx="444" cy="154"/>
                <a:chOff x="2053" y="924"/>
                <a:chExt cx="444" cy="154"/>
              </a:xfrm>
            </p:grpSpPr>
            <p:sp>
              <p:nvSpPr>
                <p:cNvPr id="11339" name="Rectangle 306"/>
                <p:cNvSpPr>
                  <a:spLocks noChangeArrowheads="1"/>
                </p:cNvSpPr>
                <p:nvPr/>
              </p:nvSpPr>
              <p:spPr bwMode="auto">
                <a:xfrm>
                  <a:off x="2053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40" name="Rectangle 405"/>
                <p:cNvSpPr>
                  <a:spLocks noChangeArrowheads="1"/>
                </p:cNvSpPr>
                <p:nvPr/>
              </p:nvSpPr>
              <p:spPr bwMode="auto">
                <a:xfrm>
                  <a:off x="2053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5" name="Group 408"/>
              <p:cNvGrpSpPr>
                <a:grpSpLocks/>
              </p:cNvGrpSpPr>
              <p:nvPr/>
            </p:nvGrpSpPr>
            <p:grpSpPr bwMode="auto">
              <a:xfrm>
                <a:off x="2497" y="924"/>
                <a:ext cx="1029" cy="154"/>
                <a:chOff x="2497" y="924"/>
                <a:chExt cx="1029" cy="154"/>
              </a:xfrm>
            </p:grpSpPr>
            <p:sp>
              <p:nvSpPr>
                <p:cNvPr id="11337" name="Rectangle 307"/>
                <p:cNvSpPr>
                  <a:spLocks noChangeArrowheads="1"/>
                </p:cNvSpPr>
                <p:nvPr/>
              </p:nvSpPr>
              <p:spPr bwMode="auto">
                <a:xfrm>
                  <a:off x="2497" y="924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38" name="Rectangle 407"/>
                <p:cNvSpPr>
                  <a:spLocks noChangeArrowheads="1"/>
                </p:cNvSpPr>
                <p:nvPr/>
              </p:nvSpPr>
              <p:spPr bwMode="auto">
                <a:xfrm>
                  <a:off x="2497" y="924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6" name="Group 410"/>
              <p:cNvGrpSpPr>
                <a:grpSpLocks/>
              </p:cNvGrpSpPr>
              <p:nvPr/>
            </p:nvGrpSpPr>
            <p:grpSpPr bwMode="auto">
              <a:xfrm>
                <a:off x="3526" y="924"/>
                <a:ext cx="554" cy="154"/>
                <a:chOff x="3526" y="924"/>
                <a:chExt cx="554" cy="154"/>
              </a:xfrm>
            </p:grpSpPr>
            <p:sp>
              <p:nvSpPr>
                <p:cNvPr id="11335" name="Rectangle 308"/>
                <p:cNvSpPr>
                  <a:spLocks noChangeArrowheads="1"/>
                </p:cNvSpPr>
                <p:nvPr/>
              </p:nvSpPr>
              <p:spPr bwMode="auto">
                <a:xfrm>
                  <a:off x="3526" y="92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36" name="Rectangle 409"/>
                <p:cNvSpPr>
                  <a:spLocks noChangeArrowheads="1"/>
                </p:cNvSpPr>
                <p:nvPr/>
              </p:nvSpPr>
              <p:spPr bwMode="auto">
                <a:xfrm>
                  <a:off x="3526" y="92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7" name="Group 412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11333" name="Rectangle 309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34" name="Rectangle 41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8" name="Group 414"/>
              <p:cNvGrpSpPr>
                <a:grpSpLocks/>
              </p:cNvGrpSpPr>
              <p:nvPr/>
            </p:nvGrpSpPr>
            <p:grpSpPr bwMode="auto">
              <a:xfrm>
                <a:off x="591" y="1078"/>
                <a:ext cx="764" cy="154"/>
                <a:chOff x="591" y="1078"/>
                <a:chExt cx="764" cy="154"/>
              </a:xfrm>
            </p:grpSpPr>
            <p:sp>
              <p:nvSpPr>
                <p:cNvPr id="11331" name="Rectangle 310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32" name="Rectangle 413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19" name="Group 416"/>
              <p:cNvGrpSpPr>
                <a:grpSpLocks/>
              </p:cNvGrpSpPr>
              <p:nvPr/>
            </p:nvGrpSpPr>
            <p:grpSpPr bwMode="auto">
              <a:xfrm>
                <a:off x="1355" y="1078"/>
                <a:ext cx="698" cy="154"/>
                <a:chOff x="1355" y="1078"/>
                <a:chExt cx="698" cy="154"/>
              </a:xfrm>
            </p:grpSpPr>
            <p:sp>
              <p:nvSpPr>
                <p:cNvPr id="11329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55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30" name="Rectangle 415"/>
                <p:cNvSpPr>
                  <a:spLocks noChangeArrowheads="1"/>
                </p:cNvSpPr>
                <p:nvPr/>
              </p:nvSpPr>
              <p:spPr bwMode="auto">
                <a:xfrm>
                  <a:off x="1355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20" name="Group 418"/>
              <p:cNvGrpSpPr>
                <a:grpSpLocks/>
              </p:cNvGrpSpPr>
              <p:nvPr/>
            </p:nvGrpSpPr>
            <p:grpSpPr bwMode="auto">
              <a:xfrm>
                <a:off x="2053" y="1078"/>
                <a:ext cx="444" cy="154"/>
                <a:chOff x="2053" y="1078"/>
                <a:chExt cx="444" cy="154"/>
              </a:xfrm>
            </p:grpSpPr>
            <p:sp>
              <p:nvSpPr>
                <p:cNvPr id="11327" name="Rectangle 312"/>
                <p:cNvSpPr>
                  <a:spLocks noChangeArrowheads="1"/>
                </p:cNvSpPr>
                <p:nvPr/>
              </p:nvSpPr>
              <p:spPr bwMode="auto">
                <a:xfrm>
                  <a:off x="2053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28" name="Rectangle 417"/>
                <p:cNvSpPr>
                  <a:spLocks noChangeArrowheads="1"/>
                </p:cNvSpPr>
                <p:nvPr/>
              </p:nvSpPr>
              <p:spPr bwMode="auto">
                <a:xfrm>
                  <a:off x="2053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21" name="Group 420"/>
              <p:cNvGrpSpPr>
                <a:grpSpLocks/>
              </p:cNvGrpSpPr>
              <p:nvPr/>
            </p:nvGrpSpPr>
            <p:grpSpPr bwMode="auto">
              <a:xfrm>
                <a:off x="2497" y="1078"/>
                <a:ext cx="1029" cy="154"/>
                <a:chOff x="2497" y="1078"/>
                <a:chExt cx="1029" cy="154"/>
              </a:xfrm>
            </p:grpSpPr>
            <p:sp>
              <p:nvSpPr>
                <p:cNvPr id="11325" name="Rectangle 313"/>
                <p:cNvSpPr>
                  <a:spLocks noChangeArrowheads="1"/>
                </p:cNvSpPr>
                <p:nvPr/>
              </p:nvSpPr>
              <p:spPr bwMode="auto">
                <a:xfrm>
                  <a:off x="2497" y="1078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26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97" y="1078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1322" name="Group 422"/>
              <p:cNvGrpSpPr>
                <a:grpSpLocks/>
              </p:cNvGrpSpPr>
              <p:nvPr/>
            </p:nvGrpSpPr>
            <p:grpSpPr bwMode="auto">
              <a:xfrm>
                <a:off x="3526" y="1078"/>
                <a:ext cx="554" cy="154"/>
                <a:chOff x="3526" y="1078"/>
                <a:chExt cx="554" cy="154"/>
              </a:xfrm>
            </p:grpSpPr>
            <p:sp>
              <p:nvSpPr>
                <p:cNvPr id="11323" name="Rectangle 314"/>
                <p:cNvSpPr>
                  <a:spLocks noChangeArrowheads="1"/>
                </p:cNvSpPr>
                <p:nvPr/>
              </p:nvSpPr>
              <p:spPr bwMode="auto">
                <a:xfrm>
                  <a:off x="3526" y="107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1324" name="Rectangle 421"/>
                <p:cNvSpPr>
                  <a:spLocks noChangeArrowheads="1"/>
                </p:cNvSpPr>
                <p:nvPr/>
              </p:nvSpPr>
              <p:spPr bwMode="auto">
                <a:xfrm>
                  <a:off x="3526" y="107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1274" name="Rectangle 424"/>
            <p:cNvSpPr>
              <a:spLocks noChangeArrowheads="1"/>
            </p:cNvSpPr>
            <p:nvPr/>
          </p:nvSpPr>
          <p:spPr bwMode="auto">
            <a:xfrm>
              <a:off x="-3" y="-3"/>
              <a:ext cx="4086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67" name="Footer Placeholder 16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Opgaven</a:t>
            </a:r>
            <a:endParaRPr lang="nl-NL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607300" cy="33655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sz="1800" dirty="0" err="1" smtClean="0"/>
              <a:t>Geef</a:t>
            </a:r>
            <a:r>
              <a:rPr lang="en-US" sz="1800" dirty="0" smtClean="0"/>
              <a:t> SELECT-statements </a:t>
            </a:r>
            <a:r>
              <a:rPr lang="en-US" sz="1800" dirty="0" err="1" smtClean="0"/>
              <a:t>voor</a:t>
            </a:r>
            <a:r>
              <a:rPr lang="en-US" sz="1800" dirty="0" smtClean="0"/>
              <a:t> de </a:t>
            </a:r>
            <a:r>
              <a:rPr lang="en-US" sz="1800" dirty="0" err="1" smtClean="0"/>
              <a:t>volgende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informatiebehoeften</a:t>
            </a:r>
            <a:r>
              <a:rPr lang="en-US" sz="1800" dirty="0" smtClean="0"/>
              <a:t>.</a:t>
            </a:r>
          </a:p>
          <a:p>
            <a:pPr marL="457200" indent="-457200" eaLnBrk="1" hangingPunct="1">
              <a:lnSpc>
                <a:spcPct val="90000"/>
              </a:lnSpc>
              <a:buSzTx/>
            </a:pPr>
            <a:endParaRPr lang="en-US" sz="1800" dirty="0" smtClean="0"/>
          </a:p>
          <a:p>
            <a:pPr marL="457200" indent="-4572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1800" dirty="0" smtClean="0"/>
              <a:t> </a:t>
            </a:r>
          </a:p>
          <a:p>
            <a:pPr marL="838200" lvl="1" indent="-381000" eaLnBrk="1" hangingPunct="1">
              <a:lnSpc>
                <a:spcPct val="90000"/>
              </a:lnSpc>
              <a:buSzTx/>
              <a:buFont typeface="Wingdings" pitchFamily="2" charset="2"/>
              <a:buAutoNum type="alphaUcPeriod"/>
            </a:pPr>
            <a:r>
              <a:rPr lang="en-US" sz="1800" dirty="0" err="1" smtClean="0"/>
              <a:t>Geef</a:t>
            </a:r>
            <a:r>
              <a:rPr lang="en-US" sz="1800" dirty="0" smtClean="0"/>
              <a:t> het </a:t>
            </a:r>
            <a:r>
              <a:rPr lang="en-US" sz="1800" dirty="0" err="1" smtClean="0"/>
              <a:t>stuknummer</a:t>
            </a:r>
            <a:r>
              <a:rPr lang="en-US" sz="1800" dirty="0" smtClean="0"/>
              <a:t>, de </a:t>
            </a:r>
            <a:r>
              <a:rPr lang="en-US" sz="1800" dirty="0" err="1" smtClean="0"/>
              <a:t>titel</a:t>
            </a:r>
            <a:r>
              <a:rPr lang="en-US" sz="1800" dirty="0" smtClean="0"/>
              <a:t> en de </a:t>
            </a:r>
            <a:r>
              <a:rPr lang="en-US" sz="1800" dirty="0" err="1" smtClean="0"/>
              <a:t>componistnaam</a:t>
            </a:r>
            <a:r>
              <a:rPr lang="en-US" sz="1800" dirty="0" smtClean="0"/>
              <a:t> van </a:t>
            </a:r>
            <a:r>
              <a:rPr lang="en-US" sz="1800" dirty="0" err="1" smtClean="0"/>
              <a:t>alle</a:t>
            </a:r>
            <a:r>
              <a:rPr lang="en-US" sz="1800" dirty="0" smtClean="0"/>
              <a:t> </a:t>
            </a:r>
            <a:r>
              <a:rPr lang="en-US" sz="1800" dirty="0" err="1" smtClean="0"/>
              <a:t>stukken</a:t>
            </a:r>
            <a:r>
              <a:rPr lang="en-US" sz="1800" dirty="0" smtClean="0"/>
              <a:t> die </a:t>
            </a:r>
            <a:r>
              <a:rPr lang="en-US" sz="1800" dirty="0" err="1" smtClean="0"/>
              <a:t>zijn</a:t>
            </a:r>
            <a:r>
              <a:rPr lang="en-US" sz="1800" dirty="0" smtClean="0"/>
              <a:t> </a:t>
            </a:r>
            <a:r>
              <a:rPr lang="en-US" sz="1800" dirty="0" err="1" smtClean="0"/>
              <a:t>gecomponeerd</a:t>
            </a:r>
            <a:r>
              <a:rPr lang="en-US" sz="1800" dirty="0" smtClean="0"/>
              <a:t> door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muziekschooldocent</a:t>
            </a:r>
            <a:r>
              <a:rPr lang="en-US" sz="1800" dirty="0" smtClean="0"/>
              <a:t>. </a:t>
            </a:r>
          </a:p>
          <a:p>
            <a:pPr marL="838200" lvl="1" indent="-381000" eaLnBrk="1" hangingPunct="1">
              <a:spcBef>
                <a:spcPct val="50000"/>
              </a:spcBef>
              <a:buSzTx/>
              <a:buFont typeface="Wingdings" pitchFamily="2" charset="2"/>
              <a:buAutoNum type="alphaUcPeriod"/>
            </a:pPr>
            <a:r>
              <a:rPr lang="en-US" sz="1800" dirty="0" err="1" smtClean="0"/>
              <a:t>Dezelfde</a:t>
            </a:r>
            <a:r>
              <a:rPr lang="en-US" sz="1800" dirty="0" smtClean="0"/>
              <a:t> </a:t>
            </a:r>
            <a:r>
              <a:rPr lang="en-US" sz="1800" dirty="0" err="1" smtClean="0"/>
              <a:t>vraag</a:t>
            </a:r>
            <a:r>
              <a:rPr lang="en-US" sz="1800" dirty="0" smtClean="0"/>
              <a:t> </a:t>
            </a:r>
            <a:r>
              <a:rPr lang="en-US" sz="1800" dirty="0" err="1" smtClean="0"/>
              <a:t>als</a:t>
            </a:r>
            <a:r>
              <a:rPr lang="en-US" sz="1800" dirty="0" smtClean="0"/>
              <a:t> </a:t>
            </a:r>
            <a:r>
              <a:rPr lang="en-US" sz="1800" dirty="0" err="1" smtClean="0"/>
              <a:t>bij</a:t>
            </a:r>
            <a:r>
              <a:rPr lang="en-US" sz="1800" dirty="0" smtClean="0"/>
              <a:t> </a:t>
            </a:r>
            <a:r>
              <a:rPr lang="en-US" sz="1800" dirty="0" err="1" smtClean="0"/>
              <a:t>onderdeel</a:t>
            </a:r>
            <a:r>
              <a:rPr lang="en-US" sz="1800" dirty="0" smtClean="0"/>
              <a:t> A, maar </a:t>
            </a:r>
            <a:r>
              <a:rPr lang="en-US" sz="1800" dirty="0" err="1" smtClean="0"/>
              <a:t>geef</a:t>
            </a:r>
            <a:r>
              <a:rPr lang="en-US" sz="1800" dirty="0" smtClean="0"/>
              <a:t> nu </a:t>
            </a:r>
            <a:r>
              <a:rPr lang="en-US" sz="1800" dirty="0" err="1" smtClean="0"/>
              <a:t>ook</a:t>
            </a:r>
            <a:r>
              <a:rPr lang="en-US" sz="1800" dirty="0" smtClean="0"/>
              <a:t> de </a:t>
            </a:r>
            <a:r>
              <a:rPr lang="en-US" sz="1800" dirty="0" err="1" smtClean="0"/>
              <a:t>naam</a:t>
            </a:r>
            <a:r>
              <a:rPr lang="en-US" sz="1800" dirty="0" smtClean="0"/>
              <a:t> van de </a:t>
            </a:r>
            <a:r>
              <a:rPr lang="en-US" sz="1800" dirty="0" err="1" smtClean="0"/>
              <a:t>muziekschool</a:t>
            </a:r>
            <a:r>
              <a:rPr lang="en-US" sz="1800" dirty="0" smtClean="0"/>
              <a:t> </a:t>
            </a:r>
            <a:r>
              <a:rPr lang="en-US" sz="1800" dirty="0" err="1" smtClean="0"/>
              <a:t>waar</a:t>
            </a:r>
            <a:r>
              <a:rPr lang="en-US" sz="1800" dirty="0" smtClean="0"/>
              <a:t> de </a:t>
            </a:r>
            <a:r>
              <a:rPr lang="en-US" sz="1800" dirty="0" err="1" smtClean="0"/>
              <a:t>betreffende</a:t>
            </a:r>
            <a:r>
              <a:rPr lang="en-US" sz="1800" dirty="0" smtClean="0"/>
              <a:t> </a:t>
            </a:r>
            <a:r>
              <a:rPr lang="en-US" sz="1800" dirty="0" err="1" smtClean="0"/>
              <a:t>componist</a:t>
            </a:r>
            <a:r>
              <a:rPr lang="en-US" sz="1800" dirty="0" smtClean="0"/>
              <a:t> </a:t>
            </a:r>
            <a:r>
              <a:rPr lang="en-US" sz="1800" dirty="0" err="1" smtClean="0"/>
              <a:t>werkt</a:t>
            </a:r>
            <a:r>
              <a:rPr lang="en-US" sz="1800" dirty="0" smtClean="0"/>
              <a:t>.</a:t>
            </a:r>
          </a:p>
          <a:p>
            <a:pPr marL="457200" indent="-4572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endParaRPr lang="en-US" sz="1800" dirty="0" smtClean="0"/>
          </a:p>
          <a:p>
            <a:pPr marL="457200" indent="-4572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sz="1800" dirty="0" err="1" smtClean="0"/>
              <a:t>Geef</a:t>
            </a:r>
            <a:r>
              <a:rPr lang="en-US" sz="1800" dirty="0" smtClean="0"/>
              <a:t> </a:t>
            </a:r>
            <a:r>
              <a:rPr lang="en-US" sz="1800" dirty="0" err="1" smtClean="0"/>
              <a:t>voor</a:t>
            </a:r>
            <a:r>
              <a:rPr lang="en-US" sz="1800" dirty="0" smtClean="0"/>
              <a:t> </a:t>
            </a:r>
            <a:r>
              <a:rPr lang="en-US" sz="1800" u="sng" dirty="0" err="1" smtClean="0"/>
              <a:t>alle</a:t>
            </a:r>
            <a:r>
              <a:rPr lang="en-US" sz="1800" dirty="0" smtClean="0"/>
              <a:t> </a:t>
            </a:r>
            <a:r>
              <a:rPr lang="en-US" sz="1800" dirty="0" err="1" smtClean="0"/>
              <a:t>jazzstukken</a:t>
            </a:r>
            <a:r>
              <a:rPr lang="en-US" sz="1800" dirty="0" smtClean="0"/>
              <a:t> het </a:t>
            </a:r>
            <a:r>
              <a:rPr lang="en-US" sz="1800" dirty="0" err="1" smtClean="0"/>
              <a:t>stuknummer</a:t>
            </a:r>
            <a:r>
              <a:rPr lang="en-US" sz="1800" dirty="0" smtClean="0"/>
              <a:t>, de </a:t>
            </a:r>
            <a:r>
              <a:rPr lang="en-US" sz="1800" dirty="0" err="1" smtClean="0"/>
              <a:t>titel</a:t>
            </a:r>
            <a:r>
              <a:rPr lang="en-US" sz="1800" dirty="0" smtClean="0"/>
              <a:t>, de </a:t>
            </a:r>
            <a:r>
              <a:rPr lang="en-US" sz="1800" dirty="0" err="1" smtClean="0"/>
              <a:t>speelduur</a:t>
            </a:r>
            <a:r>
              <a:rPr lang="en-US" sz="1800" dirty="0" smtClean="0"/>
              <a:t> en </a:t>
            </a:r>
            <a:r>
              <a:rPr lang="en-US" sz="1800" dirty="0" err="1" smtClean="0"/>
              <a:t>als</a:t>
            </a:r>
            <a:r>
              <a:rPr lang="en-US" sz="1800" dirty="0" smtClean="0"/>
              <a:t> het </a:t>
            </a:r>
            <a:r>
              <a:rPr lang="en-US" sz="1800" dirty="0" err="1" smtClean="0"/>
              <a:t>een</a:t>
            </a:r>
            <a:r>
              <a:rPr lang="en-US" sz="1800" dirty="0" smtClean="0"/>
              <a:t> </a:t>
            </a:r>
            <a:r>
              <a:rPr lang="en-US" sz="1800" dirty="0" err="1" smtClean="0"/>
              <a:t>speelstuk</a:t>
            </a:r>
            <a:r>
              <a:rPr lang="en-US" sz="1800" dirty="0" smtClean="0"/>
              <a:t> </a:t>
            </a:r>
            <a:r>
              <a:rPr lang="en-US" sz="1800" dirty="0" err="1" smtClean="0"/>
              <a:t>betreft</a:t>
            </a:r>
            <a:r>
              <a:rPr lang="en-US" sz="1800" dirty="0" smtClean="0"/>
              <a:t> </a:t>
            </a:r>
            <a:r>
              <a:rPr lang="en-US" sz="1800" dirty="0" err="1" smtClean="0"/>
              <a:t>ook</a:t>
            </a:r>
            <a:r>
              <a:rPr lang="en-US" sz="1800" dirty="0" smtClean="0"/>
              <a:t> de </a:t>
            </a:r>
            <a:r>
              <a:rPr lang="en-US" sz="1800" dirty="0" err="1" smtClean="0"/>
              <a:t>niveauomschrijving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sz="1800" dirty="0" smtClean="0"/>
              <a:t>	</a:t>
            </a: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  <p:sp>
        <p:nvSpPr>
          <p:cNvPr id="5" name="Lijntoelichting 1 40"/>
          <p:cNvSpPr>
            <a:spLocks/>
          </p:cNvSpPr>
          <p:nvPr/>
        </p:nvSpPr>
        <p:spPr bwMode="auto">
          <a:xfrm>
            <a:off x="5342861" y="4973713"/>
            <a:ext cx="2730500" cy="647700"/>
          </a:xfrm>
          <a:prstGeom prst="borderCallout1">
            <a:avLst>
              <a:gd name="adj1" fmla="val -1250"/>
              <a:gd name="adj2" fmla="val -778"/>
              <a:gd name="adj3" fmla="val -80509"/>
              <a:gd name="adj4" fmla="val -20444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just"/>
            <a:r>
              <a:rPr lang="nl-NL" sz="1600" b="0" i="1">
                <a:solidFill>
                  <a:schemeClr val="tx1"/>
                </a:solidFill>
              </a:rPr>
              <a:t>een speelstuk is een stuk met een niveau-aanduiding</a:t>
            </a:r>
          </a:p>
        </p:txBody>
      </p:sp>
    </p:spTree>
    <p:extLst>
      <p:ext uri="{BB962C8B-B14F-4D97-AF65-F5344CB8AC3E}">
        <p14:creationId xmlns:p14="http://schemas.microsoft.com/office/powerpoint/2010/main" val="126806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join (1)</a:t>
            </a:r>
            <a:endParaRPr lang="nl-NL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28913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3316" name="Group 158"/>
          <p:cNvGrpSpPr>
            <a:grpSpLocks/>
          </p:cNvGrpSpPr>
          <p:nvPr/>
        </p:nvGrpSpPr>
        <p:grpSpPr bwMode="auto">
          <a:xfrm>
            <a:off x="5035550" y="2909888"/>
            <a:ext cx="3695700" cy="2689225"/>
            <a:chOff x="-3" y="-3"/>
            <a:chExt cx="2328" cy="1854"/>
          </a:xfrm>
        </p:grpSpPr>
        <p:grpSp>
          <p:nvGrpSpPr>
            <p:cNvPr id="13482" name="Group 156"/>
            <p:cNvGrpSpPr>
              <a:grpSpLocks/>
            </p:cNvGrpSpPr>
            <p:nvPr/>
          </p:nvGrpSpPr>
          <p:grpSpPr bwMode="auto">
            <a:xfrm>
              <a:off x="0" y="0"/>
              <a:ext cx="2322" cy="1848"/>
              <a:chOff x="0" y="0"/>
              <a:chExt cx="2322" cy="1848"/>
            </a:xfrm>
          </p:grpSpPr>
          <p:grpSp>
            <p:nvGrpSpPr>
              <p:cNvPr id="13484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13632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633" name="Group 5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13634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35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485" name="Group 59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13628" name="Rectangle 58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629" name="Group 57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1363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3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486" name="Group 63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13624" name="Rectangle 62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625" name="Group 61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1362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2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487" name="Group 67"/>
              <p:cNvGrpSpPr>
                <a:grpSpLocks/>
              </p:cNvGrpSpPr>
              <p:nvPr/>
            </p:nvGrpSpPr>
            <p:grpSpPr bwMode="auto">
              <a:xfrm>
                <a:off x="1617" y="0"/>
                <a:ext cx="705" cy="154"/>
                <a:chOff x="1617" y="0"/>
                <a:chExt cx="705" cy="154"/>
              </a:xfrm>
            </p:grpSpPr>
            <p:sp>
              <p:nvSpPr>
                <p:cNvPr id="13620" name="Rectangle 66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7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621" name="Group 65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705" cy="154"/>
                  <a:chOff x="1617" y="0"/>
                  <a:chExt cx="705" cy="154"/>
                </a:xfrm>
              </p:grpSpPr>
              <p:sp>
                <p:nvSpPr>
                  <p:cNvPr id="1362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stuknrOrigineel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62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488" name="Group 69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1361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19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89" name="Group 71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13616" name="Rectangle 9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17" name="Rectangle 70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0" name="Group 73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13614" name="Rectangle 10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15" name="Rectangle 72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1" name="Group 75"/>
              <p:cNvGrpSpPr>
                <a:grpSpLocks/>
              </p:cNvGrpSpPr>
              <p:nvPr/>
            </p:nvGrpSpPr>
            <p:grpSpPr bwMode="auto">
              <a:xfrm>
                <a:off x="1617" y="154"/>
                <a:ext cx="705" cy="154"/>
                <a:chOff x="1617" y="154"/>
                <a:chExt cx="705" cy="154"/>
              </a:xfrm>
            </p:grpSpPr>
            <p:sp>
              <p:nvSpPr>
                <p:cNvPr id="13612" name="Rectangle 11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613" name="Rectangle 74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2" name="Group 77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1361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11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3" name="Group 79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13608" name="Rectangle 13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09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4" name="Group 81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13606" name="Rectangle 14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07" name="Rectangle 80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5" name="Group 83"/>
              <p:cNvGrpSpPr>
                <a:grpSpLocks/>
              </p:cNvGrpSpPr>
              <p:nvPr/>
            </p:nvGrpSpPr>
            <p:grpSpPr bwMode="auto">
              <a:xfrm>
                <a:off x="1617" y="308"/>
                <a:ext cx="705" cy="154"/>
                <a:chOff x="1617" y="308"/>
                <a:chExt cx="705" cy="154"/>
              </a:xfrm>
            </p:grpSpPr>
            <p:sp>
              <p:nvSpPr>
                <p:cNvPr id="13604" name="Rectangle 15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05" name="Rectangle 82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6" name="Group 85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13602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03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7" name="Group 87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13600" name="Rectangle 17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601" name="Rectangle 86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8" name="Group 89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13598" name="Rectangle 18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99" name="Rectangle 88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499" name="Group 91"/>
              <p:cNvGrpSpPr>
                <a:grpSpLocks/>
              </p:cNvGrpSpPr>
              <p:nvPr/>
            </p:nvGrpSpPr>
            <p:grpSpPr bwMode="auto">
              <a:xfrm>
                <a:off x="1617" y="462"/>
                <a:ext cx="705" cy="154"/>
                <a:chOff x="1617" y="462"/>
                <a:chExt cx="705" cy="154"/>
              </a:xfrm>
            </p:grpSpPr>
            <p:sp>
              <p:nvSpPr>
                <p:cNvPr id="13596" name="Rectangle 19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597" name="Rectangle 90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0" name="Group 93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1359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95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1" name="Group 95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13592" name="Rectangle 21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93" name="Rectangle 94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2" name="Group 97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13590" name="Rectangle 22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91" name="Rectangle 96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3" name="Group 99"/>
              <p:cNvGrpSpPr>
                <a:grpSpLocks/>
              </p:cNvGrpSpPr>
              <p:nvPr/>
            </p:nvGrpSpPr>
            <p:grpSpPr bwMode="auto">
              <a:xfrm>
                <a:off x="1617" y="616"/>
                <a:ext cx="705" cy="154"/>
                <a:chOff x="1617" y="616"/>
                <a:chExt cx="705" cy="154"/>
              </a:xfrm>
            </p:grpSpPr>
            <p:sp>
              <p:nvSpPr>
                <p:cNvPr id="13588" name="Rectangle 23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589" name="Rectangle 98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4" name="Group 101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1358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87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5" name="Group 103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13584" name="Rectangle 25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85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6" name="Group 105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13582" name="Rectangle 26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7" name="Group 107"/>
              <p:cNvGrpSpPr>
                <a:grpSpLocks/>
              </p:cNvGrpSpPr>
              <p:nvPr/>
            </p:nvGrpSpPr>
            <p:grpSpPr bwMode="auto">
              <a:xfrm>
                <a:off x="1617" y="770"/>
                <a:ext cx="705" cy="154"/>
                <a:chOff x="1617" y="770"/>
                <a:chExt cx="705" cy="154"/>
              </a:xfrm>
            </p:grpSpPr>
            <p:sp>
              <p:nvSpPr>
                <p:cNvPr id="13580" name="Rectangle 27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58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8" name="Group 109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13578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79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09" name="Group 111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13576" name="Rectangle 29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7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0" name="Group 113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13574" name="Rectangle 30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1" name="Group 115"/>
              <p:cNvGrpSpPr>
                <a:grpSpLocks/>
              </p:cNvGrpSpPr>
              <p:nvPr/>
            </p:nvGrpSpPr>
            <p:grpSpPr bwMode="auto">
              <a:xfrm>
                <a:off x="1617" y="924"/>
                <a:ext cx="705" cy="154"/>
                <a:chOff x="1617" y="924"/>
                <a:chExt cx="705" cy="154"/>
              </a:xfrm>
            </p:grpSpPr>
            <p:sp>
              <p:nvSpPr>
                <p:cNvPr id="1357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73" name="Rectangle 114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2" name="Group 117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13570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71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3" name="Group 119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13568" name="Rectangle 33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6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4" name="Group 121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13566" name="Rectangle 34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67" name="Rectangle 120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5" name="Group 123"/>
              <p:cNvGrpSpPr>
                <a:grpSpLocks/>
              </p:cNvGrpSpPr>
              <p:nvPr/>
            </p:nvGrpSpPr>
            <p:grpSpPr bwMode="auto">
              <a:xfrm>
                <a:off x="1617" y="1078"/>
                <a:ext cx="705" cy="154"/>
                <a:chOff x="1617" y="1078"/>
                <a:chExt cx="705" cy="154"/>
              </a:xfrm>
            </p:grpSpPr>
            <p:sp>
              <p:nvSpPr>
                <p:cNvPr id="13564" name="Rectangle 35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565" name="Rectangle 122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6" name="Group 125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1356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63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7" name="Group 127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13560" name="Rectangle 37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61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8" name="Group 129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13558" name="Rectangle 38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59" name="Rectangle 128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19" name="Group 131"/>
              <p:cNvGrpSpPr>
                <a:grpSpLocks/>
              </p:cNvGrpSpPr>
              <p:nvPr/>
            </p:nvGrpSpPr>
            <p:grpSpPr bwMode="auto">
              <a:xfrm>
                <a:off x="1617" y="1232"/>
                <a:ext cx="705" cy="154"/>
                <a:chOff x="1617" y="1232"/>
                <a:chExt cx="705" cy="154"/>
              </a:xfrm>
            </p:grpSpPr>
            <p:sp>
              <p:nvSpPr>
                <p:cNvPr id="13556" name="Rectangle 39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57" name="Rectangle 130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0" name="Group 133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1355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55" name="Rectangle 132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1" name="Group 135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13552" name="Rectangle 41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53" name="Rectangle 134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2" name="Group 137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13550" name="Rectangle 42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51" name="Rectangle 136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3" name="Group 139"/>
              <p:cNvGrpSpPr>
                <a:grpSpLocks/>
              </p:cNvGrpSpPr>
              <p:nvPr/>
            </p:nvGrpSpPr>
            <p:grpSpPr bwMode="auto">
              <a:xfrm>
                <a:off x="1617" y="1386"/>
                <a:ext cx="705" cy="154"/>
                <a:chOff x="1617" y="1386"/>
                <a:chExt cx="705" cy="154"/>
              </a:xfrm>
            </p:grpSpPr>
            <p:sp>
              <p:nvSpPr>
                <p:cNvPr id="13548" name="Rectangle 43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49" name="Rectangle 138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4" name="Group 141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1354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47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5" name="Group 143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13544" name="Rectangle 45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45" name="Rectangle 142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6" name="Group 145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13542" name="Rectangle 46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43" name="Rectangle 144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7" name="Group 147"/>
              <p:cNvGrpSpPr>
                <a:grpSpLocks/>
              </p:cNvGrpSpPr>
              <p:nvPr/>
            </p:nvGrpSpPr>
            <p:grpSpPr bwMode="auto">
              <a:xfrm>
                <a:off x="1617" y="1540"/>
                <a:ext cx="705" cy="154"/>
                <a:chOff x="1617" y="1540"/>
                <a:chExt cx="705" cy="154"/>
              </a:xfrm>
            </p:grpSpPr>
            <p:sp>
              <p:nvSpPr>
                <p:cNvPr id="13540" name="Rectangle 47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41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8" name="Group 149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13538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39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29" name="Group 151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13536" name="Rectangle 49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37" name="Rectangle 150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30" name="Group 153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13534" name="Rectangle 50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35" name="Rectangle 152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531" name="Group 155"/>
              <p:cNvGrpSpPr>
                <a:grpSpLocks/>
              </p:cNvGrpSpPr>
              <p:nvPr/>
            </p:nvGrpSpPr>
            <p:grpSpPr bwMode="auto">
              <a:xfrm>
                <a:off x="1617" y="1694"/>
                <a:ext cx="705" cy="154"/>
                <a:chOff x="1617" y="1694"/>
                <a:chExt cx="705" cy="154"/>
              </a:xfrm>
            </p:grpSpPr>
            <p:sp>
              <p:nvSpPr>
                <p:cNvPr id="13532" name="Rectangle 51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533" name="Rectangle 154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3483" name="Rectangle 157"/>
            <p:cNvSpPr>
              <a:spLocks noChangeArrowheads="1"/>
            </p:cNvSpPr>
            <p:nvPr/>
          </p:nvSpPr>
          <p:spPr bwMode="auto">
            <a:xfrm>
              <a:off x="-3" y="-3"/>
              <a:ext cx="2328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3317" name="Rectangle 159"/>
          <p:cNvSpPr>
            <a:spLocks noChangeArrowheads="1"/>
          </p:cNvSpPr>
          <p:nvPr/>
        </p:nvSpPr>
        <p:spPr bwMode="auto">
          <a:xfrm>
            <a:off x="2728913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3318" name="Group 314"/>
          <p:cNvGrpSpPr>
            <a:grpSpLocks/>
          </p:cNvGrpSpPr>
          <p:nvPr/>
        </p:nvGrpSpPr>
        <p:grpSpPr bwMode="auto">
          <a:xfrm>
            <a:off x="882650" y="2909888"/>
            <a:ext cx="3695700" cy="2689225"/>
            <a:chOff x="-3" y="-3"/>
            <a:chExt cx="2328" cy="1854"/>
          </a:xfrm>
        </p:grpSpPr>
        <p:grpSp>
          <p:nvGrpSpPr>
            <p:cNvPr id="13328" name="Group 312"/>
            <p:cNvGrpSpPr>
              <a:grpSpLocks/>
            </p:cNvGrpSpPr>
            <p:nvPr/>
          </p:nvGrpSpPr>
          <p:grpSpPr bwMode="auto">
            <a:xfrm>
              <a:off x="0" y="0"/>
              <a:ext cx="2322" cy="1848"/>
              <a:chOff x="0" y="0"/>
              <a:chExt cx="2322" cy="1848"/>
            </a:xfrm>
          </p:grpSpPr>
          <p:grpSp>
            <p:nvGrpSpPr>
              <p:cNvPr id="13330" name="Group 211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13478" name="Rectangle 2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479" name="Group 20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13480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481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331" name="Group 215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13474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475" name="Group 213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13476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477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332" name="Group 219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13470" name="Rectangle 218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471" name="Group 217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13472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473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333" name="Group 223"/>
              <p:cNvGrpSpPr>
                <a:grpSpLocks/>
              </p:cNvGrpSpPr>
              <p:nvPr/>
            </p:nvGrpSpPr>
            <p:grpSpPr bwMode="auto">
              <a:xfrm>
                <a:off x="1617" y="0"/>
                <a:ext cx="705" cy="154"/>
                <a:chOff x="1617" y="0"/>
                <a:chExt cx="705" cy="154"/>
              </a:xfrm>
            </p:grpSpPr>
            <p:sp>
              <p:nvSpPr>
                <p:cNvPr id="13466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7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3467" name="Group 221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705" cy="154"/>
                  <a:chOff x="1617" y="0"/>
                  <a:chExt cx="705" cy="154"/>
                </a:xfrm>
              </p:grpSpPr>
              <p:sp>
                <p:nvSpPr>
                  <p:cNvPr id="13468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stuknrOrigineel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3469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3334" name="Group 225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13464" name="Rectangle 16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65" name="Rectangle 22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35" name="Group 227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13462" name="Rectangle 165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63" name="Rectangle 226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36" name="Group 229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13460" name="Rectangle 166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61" name="Rectangle 228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37" name="Group 231"/>
              <p:cNvGrpSpPr>
                <a:grpSpLocks/>
              </p:cNvGrpSpPr>
              <p:nvPr/>
            </p:nvGrpSpPr>
            <p:grpSpPr bwMode="auto">
              <a:xfrm>
                <a:off x="1617" y="154"/>
                <a:ext cx="705" cy="154"/>
                <a:chOff x="1617" y="154"/>
                <a:chExt cx="705" cy="154"/>
              </a:xfrm>
            </p:grpSpPr>
            <p:sp>
              <p:nvSpPr>
                <p:cNvPr id="13458" name="Rectangle 167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459" name="Rectangle 230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38" name="Group 233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13456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57" name="Rectangle 23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39" name="Group 235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13454" name="Rectangle 169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55" name="Rectangle 234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0" name="Group 237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13452" name="Rectangle 170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53" name="Rectangle 236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1" name="Group 239"/>
              <p:cNvGrpSpPr>
                <a:grpSpLocks/>
              </p:cNvGrpSpPr>
              <p:nvPr/>
            </p:nvGrpSpPr>
            <p:grpSpPr bwMode="auto">
              <a:xfrm>
                <a:off x="1617" y="308"/>
                <a:ext cx="705" cy="154"/>
                <a:chOff x="1617" y="308"/>
                <a:chExt cx="705" cy="154"/>
              </a:xfrm>
            </p:grpSpPr>
            <p:sp>
              <p:nvSpPr>
                <p:cNvPr id="13450" name="Rectangle 171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51" name="Rectangle 238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2" name="Group 241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134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49" name="Rectangle 24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3" name="Group 243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13446" name="Rectangle 173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47" name="Rectangle 242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4" name="Group 245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13444" name="Rectangle 174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45" name="Rectangle 244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5" name="Group 247"/>
              <p:cNvGrpSpPr>
                <a:grpSpLocks/>
              </p:cNvGrpSpPr>
              <p:nvPr/>
            </p:nvGrpSpPr>
            <p:grpSpPr bwMode="auto">
              <a:xfrm>
                <a:off x="1617" y="462"/>
                <a:ext cx="705" cy="154"/>
                <a:chOff x="1617" y="462"/>
                <a:chExt cx="705" cy="154"/>
              </a:xfrm>
            </p:grpSpPr>
            <p:sp>
              <p:nvSpPr>
                <p:cNvPr id="13442" name="Rectangle 175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443" name="Rectangle 246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6" name="Group 249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13440" name="Rectangle 17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41" name="Rectangle 24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7" name="Group 251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1343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39" name="Rectangle 250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8" name="Group 253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13436" name="Rectangle 178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37" name="Rectangle 252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49" name="Group 255"/>
              <p:cNvGrpSpPr>
                <a:grpSpLocks/>
              </p:cNvGrpSpPr>
              <p:nvPr/>
            </p:nvGrpSpPr>
            <p:grpSpPr bwMode="auto">
              <a:xfrm>
                <a:off x="1617" y="616"/>
                <a:ext cx="705" cy="154"/>
                <a:chOff x="1617" y="616"/>
                <a:chExt cx="705" cy="154"/>
              </a:xfrm>
            </p:grpSpPr>
            <p:sp>
              <p:nvSpPr>
                <p:cNvPr id="13434" name="Rectangle 179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435" name="Rectangle 254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0" name="Group 257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13432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33" name="Rectangle 25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1" name="Group 259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13430" name="Rectangle 181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31" name="Rectangle 258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2" name="Group 261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13428" name="Rectangle 182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29" name="Rectangle 260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3" name="Group 263"/>
              <p:cNvGrpSpPr>
                <a:grpSpLocks/>
              </p:cNvGrpSpPr>
              <p:nvPr/>
            </p:nvGrpSpPr>
            <p:grpSpPr bwMode="auto">
              <a:xfrm>
                <a:off x="1617" y="770"/>
                <a:ext cx="705" cy="154"/>
                <a:chOff x="1617" y="770"/>
                <a:chExt cx="705" cy="154"/>
              </a:xfrm>
            </p:grpSpPr>
            <p:sp>
              <p:nvSpPr>
                <p:cNvPr id="13426" name="Rectangle 183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427" name="Rectangle 262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4" name="Group 265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13424" name="Rectangle 18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25" name="Rectangle 26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5" name="Group 267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13422" name="Rectangle 185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23" name="Rectangle 266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6" name="Group 269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13420" name="Rectangle 186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21" name="Rectangle 268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7" name="Group 271"/>
              <p:cNvGrpSpPr>
                <a:grpSpLocks/>
              </p:cNvGrpSpPr>
              <p:nvPr/>
            </p:nvGrpSpPr>
            <p:grpSpPr bwMode="auto">
              <a:xfrm>
                <a:off x="1617" y="924"/>
                <a:ext cx="705" cy="154"/>
                <a:chOff x="1617" y="924"/>
                <a:chExt cx="705" cy="154"/>
              </a:xfrm>
            </p:grpSpPr>
            <p:sp>
              <p:nvSpPr>
                <p:cNvPr id="13418" name="Rectangle 187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19" name="Rectangle 270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8" name="Group 273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134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17" name="Rectangle 27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59" name="Group 275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13414" name="Rectangle 189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15" name="Rectangle 274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0" name="Group 277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13412" name="Rectangle 190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13" name="Rectangle 276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1" name="Group 279"/>
              <p:cNvGrpSpPr>
                <a:grpSpLocks/>
              </p:cNvGrpSpPr>
              <p:nvPr/>
            </p:nvGrpSpPr>
            <p:grpSpPr bwMode="auto">
              <a:xfrm>
                <a:off x="1617" y="1078"/>
                <a:ext cx="705" cy="154"/>
                <a:chOff x="1617" y="1078"/>
                <a:chExt cx="705" cy="154"/>
              </a:xfrm>
            </p:grpSpPr>
            <p:sp>
              <p:nvSpPr>
                <p:cNvPr id="13410" name="Rectangle 191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3411" name="Rectangle 278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2" name="Group 281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13408" name="Rectangle 19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09" name="Rectangle 280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3" name="Group 283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13406" name="Rectangle 193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07" name="Rectangle 282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4" name="Group 285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13404" name="Rectangle 194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05" name="Rectangle 284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5" name="Group 287"/>
              <p:cNvGrpSpPr>
                <a:grpSpLocks/>
              </p:cNvGrpSpPr>
              <p:nvPr/>
            </p:nvGrpSpPr>
            <p:grpSpPr bwMode="auto">
              <a:xfrm>
                <a:off x="1617" y="1232"/>
                <a:ext cx="705" cy="154"/>
                <a:chOff x="1617" y="1232"/>
                <a:chExt cx="705" cy="154"/>
              </a:xfrm>
            </p:grpSpPr>
            <p:sp>
              <p:nvSpPr>
                <p:cNvPr id="13402" name="Rectangle 195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03" name="Rectangle 286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6" name="Group 289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13400" name="Rectangle 196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401" name="Rectangle 288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7" name="Group 291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13398" name="Rectangle 197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99" name="Rectangle 290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8" name="Group 293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13396" name="Rectangle 198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97" name="Rectangle 292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69" name="Group 295"/>
              <p:cNvGrpSpPr>
                <a:grpSpLocks/>
              </p:cNvGrpSpPr>
              <p:nvPr/>
            </p:nvGrpSpPr>
            <p:grpSpPr bwMode="auto">
              <a:xfrm>
                <a:off x="1617" y="1386"/>
                <a:ext cx="705" cy="154"/>
                <a:chOff x="1617" y="1386"/>
                <a:chExt cx="705" cy="154"/>
              </a:xfrm>
            </p:grpSpPr>
            <p:sp>
              <p:nvSpPr>
                <p:cNvPr id="13394" name="Rectangle 199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0" name="Group 297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13392" name="Rectangle 200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93" name="Rectangle 296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1" name="Group 299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13390" name="Rectangle 201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91" name="Rectangle 298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2" name="Group 301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13388" name="Rectangle 202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89" name="Rectangle 300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3" name="Group 303"/>
              <p:cNvGrpSpPr>
                <a:grpSpLocks/>
              </p:cNvGrpSpPr>
              <p:nvPr/>
            </p:nvGrpSpPr>
            <p:grpSpPr bwMode="auto">
              <a:xfrm>
                <a:off x="1617" y="1540"/>
                <a:ext cx="705" cy="154"/>
                <a:chOff x="1617" y="1540"/>
                <a:chExt cx="705" cy="154"/>
              </a:xfrm>
            </p:grpSpPr>
            <p:sp>
              <p:nvSpPr>
                <p:cNvPr id="13386" name="Rectangle 203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87" name="Rectangle 302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4" name="Group 305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13384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85" name="Rectangle 304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5" name="Group 307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13382" name="Rectangle 205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83" name="Rectangle 306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6" name="Group 309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13380" name="Rectangle 206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81" name="Rectangle 308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3377" name="Group 311"/>
              <p:cNvGrpSpPr>
                <a:grpSpLocks/>
              </p:cNvGrpSpPr>
              <p:nvPr/>
            </p:nvGrpSpPr>
            <p:grpSpPr bwMode="auto">
              <a:xfrm>
                <a:off x="1617" y="1694"/>
                <a:ext cx="705" cy="154"/>
                <a:chOff x="1617" y="1694"/>
                <a:chExt cx="705" cy="154"/>
              </a:xfrm>
            </p:grpSpPr>
            <p:sp>
              <p:nvSpPr>
                <p:cNvPr id="133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3379" name="Rectangle 310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3329" name="Rectangle 313"/>
            <p:cNvSpPr>
              <a:spLocks noChangeArrowheads="1"/>
            </p:cNvSpPr>
            <p:nvPr/>
          </p:nvSpPr>
          <p:spPr bwMode="auto">
            <a:xfrm>
              <a:off x="-3" y="-3"/>
              <a:ext cx="2328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3319" name="Line 316"/>
          <p:cNvSpPr>
            <a:spLocks noChangeShapeType="1"/>
          </p:cNvSpPr>
          <p:nvPr/>
        </p:nvSpPr>
        <p:spPr bwMode="auto">
          <a:xfrm flipV="1">
            <a:off x="4597400" y="3238500"/>
            <a:ext cx="444500" cy="2032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320" name="Line 324"/>
          <p:cNvSpPr>
            <a:spLocks noChangeShapeType="1"/>
          </p:cNvSpPr>
          <p:nvPr/>
        </p:nvSpPr>
        <p:spPr bwMode="auto">
          <a:xfrm flipV="1">
            <a:off x="4597400" y="4140200"/>
            <a:ext cx="431800" cy="2413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321" name="Line 327"/>
          <p:cNvSpPr>
            <a:spLocks noChangeShapeType="1"/>
          </p:cNvSpPr>
          <p:nvPr/>
        </p:nvSpPr>
        <p:spPr bwMode="auto">
          <a:xfrm flipV="1">
            <a:off x="4597400" y="4572000"/>
            <a:ext cx="431800" cy="2413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322" name="Line 328"/>
          <p:cNvSpPr>
            <a:spLocks noChangeShapeType="1"/>
          </p:cNvSpPr>
          <p:nvPr/>
        </p:nvSpPr>
        <p:spPr bwMode="auto">
          <a:xfrm flipV="1">
            <a:off x="4597400" y="3886200"/>
            <a:ext cx="444500" cy="1143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323" name="Line 329"/>
          <p:cNvSpPr>
            <a:spLocks noChangeShapeType="1"/>
          </p:cNvSpPr>
          <p:nvPr/>
        </p:nvSpPr>
        <p:spPr bwMode="auto">
          <a:xfrm flipV="1">
            <a:off x="4597400" y="3886200"/>
            <a:ext cx="444500" cy="13589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324" name="Line 330"/>
          <p:cNvSpPr>
            <a:spLocks noChangeShapeType="1"/>
          </p:cNvSpPr>
          <p:nvPr/>
        </p:nvSpPr>
        <p:spPr bwMode="auto">
          <a:xfrm flipV="1">
            <a:off x="4584700" y="3238500"/>
            <a:ext cx="457200" cy="22352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anchor="b"/>
          <a:lstStyle/>
          <a:p>
            <a:endParaRPr lang="nl-NL"/>
          </a:p>
        </p:txBody>
      </p:sp>
      <p:sp>
        <p:nvSpPr>
          <p:cNvPr id="13325" name="Text Box 331"/>
          <p:cNvSpPr txBox="1">
            <a:spLocks noChangeArrowheads="1"/>
          </p:cNvSpPr>
          <p:nvPr/>
        </p:nvSpPr>
        <p:spPr bwMode="auto">
          <a:xfrm>
            <a:off x="1139825" y="1603375"/>
            <a:ext cx="7585075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/>
              <a:t>Informatiebehoefte:</a:t>
            </a:r>
          </a:p>
          <a:p>
            <a:pPr>
              <a:spcBef>
                <a:spcPct val="20000"/>
              </a:spcBef>
            </a:pPr>
            <a:r>
              <a:rPr lang="en-US" sz="1800" b="0"/>
              <a:t>Geef van alle bewerkingen het stuknummer, de titel en het stuknummer en de titel van het bijbehorende origineel.</a:t>
            </a:r>
            <a:endParaRPr lang="nl-NL" sz="1800" b="0"/>
          </a:p>
        </p:txBody>
      </p:sp>
      <p:sp>
        <p:nvSpPr>
          <p:cNvPr id="13326" name="Text Box 332"/>
          <p:cNvSpPr txBox="1">
            <a:spLocks noChangeArrowheads="1"/>
          </p:cNvSpPr>
          <p:nvPr/>
        </p:nvSpPr>
        <p:spPr bwMode="auto">
          <a:xfrm>
            <a:off x="809625" y="2632075"/>
            <a:ext cx="17113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Stuk (bewerkingen)</a:t>
            </a:r>
            <a:endParaRPr lang="nl-NL" sz="1400" b="0"/>
          </a:p>
        </p:txBody>
      </p:sp>
      <p:sp>
        <p:nvSpPr>
          <p:cNvPr id="13327" name="Text Box 333"/>
          <p:cNvSpPr txBox="1">
            <a:spLocks noChangeArrowheads="1"/>
          </p:cNvSpPr>
          <p:nvPr/>
        </p:nvSpPr>
        <p:spPr bwMode="auto">
          <a:xfrm>
            <a:off x="4949825" y="2644775"/>
            <a:ext cx="1474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Stuk (originelen)</a:t>
            </a:r>
            <a:endParaRPr lang="nl-NL" sz="1400" b="0"/>
          </a:p>
        </p:txBody>
      </p:sp>
      <p:sp>
        <p:nvSpPr>
          <p:cNvPr id="324" name="Footer Placeholder 3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Self join </a:t>
            </a:r>
            <a:r>
              <a:rPr lang="en-US" dirty="0" smtClean="0"/>
              <a:t>(2)</a:t>
            </a:r>
            <a:endParaRPr lang="nl-NL" dirty="0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485900" y="5378450"/>
            <a:ext cx="68961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B.stuknr</a:t>
            </a:r>
            <a:r>
              <a:rPr lang="nl-NL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B.titel</a:t>
            </a:r>
            <a:r>
              <a:rPr lang="nl-NL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O.stuknr</a:t>
            </a:r>
            <a:r>
              <a:rPr lang="nl-NL" sz="1800" b="0" dirty="0">
                <a:solidFill>
                  <a:srgbClr val="000099"/>
                </a:solidFill>
              </a:rPr>
              <a:t>, </a:t>
            </a:r>
            <a:r>
              <a:rPr lang="en-US" sz="1800" b="0" dirty="0" err="1">
                <a:solidFill>
                  <a:srgbClr val="000099"/>
                </a:solidFill>
              </a:rPr>
              <a:t>O.titel</a:t>
            </a:r>
            <a:r>
              <a:rPr lang="nl-NL" sz="1800" b="0" dirty="0">
                <a:solidFill>
                  <a:srgbClr val="000099"/>
                </a:solidFill>
              </a:rPr>
              <a:t> 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r>
              <a:rPr lang="en-US" sz="1800" b="0" dirty="0">
                <a:solidFill>
                  <a:srgbClr val="000099"/>
                </a:solidFill>
              </a:rPr>
              <a:t> B</a:t>
            </a:r>
            <a:r>
              <a:rPr lang="nl-NL" sz="1800" b="0" dirty="0">
                <a:solidFill>
                  <a:srgbClr val="000099"/>
                </a:solidFill>
              </a:rPr>
              <a:t> </a:t>
            </a:r>
            <a:r>
              <a:rPr lang="en-US" sz="1800" b="0" dirty="0">
                <a:solidFill>
                  <a:srgbClr val="000099"/>
                </a:solidFill>
              </a:rPr>
              <a:t>INNER</a:t>
            </a:r>
            <a:r>
              <a:rPr lang="nl-NL" sz="1800" b="0" dirty="0">
                <a:solidFill>
                  <a:srgbClr val="000099"/>
                </a:solidFill>
              </a:rPr>
              <a:t> JOIN </a:t>
            </a:r>
            <a:r>
              <a:rPr lang="en-US" sz="1800" b="0" dirty="0" err="1">
                <a:solidFill>
                  <a:srgbClr val="000099"/>
                </a:solidFill>
              </a:rPr>
              <a:t>Stuk</a:t>
            </a:r>
            <a:r>
              <a:rPr lang="en-US" sz="1800" b="0" dirty="0">
                <a:solidFill>
                  <a:srgbClr val="000099"/>
                </a:solidFill>
              </a:rPr>
              <a:t> O</a:t>
            </a:r>
            <a:r>
              <a:rPr lang="nl-NL" sz="1800" b="0" dirty="0">
                <a:solidFill>
                  <a:srgbClr val="000099"/>
                </a:solidFill>
              </a:rPr>
              <a:t> 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ON </a:t>
            </a:r>
            <a:r>
              <a:rPr lang="en-US" sz="1800" b="0" dirty="0">
                <a:solidFill>
                  <a:srgbClr val="000099"/>
                </a:solidFill>
              </a:rPr>
              <a:t>B</a:t>
            </a:r>
            <a:r>
              <a:rPr lang="nl-NL" sz="1800" b="0" dirty="0">
                <a:solidFill>
                  <a:srgbClr val="000099"/>
                </a:solidFill>
              </a:rPr>
              <a:t>.</a:t>
            </a:r>
            <a:r>
              <a:rPr lang="en-US" sz="1800" b="0" dirty="0" err="1">
                <a:solidFill>
                  <a:srgbClr val="000099"/>
                </a:solidFill>
              </a:rPr>
              <a:t>stuknrOrigineel</a:t>
            </a:r>
            <a:r>
              <a:rPr lang="nl-NL" sz="1800" b="0" dirty="0">
                <a:solidFill>
                  <a:srgbClr val="000099"/>
                </a:solidFill>
              </a:rPr>
              <a:t> = </a:t>
            </a:r>
            <a:r>
              <a:rPr lang="en-US" sz="1800" b="0" dirty="0">
                <a:solidFill>
                  <a:srgbClr val="000099"/>
                </a:solidFill>
              </a:rPr>
              <a:t>O</a:t>
            </a:r>
            <a:r>
              <a:rPr lang="nl-NL" sz="1800" b="0" dirty="0">
                <a:solidFill>
                  <a:srgbClr val="000099"/>
                </a:solidFill>
              </a:rPr>
              <a:t>.</a:t>
            </a:r>
            <a:r>
              <a:rPr lang="en-US" sz="1800" b="0" dirty="0" err="1">
                <a:solidFill>
                  <a:srgbClr val="000099"/>
                </a:solidFill>
              </a:rPr>
              <a:t>stuknr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39825" y="1687135"/>
            <a:ext cx="7585075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800" b="0" dirty="0" err="1"/>
              <a:t>Informatiebehoefte</a:t>
            </a:r>
            <a:r>
              <a:rPr lang="en-US" sz="1800" b="0" dirty="0"/>
              <a:t>:</a:t>
            </a:r>
          </a:p>
          <a:p>
            <a:pPr>
              <a:spcBef>
                <a:spcPct val="20000"/>
              </a:spcBef>
            </a:pPr>
            <a:r>
              <a:rPr lang="en-US" sz="1800" b="0" dirty="0" err="1"/>
              <a:t>Geef</a:t>
            </a:r>
            <a:r>
              <a:rPr lang="en-US" sz="1800" b="0" dirty="0"/>
              <a:t> van </a:t>
            </a:r>
            <a:r>
              <a:rPr lang="en-US" sz="1800" b="0" dirty="0" err="1"/>
              <a:t>alle</a:t>
            </a:r>
            <a:r>
              <a:rPr lang="en-US" sz="1800" b="0" dirty="0"/>
              <a:t> </a:t>
            </a:r>
            <a:r>
              <a:rPr lang="en-US" sz="1800" b="0" dirty="0" err="1"/>
              <a:t>bewerkingen</a:t>
            </a:r>
            <a:r>
              <a:rPr lang="en-US" sz="1800" b="0" dirty="0"/>
              <a:t> het </a:t>
            </a:r>
            <a:r>
              <a:rPr lang="en-US" sz="1800" b="0" dirty="0" err="1"/>
              <a:t>stuknummer</a:t>
            </a:r>
            <a:r>
              <a:rPr lang="en-US" sz="1800" b="0" dirty="0"/>
              <a:t>, de </a:t>
            </a:r>
            <a:r>
              <a:rPr lang="en-US" sz="1800" b="0" dirty="0" err="1"/>
              <a:t>titel</a:t>
            </a:r>
            <a:r>
              <a:rPr lang="en-US" sz="1800" b="0" dirty="0"/>
              <a:t> en het </a:t>
            </a:r>
            <a:r>
              <a:rPr lang="en-US" sz="1800" b="0" dirty="0" err="1"/>
              <a:t>stuknummer</a:t>
            </a:r>
            <a:r>
              <a:rPr lang="en-US" sz="1800" b="0" dirty="0"/>
              <a:t> en de </a:t>
            </a:r>
            <a:r>
              <a:rPr lang="en-US" sz="1800" b="0" dirty="0" err="1"/>
              <a:t>titel</a:t>
            </a:r>
            <a:r>
              <a:rPr lang="en-US" sz="1800" b="0" dirty="0"/>
              <a:t> van het </a:t>
            </a:r>
            <a:r>
              <a:rPr lang="en-US" sz="1800" b="0" dirty="0" err="1"/>
              <a:t>bijbehorende</a:t>
            </a:r>
            <a:r>
              <a:rPr lang="en-US" sz="1800" b="0" dirty="0"/>
              <a:t> </a:t>
            </a:r>
            <a:r>
              <a:rPr lang="en-US" sz="1800" b="0" dirty="0" err="1"/>
              <a:t>origineel</a:t>
            </a:r>
            <a:r>
              <a:rPr lang="en-US" sz="1800" b="0" dirty="0"/>
              <a:t>.</a:t>
            </a:r>
            <a:endParaRPr lang="nl-NL" sz="1800" b="0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52525" y="267493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/>
              <a:t>Resultaat:</a:t>
            </a:r>
            <a:endParaRPr lang="nl-NL" sz="1800" b="0"/>
          </a:p>
        </p:txBody>
      </p:sp>
      <p:sp>
        <p:nvSpPr>
          <p:cNvPr id="14343" name="Rectangle 167"/>
          <p:cNvSpPr>
            <a:spLocks noChangeArrowheads="1"/>
          </p:cNvSpPr>
          <p:nvPr/>
        </p:nvSpPr>
        <p:spPr bwMode="auto">
          <a:xfrm>
            <a:off x="2900363" y="2084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14344" name="Text Box 311"/>
          <p:cNvSpPr txBox="1">
            <a:spLocks noChangeArrowheads="1"/>
          </p:cNvSpPr>
          <p:nvPr/>
        </p:nvSpPr>
        <p:spPr bwMode="auto">
          <a:xfrm>
            <a:off x="1190625" y="5075238"/>
            <a:ext cx="869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/>
              <a:t>Query:</a:t>
            </a:r>
            <a:endParaRPr lang="nl-NL" sz="1800" b="0"/>
          </a:p>
        </p:txBody>
      </p:sp>
      <p:sp>
        <p:nvSpPr>
          <p:cNvPr id="14345" name="Rectangle 312"/>
          <p:cNvSpPr>
            <a:spLocks noChangeArrowheads="1"/>
          </p:cNvSpPr>
          <p:nvPr/>
        </p:nvSpPr>
        <p:spPr bwMode="auto">
          <a:xfrm>
            <a:off x="2882900" y="2573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14346" name="Group 407"/>
          <p:cNvGrpSpPr>
            <a:grpSpLocks/>
          </p:cNvGrpSpPr>
          <p:nvPr/>
        </p:nvGrpSpPr>
        <p:grpSpPr bwMode="auto">
          <a:xfrm>
            <a:off x="1620838" y="3063875"/>
            <a:ext cx="4111625" cy="1720850"/>
            <a:chOff x="-3" y="-3"/>
            <a:chExt cx="2134" cy="1084"/>
          </a:xfrm>
        </p:grpSpPr>
        <p:grpSp>
          <p:nvGrpSpPr>
            <p:cNvPr id="14347" name="Group 405"/>
            <p:cNvGrpSpPr>
              <a:grpSpLocks/>
            </p:cNvGrpSpPr>
            <p:nvPr/>
          </p:nvGrpSpPr>
          <p:grpSpPr bwMode="auto">
            <a:xfrm>
              <a:off x="0" y="0"/>
              <a:ext cx="2128" cy="1078"/>
              <a:chOff x="0" y="0"/>
              <a:chExt cx="2128" cy="1078"/>
            </a:xfrm>
          </p:grpSpPr>
          <p:grpSp>
            <p:nvGrpSpPr>
              <p:cNvPr id="14349" name="Group 344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4437" name="Rectangle 3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38" name="Group 34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4439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B.stuknr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40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0" name="Group 348"/>
              <p:cNvGrpSpPr>
                <a:grpSpLocks/>
              </p:cNvGrpSpPr>
              <p:nvPr/>
            </p:nvGrpSpPr>
            <p:grpSpPr bwMode="auto">
              <a:xfrm>
                <a:off x="440" y="0"/>
                <a:ext cx="611" cy="154"/>
                <a:chOff x="440" y="0"/>
                <a:chExt cx="611" cy="154"/>
              </a:xfrm>
            </p:grpSpPr>
            <p:sp>
              <p:nvSpPr>
                <p:cNvPr id="144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61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34" name="Group 346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611" cy="154"/>
                  <a:chOff x="440" y="0"/>
                  <a:chExt cx="611" cy="154"/>
                </a:xfrm>
              </p:grpSpPr>
              <p:sp>
                <p:nvSpPr>
                  <p:cNvPr id="14435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61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B.titel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36" name="Rectangle 345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61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1" name="Group 352"/>
              <p:cNvGrpSpPr>
                <a:grpSpLocks/>
              </p:cNvGrpSpPr>
              <p:nvPr/>
            </p:nvGrpSpPr>
            <p:grpSpPr bwMode="auto">
              <a:xfrm>
                <a:off x="1051" y="0"/>
                <a:ext cx="444" cy="154"/>
                <a:chOff x="1051" y="0"/>
                <a:chExt cx="444" cy="154"/>
              </a:xfrm>
            </p:grpSpPr>
            <p:sp>
              <p:nvSpPr>
                <p:cNvPr id="14429" name="Rectangle 351"/>
                <p:cNvSpPr>
                  <a:spLocks noChangeArrowheads="1"/>
                </p:cNvSpPr>
                <p:nvPr/>
              </p:nvSpPr>
              <p:spPr bwMode="auto">
                <a:xfrm>
                  <a:off x="1051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30" name="Group 350"/>
                <p:cNvGrpSpPr>
                  <a:grpSpLocks/>
                </p:cNvGrpSpPr>
                <p:nvPr/>
              </p:nvGrpSpPr>
              <p:grpSpPr bwMode="auto">
                <a:xfrm>
                  <a:off x="1051" y="0"/>
                  <a:ext cx="444" cy="154"/>
                  <a:chOff x="1051" y="0"/>
                  <a:chExt cx="444" cy="154"/>
                </a:xfrm>
              </p:grpSpPr>
              <p:sp>
                <p:nvSpPr>
                  <p:cNvPr id="14431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1051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O.stuknr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32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1051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2" name="Group 356"/>
              <p:cNvGrpSpPr>
                <a:grpSpLocks/>
              </p:cNvGrpSpPr>
              <p:nvPr/>
            </p:nvGrpSpPr>
            <p:grpSpPr bwMode="auto">
              <a:xfrm>
                <a:off x="1495" y="0"/>
                <a:ext cx="633" cy="154"/>
                <a:chOff x="1495" y="0"/>
                <a:chExt cx="633" cy="154"/>
              </a:xfrm>
            </p:grpSpPr>
            <p:sp>
              <p:nvSpPr>
                <p:cNvPr id="14425" name="Rectangle 355"/>
                <p:cNvSpPr>
                  <a:spLocks noChangeArrowheads="1"/>
                </p:cNvSpPr>
                <p:nvPr/>
              </p:nvSpPr>
              <p:spPr bwMode="auto">
                <a:xfrm>
                  <a:off x="1495" y="0"/>
                  <a:ext cx="63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4426" name="Group 354"/>
                <p:cNvGrpSpPr>
                  <a:grpSpLocks/>
                </p:cNvGrpSpPr>
                <p:nvPr/>
              </p:nvGrpSpPr>
              <p:grpSpPr bwMode="auto">
                <a:xfrm>
                  <a:off x="1495" y="0"/>
                  <a:ext cx="633" cy="154"/>
                  <a:chOff x="1495" y="0"/>
                  <a:chExt cx="633" cy="154"/>
                </a:xfrm>
              </p:grpSpPr>
              <p:sp>
                <p:nvSpPr>
                  <p:cNvPr id="14427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0"/>
                    <a:ext cx="63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O.titel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4428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1495" y="0"/>
                    <a:ext cx="63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4353" name="Group 358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4423" name="Rectangle 3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24" name="Rectangle 35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4" name="Group 360"/>
              <p:cNvGrpSpPr>
                <a:grpSpLocks/>
              </p:cNvGrpSpPr>
              <p:nvPr/>
            </p:nvGrpSpPr>
            <p:grpSpPr bwMode="auto">
              <a:xfrm>
                <a:off x="440" y="154"/>
                <a:ext cx="611" cy="154"/>
                <a:chOff x="440" y="154"/>
                <a:chExt cx="611" cy="154"/>
              </a:xfrm>
            </p:grpSpPr>
            <p:sp>
              <p:nvSpPr>
                <p:cNvPr id="14421" name="Rectangle 318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61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Blue bird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22" name="Rectangle 359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61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5" name="Group 362"/>
              <p:cNvGrpSpPr>
                <a:grpSpLocks/>
              </p:cNvGrpSpPr>
              <p:nvPr/>
            </p:nvGrpSpPr>
            <p:grpSpPr bwMode="auto">
              <a:xfrm>
                <a:off x="1051" y="154"/>
                <a:ext cx="444" cy="154"/>
                <a:chOff x="1051" y="154"/>
                <a:chExt cx="444" cy="154"/>
              </a:xfrm>
            </p:grpSpPr>
            <p:sp>
              <p:nvSpPr>
                <p:cNvPr id="14419" name="Rectangle 319"/>
                <p:cNvSpPr>
                  <a:spLocks noChangeArrowheads="1"/>
                </p:cNvSpPr>
                <p:nvPr/>
              </p:nvSpPr>
              <p:spPr bwMode="auto">
                <a:xfrm>
                  <a:off x="1051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20" name="Rectangle 361"/>
                <p:cNvSpPr>
                  <a:spLocks noChangeArrowheads="1"/>
                </p:cNvSpPr>
                <p:nvPr/>
              </p:nvSpPr>
              <p:spPr bwMode="auto">
                <a:xfrm>
                  <a:off x="1051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6" name="Group 364"/>
              <p:cNvGrpSpPr>
                <a:grpSpLocks/>
              </p:cNvGrpSpPr>
              <p:nvPr/>
            </p:nvGrpSpPr>
            <p:grpSpPr bwMode="auto">
              <a:xfrm>
                <a:off x="1495" y="154"/>
                <a:ext cx="633" cy="154"/>
                <a:chOff x="1495" y="154"/>
                <a:chExt cx="633" cy="154"/>
              </a:xfrm>
            </p:grpSpPr>
            <p:sp>
              <p:nvSpPr>
                <p:cNvPr id="14417" name="Rectangle 320"/>
                <p:cNvSpPr>
                  <a:spLocks noChangeArrowheads="1"/>
                </p:cNvSpPr>
                <p:nvPr/>
              </p:nvSpPr>
              <p:spPr bwMode="auto">
                <a:xfrm>
                  <a:off x="1495" y="154"/>
                  <a:ext cx="6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Blue bird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18" name="Rectangle 363"/>
                <p:cNvSpPr>
                  <a:spLocks noChangeArrowheads="1"/>
                </p:cNvSpPr>
                <p:nvPr/>
              </p:nvSpPr>
              <p:spPr bwMode="auto">
                <a:xfrm>
                  <a:off x="1495" y="154"/>
                  <a:ext cx="63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7" name="Group 366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4415" name="Rectangle 32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9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16" name="Rectangle 36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8" name="Group 368"/>
              <p:cNvGrpSpPr>
                <a:grpSpLocks/>
              </p:cNvGrpSpPr>
              <p:nvPr/>
            </p:nvGrpSpPr>
            <p:grpSpPr bwMode="auto">
              <a:xfrm>
                <a:off x="440" y="308"/>
                <a:ext cx="611" cy="154"/>
                <a:chOff x="440" y="308"/>
                <a:chExt cx="611" cy="154"/>
              </a:xfrm>
            </p:grpSpPr>
            <p:sp>
              <p:nvSpPr>
                <p:cNvPr id="14413" name="Rectangle 322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61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Cradle song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14" name="Rectangle 367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61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59" name="Group 370"/>
              <p:cNvGrpSpPr>
                <a:grpSpLocks/>
              </p:cNvGrpSpPr>
              <p:nvPr/>
            </p:nvGrpSpPr>
            <p:grpSpPr bwMode="auto">
              <a:xfrm>
                <a:off x="1051" y="308"/>
                <a:ext cx="444" cy="154"/>
                <a:chOff x="1051" y="308"/>
                <a:chExt cx="444" cy="154"/>
              </a:xfrm>
            </p:grpSpPr>
            <p:sp>
              <p:nvSpPr>
                <p:cNvPr id="14411" name="Rectangle 323"/>
                <p:cNvSpPr>
                  <a:spLocks noChangeArrowheads="1"/>
                </p:cNvSpPr>
                <p:nvPr/>
              </p:nvSpPr>
              <p:spPr bwMode="auto">
                <a:xfrm>
                  <a:off x="1051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8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12" name="Rectangle 369"/>
                <p:cNvSpPr>
                  <a:spLocks noChangeArrowheads="1"/>
                </p:cNvSpPr>
                <p:nvPr/>
              </p:nvSpPr>
              <p:spPr bwMode="auto">
                <a:xfrm>
                  <a:off x="1051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0" name="Group 372"/>
              <p:cNvGrpSpPr>
                <a:grpSpLocks/>
              </p:cNvGrpSpPr>
              <p:nvPr/>
            </p:nvGrpSpPr>
            <p:grpSpPr bwMode="auto">
              <a:xfrm>
                <a:off x="1495" y="308"/>
                <a:ext cx="633" cy="154"/>
                <a:chOff x="1495" y="308"/>
                <a:chExt cx="633" cy="154"/>
              </a:xfrm>
            </p:grpSpPr>
            <p:sp>
              <p:nvSpPr>
                <p:cNvPr id="14409" name="Rectangle 324"/>
                <p:cNvSpPr>
                  <a:spLocks noChangeArrowheads="1"/>
                </p:cNvSpPr>
                <p:nvPr/>
              </p:nvSpPr>
              <p:spPr bwMode="auto">
                <a:xfrm>
                  <a:off x="1495" y="308"/>
                  <a:ext cx="6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Berceuse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10" name="Rectangle 371"/>
                <p:cNvSpPr>
                  <a:spLocks noChangeArrowheads="1"/>
                </p:cNvSpPr>
                <p:nvPr/>
              </p:nvSpPr>
              <p:spPr bwMode="auto">
                <a:xfrm>
                  <a:off x="1495" y="308"/>
                  <a:ext cx="63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1" name="Group 374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4407" name="Rectangle 325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08" name="Rectangle 37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2" name="Group 376"/>
              <p:cNvGrpSpPr>
                <a:grpSpLocks/>
              </p:cNvGrpSpPr>
              <p:nvPr/>
            </p:nvGrpSpPr>
            <p:grpSpPr bwMode="auto">
              <a:xfrm>
                <a:off x="440" y="462"/>
                <a:ext cx="611" cy="154"/>
                <a:chOff x="440" y="462"/>
                <a:chExt cx="611" cy="154"/>
              </a:xfrm>
            </p:grpSpPr>
            <p:sp>
              <p:nvSpPr>
                <p:cNvPr id="14405" name="Rectangle 326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61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I'll never go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06" name="Rectangle 375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61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3" name="Group 378"/>
              <p:cNvGrpSpPr>
                <a:grpSpLocks/>
              </p:cNvGrpSpPr>
              <p:nvPr/>
            </p:nvGrpSpPr>
            <p:grpSpPr bwMode="auto">
              <a:xfrm>
                <a:off x="1051" y="462"/>
                <a:ext cx="444" cy="154"/>
                <a:chOff x="1051" y="462"/>
                <a:chExt cx="444" cy="154"/>
              </a:xfrm>
            </p:grpSpPr>
            <p:sp>
              <p:nvSpPr>
                <p:cNvPr id="14403" name="Rectangle 327"/>
                <p:cNvSpPr>
                  <a:spLocks noChangeArrowheads="1"/>
                </p:cNvSpPr>
                <p:nvPr/>
              </p:nvSpPr>
              <p:spPr bwMode="auto">
                <a:xfrm>
                  <a:off x="1051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10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04" name="Rectangle 377"/>
                <p:cNvSpPr>
                  <a:spLocks noChangeArrowheads="1"/>
                </p:cNvSpPr>
                <p:nvPr/>
              </p:nvSpPr>
              <p:spPr bwMode="auto">
                <a:xfrm>
                  <a:off x="1051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4" name="Group 380"/>
              <p:cNvGrpSpPr>
                <a:grpSpLocks/>
              </p:cNvGrpSpPr>
              <p:nvPr/>
            </p:nvGrpSpPr>
            <p:grpSpPr bwMode="auto">
              <a:xfrm>
                <a:off x="1495" y="462"/>
                <a:ext cx="633" cy="154"/>
                <a:chOff x="1495" y="462"/>
                <a:chExt cx="633" cy="154"/>
              </a:xfrm>
            </p:grpSpPr>
            <p:sp>
              <p:nvSpPr>
                <p:cNvPr id="14401" name="Rectangle 328"/>
                <p:cNvSpPr>
                  <a:spLocks noChangeArrowheads="1"/>
                </p:cNvSpPr>
                <p:nvPr/>
              </p:nvSpPr>
              <p:spPr bwMode="auto">
                <a:xfrm>
                  <a:off x="1495" y="462"/>
                  <a:ext cx="6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Non piu andrai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02" name="Rectangle 379"/>
                <p:cNvSpPr>
                  <a:spLocks noChangeArrowheads="1"/>
                </p:cNvSpPr>
                <p:nvPr/>
              </p:nvSpPr>
              <p:spPr bwMode="auto">
                <a:xfrm>
                  <a:off x="1495" y="462"/>
                  <a:ext cx="63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5" name="Group 382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4399" name="Rectangle 32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13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400" name="Rectangle 38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6" name="Group 384"/>
              <p:cNvGrpSpPr>
                <a:grpSpLocks/>
              </p:cNvGrpSpPr>
              <p:nvPr/>
            </p:nvGrpSpPr>
            <p:grpSpPr bwMode="auto">
              <a:xfrm>
                <a:off x="440" y="616"/>
                <a:ext cx="611" cy="154"/>
                <a:chOff x="440" y="616"/>
                <a:chExt cx="611" cy="154"/>
              </a:xfrm>
            </p:grpSpPr>
            <p:sp>
              <p:nvSpPr>
                <p:cNvPr id="14397" name="Rectangle 330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61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Swinging Lina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8" name="Rectangle 383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61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7" name="Group 386"/>
              <p:cNvGrpSpPr>
                <a:grpSpLocks/>
              </p:cNvGrpSpPr>
              <p:nvPr/>
            </p:nvGrpSpPr>
            <p:grpSpPr bwMode="auto">
              <a:xfrm>
                <a:off x="1051" y="616"/>
                <a:ext cx="444" cy="154"/>
                <a:chOff x="1051" y="616"/>
                <a:chExt cx="444" cy="154"/>
              </a:xfrm>
            </p:grpSpPr>
            <p:sp>
              <p:nvSpPr>
                <p:cNvPr id="14395" name="Rectangle 331"/>
                <p:cNvSpPr>
                  <a:spLocks noChangeArrowheads="1"/>
                </p:cNvSpPr>
                <p:nvPr/>
              </p:nvSpPr>
              <p:spPr bwMode="auto">
                <a:xfrm>
                  <a:off x="1051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5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6" name="Rectangle 385"/>
                <p:cNvSpPr>
                  <a:spLocks noChangeArrowheads="1"/>
                </p:cNvSpPr>
                <p:nvPr/>
              </p:nvSpPr>
              <p:spPr bwMode="auto">
                <a:xfrm>
                  <a:off x="1051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8" name="Group 388"/>
              <p:cNvGrpSpPr>
                <a:grpSpLocks/>
              </p:cNvGrpSpPr>
              <p:nvPr/>
            </p:nvGrpSpPr>
            <p:grpSpPr bwMode="auto">
              <a:xfrm>
                <a:off x="1495" y="616"/>
                <a:ext cx="633" cy="154"/>
                <a:chOff x="1495" y="616"/>
                <a:chExt cx="633" cy="154"/>
              </a:xfrm>
            </p:grpSpPr>
            <p:sp>
              <p:nvSpPr>
                <p:cNvPr id="14393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5" y="616"/>
                  <a:ext cx="6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Lina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4" name="Rectangle 387"/>
                <p:cNvSpPr>
                  <a:spLocks noChangeArrowheads="1"/>
                </p:cNvSpPr>
                <p:nvPr/>
              </p:nvSpPr>
              <p:spPr bwMode="auto">
                <a:xfrm>
                  <a:off x="1495" y="616"/>
                  <a:ext cx="63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69" name="Group 390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4391" name="Rectangle 33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14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2" name="Rectangle 38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0" name="Group 392"/>
              <p:cNvGrpSpPr>
                <a:grpSpLocks/>
              </p:cNvGrpSpPr>
              <p:nvPr/>
            </p:nvGrpSpPr>
            <p:grpSpPr bwMode="auto">
              <a:xfrm>
                <a:off x="440" y="770"/>
                <a:ext cx="611" cy="154"/>
                <a:chOff x="440" y="770"/>
                <a:chExt cx="611" cy="154"/>
              </a:xfrm>
            </p:grpSpPr>
            <p:sp>
              <p:nvSpPr>
                <p:cNvPr id="14389" name="Rectangle 33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61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Little Lina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90" name="Rectangle 391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61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1" name="Group 394"/>
              <p:cNvGrpSpPr>
                <a:grpSpLocks/>
              </p:cNvGrpSpPr>
              <p:nvPr/>
            </p:nvGrpSpPr>
            <p:grpSpPr bwMode="auto">
              <a:xfrm>
                <a:off x="1051" y="770"/>
                <a:ext cx="444" cy="154"/>
                <a:chOff x="1051" y="770"/>
                <a:chExt cx="444" cy="154"/>
              </a:xfrm>
            </p:grpSpPr>
            <p:sp>
              <p:nvSpPr>
                <p:cNvPr id="14387" name="Rectangle 335"/>
                <p:cNvSpPr>
                  <a:spLocks noChangeArrowheads="1"/>
                </p:cNvSpPr>
                <p:nvPr/>
              </p:nvSpPr>
              <p:spPr bwMode="auto">
                <a:xfrm>
                  <a:off x="1051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5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8" name="Rectangle 393"/>
                <p:cNvSpPr>
                  <a:spLocks noChangeArrowheads="1"/>
                </p:cNvSpPr>
                <p:nvPr/>
              </p:nvSpPr>
              <p:spPr bwMode="auto">
                <a:xfrm>
                  <a:off x="1051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2" name="Group 396"/>
              <p:cNvGrpSpPr>
                <a:grpSpLocks/>
              </p:cNvGrpSpPr>
              <p:nvPr/>
            </p:nvGrpSpPr>
            <p:grpSpPr bwMode="auto">
              <a:xfrm>
                <a:off x="1495" y="770"/>
                <a:ext cx="633" cy="154"/>
                <a:chOff x="1495" y="770"/>
                <a:chExt cx="633" cy="154"/>
              </a:xfrm>
            </p:grpSpPr>
            <p:sp>
              <p:nvSpPr>
                <p:cNvPr id="1438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495" y="770"/>
                  <a:ext cx="6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Lina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6" name="Rectangle 395"/>
                <p:cNvSpPr>
                  <a:spLocks noChangeArrowheads="1"/>
                </p:cNvSpPr>
                <p:nvPr/>
              </p:nvSpPr>
              <p:spPr bwMode="auto">
                <a:xfrm>
                  <a:off x="1495" y="770"/>
                  <a:ext cx="63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3" name="Group 398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4383" name="Rectangle 33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15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4" name="Rectangle 39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4" name="Group 400"/>
              <p:cNvGrpSpPr>
                <a:grpSpLocks/>
              </p:cNvGrpSpPr>
              <p:nvPr/>
            </p:nvGrpSpPr>
            <p:grpSpPr bwMode="auto">
              <a:xfrm>
                <a:off x="440" y="924"/>
                <a:ext cx="611" cy="154"/>
                <a:chOff x="440" y="924"/>
                <a:chExt cx="611" cy="154"/>
              </a:xfrm>
            </p:grpSpPr>
            <p:sp>
              <p:nvSpPr>
                <p:cNvPr id="14381" name="Rectangle 338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61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Blue sky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2" name="Rectangle 399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61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5" name="Group 402"/>
              <p:cNvGrpSpPr>
                <a:grpSpLocks/>
              </p:cNvGrpSpPr>
              <p:nvPr/>
            </p:nvGrpSpPr>
            <p:grpSpPr bwMode="auto">
              <a:xfrm>
                <a:off x="1051" y="924"/>
                <a:ext cx="444" cy="154"/>
                <a:chOff x="1051" y="924"/>
                <a:chExt cx="444" cy="154"/>
              </a:xfrm>
            </p:grpSpPr>
            <p:sp>
              <p:nvSpPr>
                <p:cNvPr id="14379" name="Rectangle 339"/>
                <p:cNvSpPr>
                  <a:spLocks noChangeArrowheads="1"/>
                </p:cNvSpPr>
                <p:nvPr/>
              </p:nvSpPr>
              <p:spPr bwMode="auto">
                <a:xfrm>
                  <a:off x="1051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80" name="Rectangle 401"/>
                <p:cNvSpPr>
                  <a:spLocks noChangeArrowheads="1"/>
                </p:cNvSpPr>
                <p:nvPr/>
              </p:nvSpPr>
              <p:spPr bwMode="auto">
                <a:xfrm>
                  <a:off x="1051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4376" name="Group 404"/>
              <p:cNvGrpSpPr>
                <a:grpSpLocks/>
              </p:cNvGrpSpPr>
              <p:nvPr/>
            </p:nvGrpSpPr>
            <p:grpSpPr bwMode="auto">
              <a:xfrm>
                <a:off x="1495" y="924"/>
                <a:ext cx="633" cy="154"/>
                <a:chOff x="1495" y="924"/>
                <a:chExt cx="633" cy="154"/>
              </a:xfrm>
            </p:grpSpPr>
            <p:sp>
              <p:nvSpPr>
                <p:cNvPr id="14377" name="Rectangle 340"/>
                <p:cNvSpPr>
                  <a:spLocks noChangeArrowheads="1"/>
                </p:cNvSpPr>
                <p:nvPr/>
              </p:nvSpPr>
              <p:spPr bwMode="auto">
                <a:xfrm>
                  <a:off x="1495" y="924"/>
                  <a:ext cx="63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Blue bird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4378" name="Rectangle 403"/>
                <p:cNvSpPr>
                  <a:spLocks noChangeArrowheads="1"/>
                </p:cNvSpPr>
                <p:nvPr/>
              </p:nvSpPr>
              <p:spPr bwMode="auto">
                <a:xfrm>
                  <a:off x="1495" y="924"/>
                  <a:ext cx="63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4348" name="Rectangle 406"/>
            <p:cNvSpPr>
              <a:spLocks noChangeArrowheads="1"/>
            </p:cNvSpPr>
            <p:nvPr/>
          </p:nvSpPr>
          <p:spPr bwMode="auto">
            <a:xfrm>
              <a:off x="-3" y="-3"/>
              <a:ext cx="2134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05" name="Footer Placeholder 10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Onderwerpen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 Query’s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INNER JOIN</a:t>
            </a:r>
          </a:p>
          <a:p>
            <a:pPr marL="342900" indent="-342900">
              <a:buFontTx/>
              <a:buChar char="-"/>
            </a:pPr>
            <a:r>
              <a:rPr lang="en-US" b="0" smtClean="0">
                <a:solidFill>
                  <a:srgbClr val="000000"/>
                </a:solidFill>
              </a:rPr>
              <a:t>OUTER </a:t>
            </a:r>
            <a:r>
              <a:rPr lang="en-US" b="0" dirty="0" smtClean="0">
                <a:solidFill>
                  <a:srgbClr val="000000"/>
                </a:solidFill>
              </a:rPr>
              <a:t>JOIN</a:t>
            </a:r>
          </a:p>
          <a:p>
            <a:pPr marL="342900" indent="-342900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</a:rPr>
              <a:t>Self join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Muziekdatabase</a:t>
            </a:r>
            <a:endParaRPr lang="nl-NL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638425" y="245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0" name="Group 110"/>
          <p:cNvGrpSpPr>
            <a:grpSpLocks/>
          </p:cNvGrpSpPr>
          <p:nvPr/>
        </p:nvGrpSpPr>
        <p:grpSpPr bwMode="auto">
          <a:xfrm>
            <a:off x="1109663" y="1760538"/>
            <a:ext cx="3876675" cy="1762125"/>
            <a:chOff x="-3" y="-3"/>
            <a:chExt cx="2442" cy="1238"/>
          </a:xfrm>
        </p:grpSpPr>
        <p:grpSp>
          <p:nvGrpSpPr>
            <p:cNvPr id="4458" name="Group 108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4460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456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61" name="Group 3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4562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6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1" name="Group 43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4556" name="Rectangle 42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57" name="Group 41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455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2" name="Group 47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4552" name="Rectangle 46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53" name="Group 45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455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3" name="Group 51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4548" name="Rectangle 50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549" name="Group 49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455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55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64" name="Group 53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454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47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5" name="Group 55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4544" name="Rectangle 9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45" name="Rectangle 54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6" name="Group 57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45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7" name="Group 59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4540" name="Rectangle 11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41" name="Rectangle 58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8" name="Group 61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4538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9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69" name="Group 63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4536" name="Rectangle 13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7" name="Rectangle 62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0" name="Group 65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45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5" name="Rectangle 64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1" name="Group 67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453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3" name="Rectangle 66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2" name="Group 69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453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31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3" name="Group 71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4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9" name="Rectangle 70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4" name="Group 73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45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7" name="Rectangle 72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5" name="Group 75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4524" name="Rectangle 19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25" name="Rectangle 74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6" name="Group 77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452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3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7" name="Group 79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4520" name="Rectangle 21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21" name="Rectangle 78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8" name="Group 81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451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9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79" name="Group 83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4516" name="Rectangle 23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7" name="Rectangle 82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0" name="Group 85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451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5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1" name="Group 87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4512" name="Rectangle 25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3" name="Rectangle 86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2" name="Group 89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45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11" name="Rectangle 88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3" name="Group 91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4508" name="Rectangle 27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509" name="Rectangle 90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4" name="Group 93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4506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7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5" name="Group 95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4504" name="Rectangle 29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5" name="Rectangle 94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6" name="Group 97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450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3" name="Rectangle 96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7" name="Group 99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4500" name="Rectangle 31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501" name="Rectangle 98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8" name="Group 101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449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9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89" name="Group 103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4496" name="Rectangle 33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7" name="Rectangle 102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90" name="Group 105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449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5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91" name="Group 107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4492" name="Rectangle 35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93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459" name="Rectangle 109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1" name="Rectangle 111"/>
          <p:cNvSpPr>
            <a:spLocks noChangeArrowheads="1"/>
          </p:cNvSpPr>
          <p:nvPr/>
        </p:nvSpPr>
        <p:spPr bwMode="auto">
          <a:xfrm>
            <a:off x="2963863" y="294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2" name="Group 156"/>
          <p:cNvGrpSpPr>
            <a:grpSpLocks/>
          </p:cNvGrpSpPr>
          <p:nvPr/>
        </p:nvGrpSpPr>
        <p:grpSpPr bwMode="auto">
          <a:xfrm>
            <a:off x="5257800" y="1779588"/>
            <a:ext cx="3227388" cy="898525"/>
            <a:chOff x="-3" y="-3"/>
            <a:chExt cx="2033" cy="622"/>
          </a:xfrm>
        </p:grpSpPr>
        <p:grpSp>
          <p:nvGrpSpPr>
            <p:cNvPr id="4414" name="Group 154"/>
            <p:cNvGrpSpPr>
              <a:grpSpLocks/>
            </p:cNvGrpSpPr>
            <p:nvPr/>
          </p:nvGrpSpPr>
          <p:grpSpPr bwMode="auto">
            <a:xfrm>
              <a:off x="0" y="0"/>
              <a:ext cx="2027" cy="616"/>
              <a:chOff x="0" y="0"/>
              <a:chExt cx="2027" cy="616"/>
            </a:xfrm>
          </p:grpSpPr>
          <p:grpSp>
            <p:nvGrpSpPr>
              <p:cNvPr id="4416" name="Group 127"/>
              <p:cNvGrpSpPr>
                <a:grpSpLocks/>
              </p:cNvGrpSpPr>
              <p:nvPr/>
            </p:nvGrpSpPr>
            <p:grpSpPr bwMode="auto">
              <a:xfrm>
                <a:off x="0" y="0"/>
                <a:ext cx="444" cy="154"/>
                <a:chOff x="0" y="0"/>
                <a:chExt cx="444" cy="154"/>
              </a:xfrm>
            </p:grpSpPr>
            <p:sp>
              <p:nvSpPr>
                <p:cNvPr id="4454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55" name="Group 12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4" cy="154"/>
                  <a:chOff x="0" y="0"/>
                  <a:chExt cx="444" cy="154"/>
                </a:xfrm>
              </p:grpSpPr>
              <p:sp>
                <p:nvSpPr>
                  <p:cNvPr id="445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5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17" name="Group 131"/>
              <p:cNvGrpSpPr>
                <a:grpSpLocks/>
              </p:cNvGrpSpPr>
              <p:nvPr/>
            </p:nvGrpSpPr>
            <p:grpSpPr bwMode="auto">
              <a:xfrm>
                <a:off x="444" y="0"/>
                <a:ext cx="1029" cy="154"/>
                <a:chOff x="444" y="0"/>
                <a:chExt cx="1029" cy="154"/>
              </a:xfrm>
            </p:grpSpPr>
            <p:sp>
              <p:nvSpPr>
                <p:cNvPr id="4450" name="Rectangle 130"/>
                <p:cNvSpPr>
                  <a:spLocks noChangeArrowheads="1"/>
                </p:cNvSpPr>
                <p:nvPr/>
              </p:nvSpPr>
              <p:spPr bwMode="auto">
                <a:xfrm>
                  <a:off x="444" y="0"/>
                  <a:ext cx="102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51" name="Group 129"/>
                <p:cNvGrpSpPr>
                  <a:grpSpLocks/>
                </p:cNvGrpSpPr>
                <p:nvPr/>
              </p:nvGrpSpPr>
              <p:grpSpPr bwMode="auto">
                <a:xfrm>
                  <a:off x="444" y="0"/>
                  <a:ext cx="1029" cy="154"/>
                  <a:chOff x="444" y="0"/>
                  <a:chExt cx="1029" cy="154"/>
                </a:xfrm>
              </p:grpSpPr>
              <p:sp>
                <p:nvSpPr>
                  <p:cNvPr id="4452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0"/>
                    <a:ext cx="102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53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0"/>
                    <a:ext cx="102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18" name="Group 135"/>
              <p:cNvGrpSpPr>
                <a:grpSpLocks/>
              </p:cNvGrpSpPr>
              <p:nvPr/>
            </p:nvGrpSpPr>
            <p:grpSpPr bwMode="auto">
              <a:xfrm>
                <a:off x="1473" y="0"/>
                <a:ext cx="554" cy="154"/>
                <a:chOff x="1473" y="0"/>
                <a:chExt cx="554" cy="154"/>
              </a:xfrm>
            </p:grpSpPr>
            <p:sp>
              <p:nvSpPr>
                <p:cNvPr id="4446" name="Rectangle 134"/>
                <p:cNvSpPr>
                  <a:spLocks noChangeArrowheads="1"/>
                </p:cNvSpPr>
                <p:nvPr/>
              </p:nvSpPr>
              <p:spPr bwMode="auto">
                <a:xfrm>
                  <a:off x="1473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47" name="Group 133"/>
                <p:cNvGrpSpPr>
                  <a:grpSpLocks/>
                </p:cNvGrpSpPr>
                <p:nvPr/>
              </p:nvGrpSpPr>
              <p:grpSpPr bwMode="auto">
                <a:xfrm>
                  <a:off x="1473" y="0"/>
                  <a:ext cx="554" cy="154"/>
                  <a:chOff x="1473" y="0"/>
                  <a:chExt cx="554" cy="154"/>
                </a:xfrm>
              </p:grpSpPr>
              <p:sp>
                <p:nvSpPr>
                  <p:cNvPr id="444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473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plaatsnaam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49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473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419" name="Group 137"/>
              <p:cNvGrpSpPr>
                <a:grpSpLocks/>
              </p:cNvGrpSpPr>
              <p:nvPr/>
            </p:nvGrpSpPr>
            <p:grpSpPr bwMode="auto">
              <a:xfrm>
                <a:off x="0" y="154"/>
                <a:ext cx="444" cy="154"/>
                <a:chOff x="0" y="154"/>
                <a:chExt cx="444" cy="154"/>
              </a:xfrm>
            </p:grpSpPr>
            <p:sp>
              <p:nvSpPr>
                <p:cNvPr id="4444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45" name="Rectangle 13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0" name="Group 139"/>
              <p:cNvGrpSpPr>
                <a:grpSpLocks/>
              </p:cNvGrpSpPr>
              <p:nvPr/>
            </p:nvGrpSpPr>
            <p:grpSpPr bwMode="auto">
              <a:xfrm>
                <a:off x="444" y="154"/>
                <a:ext cx="1029" cy="154"/>
                <a:chOff x="444" y="154"/>
                <a:chExt cx="1029" cy="154"/>
              </a:xfrm>
            </p:grpSpPr>
            <p:sp>
              <p:nvSpPr>
                <p:cNvPr id="44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4" y="154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43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4" y="154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1" name="Group 141"/>
              <p:cNvGrpSpPr>
                <a:grpSpLocks/>
              </p:cNvGrpSpPr>
              <p:nvPr/>
            </p:nvGrpSpPr>
            <p:grpSpPr bwMode="auto">
              <a:xfrm>
                <a:off x="1473" y="154"/>
                <a:ext cx="554" cy="154"/>
                <a:chOff x="1473" y="154"/>
                <a:chExt cx="554" cy="154"/>
              </a:xfrm>
            </p:grpSpPr>
            <p:sp>
              <p:nvSpPr>
                <p:cNvPr id="44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1473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41" name="Rectangle 140"/>
                <p:cNvSpPr>
                  <a:spLocks noChangeArrowheads="1"/>
                </p:cNvSpPr>
                <p:nvPr/>
              </p:nvSpPr>
              <p:spPr bwMode="auto">
                <a:xfrm>
                  <a:off x="1473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2" name="Group 143"/>
              <p:cNvGrpSpPr>
                <a:grpSpLocks/>
              </p:cNvGrpSpPr>
              <p:nvPr/>
            </p:nvGrpSpPr>
            <p:grpSpPr bwMode="auto">
              <a:xfrm>
                <a:off x="0" y="308"/>
                <a:ext cx="444" cy="154"/>
                <a:chOff x="0" y="308"/>
                <a:chExt cx="444" cy="154"/>
              </a:xfrm>
            </p:grpSpPr>
            <p:sp>
              <p:nvSpPr>
                <p:cNvPr id="4438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9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3" name="Group 145"/>
              <p:cNvGrpSpPr>
                <a:grpSpLocks/>
              </p:cNvGrpSpPr>
              <p:nvPr/>
            </p:nvGrpSpPr>
            <p:grpSpPr bwMode="auto">
              <a:xfrm>
                <a:off x="444" y="308"/>
                <a:ext cx="1029" cy="154"/>
                <a:chOff x="444" y="308"/>
                <a:chExt cx="1029" cy="154"/>
              </a:xfrm>
            </p:grpSpPr>
            <p:sp>
              <p:nvSpPr>
                <p:cNvPr id="4436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4" y="308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7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4" y="308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4" name="Group 147"/>
              <p:cNvGrpSpPr>
                <a:grpSpLocks/>
              </p:cNvGrpSpPr>
              <p:nvPr/>
            </p:nvGrpSpPr>
            <p:grpSpPr bwMode="auto">
              <a:xfrm>
                <a:off x="1473" y="308"/>
                <a:ext cx="554" cy="154"/>
                <a:chOff x="1473" y="308"/>
                <a:chExt cx="554" cy="154"/>
              </a:xfrm>
            </p:grpSpPr>
            <p:sp>
              <p:nvSpPr>
                <p:cNvPr id="443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73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5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73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5" name="Group 149"/>
              <p:cNvGrpSpPr>
                <a:grpSpLocks/>
              </p:cNvGrpSpPr>
              <p:nvPr/>
            </p:nvGrpSpPr>
            <p:grpSpPr bwMode="auto">
              <a:xfrm>
                <a:off x="0" y="462"/>
                <a:ext cx="444" cy="154"/>
                <a:chOff x="0" y="462"/>
                <a:chExt cx="444" cy="154"/>
              </a:xfrm>
            </p:grpSpPr>
            <p:sp>
              <p:nvSpPr>
                <p:cNvPr id="4432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3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6" name="Group 151"/>
              <p:cNvGrpSpPr>
                <a:grpSpLocks/>
              </p:cNvGrpSpPr>
              <p:nvPr/>
            </p:nvGrpSpPr>
            <p:grpSpPr bwMode="auto">
              <a:xfrm>
                <a:off x="444" y="462"/>
                <a:ext cx="1029" cy="154"/>
                <a:chOff x="444" y="462"/>
                <a:chExt cx="1029" cy="154"/>
              </a:xfrm>
            </p:grpSpPr>
            <p:sp>
              <p:nvSpPr>
                <p:cNvPr id="443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4" y="462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Het Muziekpakhuis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31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4" y="462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427" name="Group 153"/>
              <p:cNvGrpSpPr>
                <a:grpSpLocks/>
              </p:cNvGrpSpPr>
              <p:nvPr/>
            </p:nvGrpSpPr>
            <p:grpSpPr bwMode="auto">
              <a:xfrm>
                <a:off x="1473" y="462"/>
                <a:ext cx="554" cy="154"/>
                <a:chOff x="1473" y="462"/>
                <a:chExt cx="554" cy="154"/>
              </a:xfrm>
            </p:grpSpPr>
            <p:sp>
              <p:nvSpPr>
                <p:cNvPr id="4428" name="Rectangle 123"/>
                <p:cNvSpPr>
                  <a:spLocks noChangeArrowheads="1"/>
                </p:cNvSpPr>
                <p:nvPr/>
              </p:nvSpPr>
              <p:spPr bwMode="auto">
                <a:xfrm>
                  <a:off x="1473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473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415" name="Rectangle 155"/>
            <p:cNvSpPr>
              <a:spLocks noChangeArrowheads="1"/>
            </p:cNvSpPr>
            <p:nvPr/>
          </p:nvSpPr>
          <p:spPr bwMode="auto">
            <a:xfrm>
              <a:off x="-3" y="-3"/>
              <a:ext cx="2033" cy="6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3" name="Rectangle 157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4104" name="Group 464"/>
          <p:cNvGrpSpPr>
            <a:grpSpLocks/>
          </p:cNvGrpSpPr>
          <p:nvPr/>
        </p:nvGrpSpPr>
        <p:grpSpPr bwMode="auto">
          <a:xfrm>
            <a:off x="1487488" y="3824288"/>
            <a:ext cx="6778625" cy="2816225"/>
            <a:chOff x="-3" y="-3"/>
            <a:chExt cx="4270" cy="1854"/>
          </a:xfrm>
        </p:grpSpPr>
        <p:grpSp>
          <p:nvGrpSpPr>
            <p:cNvPr id="4108" name="Group 462"/>
            <p:cNvGrpSpPr>
              <a:grpSpLocks/>
            </p:cNvGrpSpPr>
            <p:nvPr/>
          </p:nvGrpSpPr>
          <p:grpSpPr bwMode="auto">
            <a:xfrm>
              <a:off x="0" y="0"/>
              <a:ext cx="4264" cy="1848"/>
              <a:chOff x="0" y="0"/>
              <a:chExt cx="4264" cy="1848"/>
            </a:xfrm>
          </p:grpSpPr>
          <p:grpSp>
            <p:nvGrpSpPr>
              <p:cNvPr id="4110" name="Group 257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4410" name="Rectangle 2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11" name="Group 2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441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13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1" name="Group 261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4406" name="Rectangle 260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07" name="Group 259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4408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09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2" name="Group 265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4402" name="Rectangle 264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403" name="Group 263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440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05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3" name="Group 269"/>
              <p:cNvGrpSpPr>
                <a:grpSpLocks/>
              </p:cNvGrpSpPr>
              <p:nvPr/>
            </p:nvGrpSpPr>
            <p:grpSpPr bwMode="auto">
              <a:xfrm>
                <a:off x="1617" y="0"/>
                <a:ext cx="705" cy="154"/>
                <a:chOff x="1617" y="0"/>
                <a:chExt cx="705" cy="154"/>
              </a:xfrm>
            </p:grpSpPr>
            <p:sp>
              <p:nvSpPr>
                <p:cNvPr id="4398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7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99" name="Group 267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705" cy="154"/>
                  <a:chOff x="1617" y="0"/>
                  <a:chExt cx="705" cy="154"/>
                </a:xfrm>
              </p:grpSpPr>
              <p:sp>
                <p:nvSpPr>
                  <p:cNvPr id="4400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stuknrOrigineel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401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7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4" name="Group 273"/>
              <p:cNvGrpSpPr>
                <a:grpSpLocks/>
              </p:cNvGrpSpPr>
              <p:nvPr/>
            </p:nvGrpSpPr>
            <p:grpSpPr bwMode="auto">
              <a:xfrm>
                <a:off x="2322" y="0"/>
                <a:ext cx="541" cy="154"/>
                <a:chOff x="2322" y="0"/>
                <a:chExt cx="541" cy="154"/>
              </a:xfrm>
            </p:grpSpPr>
            <p:sp>
              <p:nvSpPr>
                <p:cNvPr id="4394" name="Rectangle 272"/>
                <p:cNvSpPr>
                  <a:spLocks noChangeArrowheads="1"/>
                </p:cNvSpPr>
                <p:nvPr/>
              </p:nvSpPr>
              <p:spPr bwMode="auto">
                <a:xfrm>
                  <a:off x="2322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95" name="Group 271"/>
                <p:cNvGrpSpPr>
                  <a:grpSpLocks/>
                </p:cNvGrpSpPr>
                <p:nvPr/>
              </p:nvGrpSpPr>
              <p:grpSpPr bwMode="auto">
                <a:xfrm>
                  <a:off x="2322" y="0"/>
                  <a:ext cx="541" cy="154"/>
                  <a:chOff x="2322" y="0"/>
                  <a:chExt cx="541" cy="154"/>
                </a:xfrm>
              </p:grpSpPr>
              <p:sp>
                <p:nvSpPr>
                  <p:cNvPr id="439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genrenaam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97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2322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5" name="Group 277"/>
              <p:cNvGrpSpPr>
                <a:grpSpLocks/>
              </p:cNvGrpSpPr>
              <p:nvPr/>
            </p:nvGrpSpPr>
            <p:grpSpPr bwMode="auto">
              <a:xfrm>
                <a:off x="2863" y="0"/>
                <a:ext cx="554" cy="154"/>
                <a:chOff x="2863" y="0"/>
                <a:chExt cx="554" cy="154"/>
              </a:xfrm>
            </p:grpSpPr>
            <p:sp>
              <p:nvSpPr>
                <p:cNvPr id="4390" name="Rectangle 276"/>
                <p:cNvSpPr>
                  <a:spLocks noChangeArrowheads="1"/>
                </p:cNvSpPr>
                <p:nvPr/>
              </p:nvSpPr>
              <p:spPr bwMode="auto">
                <a:xfrm>
                  <a:off x="2863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91" name="Group 275"/>
                <p:cNvGrpSpPr>
                  <a:grpSpLocks/>
                </p:cNvGrpSpPr>
                <p:nvPr/>
              </p:nvGrpSpPr>
              <p:grpSpPr bwMode="auto">
                <a:xfrm>
                  <a:off x="2863" y="0"/>
                  <a:ext cx="554" cy="154"/>
                  <a:chOff x="2863" y="0"/>
                  <a:chExt cx="554" cy="154"/>
                </a:xfrm>
              </p:grpSpPr>
              <p:sp>
                <p:nvSpPr>
                  <p:cNvPr id="4392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niveaucode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93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2863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6" name="Group 281"/>
              <p:cNvGrpSpPr>
                <a:grpSpLocks/>
              </p:cNvGrpSpPr>
              <p:nvPr/>
            </p:nvGrpSpPr>
            <p:grpSpPr bwMode="auto">
              <a:xfrm>
                <a:off x="3417" y="0"/>
                <a:ext cx="497" cy="154"/>
                <a:chOff x="3417" y="0"/>
                <a:chExt cx="497" cy="154"/>
              </a:xfrm>
            </p:grpSpPr>
            <p:sp>
              <p:nvSpPr>
                <p:cNvPr id="438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417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87" name="Group 279"/>
                <p:cNvGrpSpPr>
                  <a:grpSpLocks/>
                </p:cNvGrpSpPr>
                <p:nvPr/>
              </p:nvGrpSpPr>
              <p:grpSpPr bwMode="auto">
                <a:xfrm>
                  <a:off x="3417" y="0"/>
                  <a:ext cx="497" cy="154"/>
                  <a:chOff x="3417" y="0"/>
                  <a:chExt cx="497" cy="154"/>
                </a:xfrm>
              </p:grpSpPr>
              <p:sp>
                <p:nvSpPr>
                  <p:cNvPr id="438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speelduur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89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7" name="Group 285"/>
              <p:cNvGrpSpPr>
                <a:grpSpLocks/>
              </p:cNvGrpSpPr>
              <p:nvPr/>
            </p:nvGrpSpPr>
            <p:grpSpPr bwMode="auto">
              <a:xfrm>
                <a:off x="3914" y="0"/>
                <a:ext cx="350" cy="154"/>
                <a:chOff x="3914" y="0"/>
                <a:chExt cx="350" cy="154"/>
              </a:xfrm>
            </p:grpSpPr>
            <p:sp>
              <p:nvSpPr>
                <p:cNvPr id="4382" name="Rectangle 284"/>
                <p:cNvSpPr>
                  <a:spLocks noChangeArrowheads="1"/>
                </p:cNvSpPr>
                <p:nvPr/>
              </p:nvSpPr>
              <p:spPr bwMode="auto">
                <a:xfrm>
                  <a:off x="3914" y="0"/>
                  <a:ext cx="35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4383" name="Group 283"/>
                <p:cNvGrpSpPr>
                  <a:grpSpLocks/>
                </p:cNvGrpSpPr>
                <p:nvPr/>
              </p:nvGrpSpPr>
              <p:grpSpPr bwMode="auto">
                <a:xfrm>
                  <a:off x="3914" y="0"/>
                  <a:ext cx="350" cy="154"/>
                  <a:chOff x="3914" y="0"/>
                  <a:chExt cx="350" cy="154"/>
                </a:xfrm>
              </p:grpSpPr>
              <p:sp>
                <p:nvSpPr>
                  <p:cNvPr id="4384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0"/>
                    <a:ext cx="3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jaartal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4385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0"/>
                    <a:ext cx="3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4118" name="Group 287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4380" name="Rectangle 1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81" name="Rectangle 2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19" name="Group 289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437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0" name="Group 291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4376" name="Rectangle 168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7" name="Rectangle 290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1" name="Group 293"/>
              <p:cNvGrpSpPr>
                <a:grpSpLocks/>
              </p:cNvGrpSpPr>
              <p:nvPr/>
            </p:nvGrpSpPr>
            <p:grpSpPr bwMode="auto">
              <a:xfrm>
                <a:off x="1617" y="154"/>
                <a:ext cx="705" cy="154"/>
                <a:chOff x="1617" y="154"/>
                <a:chExt cx="705" cy="154"/>
              </a:xfrm>
            </p:grpSpPr>
            <p:sp>
              <p:nvSpPr>
                <p:cNvPr id="4374" name="Rectangle 169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75" name="Rectangle 292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2" name="Group 295"/>
              <p:cNvGrpSpPr>
                <a:grpSpLocks/>
              </p:cNvGrpSpPr>
              <p:nvPr/>
            </p:nvGrpSpPr>
            <p:grpSpPr bwMode="auto">
              <a:xfrm>
                <a:off x="2322" y="154"/>
                <a:ext cx="541" cy="154"/>
                <a:chOff x="2322" y="154"/>
                <a:chExt cx="541" cy="154"/>
              </a:xfrm>
            </p:grpSpPr>
            <p:sp>
              <p:nvSpPr>
                <p:cNvPr id="4372" name="Rectangle 170"/>
                <p:cNvSpPr>
                  <a:spLocks noChangeArrowheads="1"/>
                </p:cNvSpPr>
                <p:nvPr/>
              </p:nvSpPr>
              <p:spPr bwMode="auto">
                <a:xfrm>
                  <a:off x="2322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73" name="Rectangle 294"/>
                <p:cNvSpPr>
                  <a:spLocks noChangeArrowheads="1"/>
                </p:cNvSpPr>
                <p:nvPr/>
              </p:nvSpPr>
              <p:spPr bwMode="auto">
                <a:xfrm>
                  <a:off x="2322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3" name="Group 297"/>
              <p:cNvGrpSpPr>
                <a:grpSpLocks/>
              </p:cNvGrpSpPr>
              <p:nvPr/>
            </p:nvGrpSpPr>
            <p:grpSpPr bwMode="auto">
              <a:xfrm>
                <a:off x="2863" y="154"/>
                <a:ext cx="554" cy="154"/>
                <a:chOff x="2863" y="154"/>
                <a:chExt cx="554" cy="154"/>
              </a:xfrm>
            </p:grpSpPr>
            <p:sp>
              <p:nvSpPr>
                <p:cNvPr id="4370" name="Rectangle 171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71" name="Rectangle 296"/>
                <p:cNvSpPr>
                  <a:spLocks noChangeArrowheads="1"/>
                </p:cNvSpPr>
                <p:nvPr/>
              </p:nvSpPr>
              <p:spPr bwMode="auto">
                <a:xfrm>
                  <a:off x="2863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4" name="Group 299"/>
              <p:cNvGrpSpPr>
                <a:grpSpLocks/>
              </p:cNvGrpSpPr>
              <p:nvPr/>
            </p:nvGrpSpPr>
            <p:grpSpPr bwMode="auto">
              <a:xfrm>
                <a:off x="3417" y="154"/>
                <a:ext cx="497" cy="154"/>
                <a:chOff x="3417" y="154"/>
                <a:chExt cx="497" cy="154"/>
              </a:xfrm>
            </p:grpSpPr>
            <p:sp>
              <p:nvSpPr>
                <p:cNvPr id="4368" name="Rectangle 172"/>
                <p:cNvSpPr>
                  <a:spLocks noChangeArrowheads="1"/>
                </p:cNvSpPr>
                <p:nvPr/>
              </p:nvSpPr>
              <p:spPr bwMode="auto">
                <a:xfrm>
                  <a:off x="3417" y="15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9" name="Rectangle 298"/>
                <p:cNvSpPr>
                  <a:spLocks noChangeArrowheads="1"/>
                </p:cNvSpPr>
                <p:nvPr/>
              </p:nvSpPr>
              <p:spPr bwMode="auto">
                <a:xfrm>
                  <a:off x="3417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5" name="Group 301"/>
              <p:cNvGrpSpPr>
                <a:grpSpLocks/>
              </p:cNvGrpSpPr>
              <p:nvPr/>
            </p:nvGrpSpPr>
            <p:grpSpPr bwMode="auto">
              <a:xfrm>
                <a:off x="3914" y="154"/>
                <a:ext cx="350" cy="154"/>
                <a:chOff x="3914" y="154"/>
                <a:chExt cx="350" cy="154"/>
              </a:xfrm>
            </p:grpSpPr>
            <p:sp>
              <p:nvSpPr>
                <p:cNvPr id="4366" name="Rectangle 173"/>
                <p:cNvSpPr>
                  <a:spLocks noChangeArrowheads="1"/>
                </p:cNvSpPr>
                <p:nvPr/>
              </p:nvSpPr>
              <p:spPr bwMode="auto">
                <a:xfrm>
                  <a:off x="3914" y="15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7" name="Rectangle 300"/>
                <p:cNvSpPr>
                  <a:spLocks noChangeArrowheads="1"/>
                </p:cNvSpPr>
                <p:nvPr/>
              </p:nvSpPr>
              <p:spPr bwMode="auto">
                <a:xfrm>
                  <a:off x="3914" y="15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6" name="Group 303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4364" name="Rectangle 17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5" name="Rectangle 30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7" name="Group 305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4362" name="Rectangle 175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3" name="Rectangle 304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8" name="Group 307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4360" name="Rectangle 176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61" name="Rectangle 306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29" name="Group 309"/>
              <p:cNvGrpSpPr>
                <a:grpSpLocks/>
              </p:cNvGrpSpPr>
              <p:nvPr/>
            </p:nvGrpSpPr>
            <p:grpSpPr bwMode="auto">
              <a:xfrm>
                <a:off x="1617" y="308"/>
                <a:ext cx="705" cy="154"/>
                <a:chOff x="1617" y="308"/>
                <a:chExt cx="705" cy="154"/>
              </a:xfrm>
            </p:grpSpPr>
            <p:sp>
              <p:nvSpPr>
                <p:cNvPr id="4358" name="Rectangle 177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9" name="Rectangle 308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0" name="Group 311"/>
              <p:cNvGrpSpPr>
                <a:grpSpLocks/>
              </p:cNvGrpSpPr>
              <p:nvPr/>
            </p:nvGrpSpPr>
            <p:grpSpPr bwMode="auto">
              <a:xfrm>
                <a:off x="2322" y="308"/>
                <a:ext cx="541" cy="154"/>
                <a:chOff x="2322" y="308"/>
                <a:chExt cx="541" cy="154"/>
              </a:xfrm>
            </p:grpSpPr>
            <p:sp>
              <p:nvSpPr>
                <p:cNvPr id="4356" name="Rectangle 178"/>
                <p:cNvSpPr>
                  <a:spLocks noChangeArrowheads="1"/>
                </p:cNvSpPr>
                <p:nvPr/>
              </p:nvSpPr>
              <p:spPr bwMode="auto">
                <a:xfrm>
                  <a:off x="2322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7" name="Rectangle 310"/>
                <p:cNvSpPr>
                  <a:spLocks noChangeArrowheads="1"/>
                </p:cNvSpPr>
                <p:nvPr/>
              </p:nvSpPr>
              <p:spPr bwMode="auto">
                <a:xfrm>
                  <a:off x="2322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1" name="Group 313"/>
              <p:cNvGrpSpPr>
                <a:grpSpLocks/>
              </p:cNvGrpSpPr>
              <p:nvPr/>
            </p:nvGrpSpPr>
            <p:grpSpPr bwMode="auto">
              <a:xfrm>
                <a:off x="2863" y="308"/>
                <a:ext cx="554" cy="154"/>
                <a:chOff x="2863" y="308"/>
                <a:chExt cx="554" cy="154"/>
              </a:xfrm>
            </p:grpSpPr>
            <p:sp>
              <p:nvSpPr>
                <p:cNvPr id="4354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63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5" name="Rectangle 312"/>
                <p:cNvSpPr>
                  <a:spLocks noChangeArrowheads="1"/>
                </p:cNvSpPr>
                <p:nvPr/>
              </p:nvSpPr>
              <p:spPr bwMode="auto">
                <a:xfrm>
                  <a:off x="2863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2" name="Group 315"/>
              <p:cNvGrpSpPr>
                <a:grpSpLocks/>
              </p:cNvGrpSpPr>
              <p:nvPr/>
            </p:nvGrpSpPr>
            <p:grpSpPr bwMode="auto">
              <a:xfrm>
                <a:off x="3417" y="308"/>
                <a:ext cx="497" cy="154"/>
                <a:chOff x="3417" y="308"/>
                <a:chExt cx="497" cy="154"/>
              </a:xfrm>
            </p:grpSpPr>
            <p:sp>
              <p:nvSpPr>
                <p:cNvPr id="4352" name="Rectangle 180"/>
                <p:cNvSpPr>
                  <a:spLocks noChangeArrowheads="1"/>
                </p:cNvSpPr>
                <p:nvPr/>
              </p:nvSpPr>
              <p:spPr bwMode="auto">
                <a:xfrm>
                  <a:off x="3417" y="308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3" name="Rectangle 314"/>
                <p:cNvSpPr>
                  <a:spLocks noChangeArrowheads="1"/>
                </p:cNvSpPr>
                <p:nvPr/>
              </p:nvSpPr>
              <p:spPr bwMode="auto">
                <a:xfrm>
                  <a:off x="3417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3" name="Group 317"/>
              <p:cNvGrpSpPr>
                <a:grpSpLocks/>
              </p:cNvGrpSpPr>
              <p:nvPr/>
            </p:nvGrpSpPr>
            <p:grpSpPr bwMode="auto">
              <a:xfrm>
                <a:off x="3914" y="308"/>
                <a:ext cx="350" cy="154"/>
                <a:chOff x="3914" y="308"/>
                <a:chExt cx="350" cy="154"/>
              </a:xfrm>
            </p:grpSpPr>
            <p:sp>
              <p:nvSpPr>
                <p:cNvPr id="4350" name="Rectangle 181"/>
                <p:cNvSpPr>
                  <a:spLocks noChangeArrowheads="1"/>
                </p:cNvSpPr>
                <p:nvPr/>
              </p:nvSpPr>
              <p:spPr bwMode="auto">
                <a:xfrm>
                  <a:off x="3914" y="30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1988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51" name="Rectangle 316"/>
                <p:cNvSpPr>
                  <a:spLocks noChangeArrowheads="1"/>
                </p:cNvSpPr>
                <p:nvPr/>
              </p:nvSpPr>
              <p:spPr bwMode="auto">
                <a:xfrm>
                  <a:off x="3914" y="30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4" name="Group 319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4348" name="Rectangle 18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9" name="Rectangle 31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5" name="Group 321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4346" name="Rectangle 183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7" name="Rectangle 320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6" name="Group 323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4344" name="Rectangle 184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5" name="Rectangle 322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7" name="Group 325"/>
              <p:cNvGrpSpPr>
                <a:grpSpLocks/>
              </p:cNvGrpSpPr>
              <p:nvPr/>
            </p:nvGrpSpPr>
            <p:grpSpPr bwMode="auto">
              <a:xfrm>
                <a:off x="1617" y="462"/>
                <a:ext cx="705" cy="154"/>
                <a:chOff x="1617" y="462"/>
                <a:chExt cx="705" cy="154"/>
              </a:xfrm>
            </p:grpSpPr>
            <p:sp>
              <p:nvSpPr>
                <p:cNvPr id="4342" name="Rectangle 185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43" name="Rectangle 324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8" name="Group 327"/>
              <p:cNvGrpSpPr>
                <a:grpSpLocks/>
              </p:cNvGrpSpPr>
              <p:nvPr/>
            </p:nvGrpSpPr>
            <p:grpSpPr bwMode="auto">
              <a:xfrm>
                <a:off x="2322" y="462"/>
                <a:ext cx="541" cy="154"/>
                <a:chOff x="2322" y="462"/>
                <a:chExt cx="541" cy="154"/>
              </a:xfrm>
            </p:grpSpPr>
            <p:sp>
              <p:nvSpPr>
                <p:cNvPr id="4340" name="Rectangle 186"/>
                <p:cNvSpPr>
                  <a:spLocks noChangeArrowheads="1"/>
                </p:cNvSpPr>
                <p:nvPr/>
              </p:nvSpPr>
              <p:spPr bwMode="auto">
                <a:xfrm>
                  <a:off x="2322" y="46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41" name="Rectangle 326"/>
                <p:cNvSpPr>
                  <a:spLocks noChangeArrowheads="1"/>
                </p:cNvSpPr>
                <p:nvPr/>
              </p:nvSpPr>
              <p:spPr bwMode="auto">
                <a:xfrm>
                  <a:off x="2322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39" name="Group 329"/>
              <p:cNvGrpSpPr>
                <a:grpSpLocks/>
              </p:cNvGrpSpPr>
              <p:nvPr/>
            </p:nvGrpSpPr>
            <p:grpSpPr bwMode="auto">
              <a:xfrm>
                <a:off x="2863" y="462"/>
                <a:ext cx="554" cy="154"/>
                <a:chOff x="2863" y="462"/>
                <a:chExt cx="554" cy="154"/>
              </a:xfrm>
            </p:grpSpPr>
            <p:sp>
              <p:nvSpPr>
                <p:cNvPr id="4338" name="Rectangle 187"/>
                <p:cNvSpPr>
                  <a:spLocks noChangeArrowheads="1"/>
                </p:cNvSpPr>
                <p:nvPr/>
              </p:nvSpPr>
              <p:spPr bwMode="auto">
                <a:xfrm>
                  <a:off x="2863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863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0" name="Group 331"/>
              <p:cNvGrpSpPr>
                <a:grpSpLocks/>
              </p:cNvGrpSpPr>
              <p:nvPr/>
            </p:nvGrpSpPr>
            <p:grpSpPr bwMode="auto">
              <a:xfrm>
                <a:off x="3417" y="462"/>
                <a:ext cx="497" cy="154"/>
                <a:chOff x="3417" y="462"/>
                <a:chExt cx="497" cy="154"/>
              </a:xfrm>
            </p:grpSpPr>
            <p:sp>
              <p:nvSpPr>
                <p:cNvPr id="4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3417" y="462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7" name="Rectangle 330"/>
                <p:cNvSpPr>
                  <a:spLocks noChangeArrowheads="1"/>
                </p:cNvSpPr>
                <p:nvPr/>
              </p:nvSpPr>
              <p:spPr bwMode="auto">
                <a:xfrm>
                  <a:off x="3417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1" name="Group 333"/>
              <p:cNvGrpSpPr>
                <a:grpSpLocks/>
              </p:cNvGrpSpPr>
              <p:nvPr/>
            </p:nvGrpSpPr>
            <p:grpSpPr bwMode="auto">
              <a:xfrm>
                <a:off x="3914" y="462"/>
                <a:ext cx="350" cy="154"/>
                <a:chOff x="3914" y="462"/>
                <a:chExt cx="350" cy="154"/>
              </a:xfrm>
            </p:grpSpPr>
            <p:sp>
              <p:nvSpPr>
                <p:cNvPr id="4334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14" y="46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5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14" y="46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2" name="Group 335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4332" name="Rectangle 19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3" name="Rectangle 33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3" name="Group 337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4330" name="Rectangle 191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31" name="Rectangle 336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4" name="Group 339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4328" name="Rectangle 192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9" name="Rectangle 338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5" name="Group 341"/>
              <p:cNvGrpSpPr>
                <a:grpSpLocks/>
              </p:cNvGrpSpPr>
              <p:nvPr/>
            </p:nvGrpSpPr>
            <p:grpSpPr bwMode="auto">
              <a:xfrm>
                <a:off x="1617" y="616"/>
                <a:ext cx="705" cy="154"/>
                <a:chOff x="1617" y="616"/>
                <a:chExt cx="705" cy="154"/>
              </a:xfrm>
            </p:grpSpPr>
            <p:sp>
              <p:nvSpPr>
                <p:cNvPr id="4326" name="Rectangle 193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27" name="Rectangle 340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6" name="Group 343"/>
              <p:cNvGrpSpPr>
                <a:grpSpLocks/>
              </p:cNvGrpSpPr>
              <p:nvPr/>
            </p:nvGrpSpPr>
            <p:grpSpPr bwMode="auto">
              <a:xfrm>
                <a:off x="2322" y="616"/>
                <a:ext cx="541" cy="154"/>
                <a:chOff x="2322" y="616"/>
                <a:chExt cx="541" cy="154"/>
              </a:xfrm>
            </p:grpSpPr>
            <p:sp>
              <p:nvSpPr>
                <p:cNvPr id="4324" name="Rectangle 194"/>
                <p:cNvSpPr>
                  <a:spLocks noChangeArrowheads="1"/>
                </p:cNvSpPr>
                <p:nvPr/>
              </p:nvSpPr>
              <p:spPr bwMode="auto">
                <a:xfrm>
                  <a:off x="2322" y="61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5" name="Rectangle 342"/>
                <p:cNvSpPr>
                  <a:spLocks noChangeArrowheads="1"/>
                </p:cNvSpPr>
                <p:nvPr/>
              </p:nvSpPr>
              <p:spPr bwMode="auto">
                <a:xfrm>
                  <a:off x="2322" y="61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7" name="Group 345"/>
              <p:cNvGrpSpPr>
                <a:grpSpLocks/>
              </p:cNvGrpSpPr>
              <p:nvPr/>
            </p:nvGrpSpPr>
            <p:grpSpPr bwMode="auto">
              <a:xfrm>
                <a:off x="2863" y="616"/>
                <a:ext cx="554" cy="154"/>
                <a:chOff x="2863" y="616"/>
                <a:chExt cx="554" cy="154"/>
              </a:xfrm>
            </p:grpSpPr>
            <p:sp>
              <p:nvSpPr>
                <p:cNvPr id="4322" name="Rectangle 195"/>
                <p:cNvSpPr>
                  <a:spLocks noChangeArrowheads="1"/>
                </p:cNvSpPr>
                <p:nvPr/>
              </p:nvSpPr>
              <p:spPr bwMode="auto">
                <a:xfrm>
                  <a:off x="2863" y="61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3" name="Rectangle 344"/>
                <p:cNvSpPr>
                  <a:spLocks noChangeArrowheads="1"/>
                </p:cNvSpPr>
                <p:nvPr/>
              </p:nvSpPr>
              <p:spPr bwMode="auto">
                <a:xfrm>
                  <a:off x="2863" y="61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8" name="Group 347"/>
              <p:cNvGrpSpPr>
                <a:grpSpLocks/>
              </p:cNvGrpSpPr>
              <p:nvPr/>
            </p:nvGrpSpPr>
            <p:grpSpPr bwMode="auto">
              <a:xfrm>
                <a:off x="3417" y="616"/>
                <a:ext cx="497" cy="154"/>
                <a:chOff x="3417" y="616"/>
                <a:chExt cx="497" cy="154"/>
              </a:xfrm>
            </p:grpSpPr>
            <p:sp>
              <p:nvSpPr>
                <p:cNvPr id="4320" name="Rectangle 196"/>
                <p:cNvSpPr>
                  <a:spLocks noChangeArrowheads="1"/>
                </p:cNvSpPr>
                <p:nvPr/>
              </p:nvSpPr>
              <p:spPr bwMode="auto">
                <a:xfrm>
                  <a:off x="3417" y="616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21" name="Rectangle 346"/>
                <p:cNvSpPr>
                  <a:spLocks noChangeArrowheads="1"/>
                </p:cNvSpPr>
                <p:nvPr/>
              </p:nvSpPr>
              <p:spPr bwMode="auto">
                <a:xfrm>
                  <a:off x="3417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49" name="Group 349"/>
              <p:cNvGrpSpPr>
                <a:grpSpLocks/>
              </p:cNvGrpSpPr>
              <p:nvPr/>
            </p:nvGrpSpPr>
            <p:grpSpPr bwMode="auto">
              <a:xfrm>
                <a:off x="3914" y="616"/>
                <a:ext cx="350" cy="154"/>
                <a:chOff x="3914" y="616"/>
                <a:chExt cx="350" cy="154"/>
              </a:xfrm>
            </p:grpSpPr>
            <p:sp>
              <p:nvSpPr>
                <p:cNvPr id="4318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14" y="61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1979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9" name="Rectangle 348"/>
                <p:cNvSpPr>
                  <a:spLocks noChangeArrowheads="1"/>
                </p:cNvSpPr>
                <p:nvPr/>
              </p:nvSpPr>
              <p:spPr bwMode="auto">
                <a:xfrm>
                  <a:off x="3914" y="61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0" name="Group 351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4316" name="Rectangle 19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1" name="Group 353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4314" name="Rectangle 199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2" name="Group 355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4312" name="Rectangle 200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13" name="Rectangle 354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3" name="Group 357"/>
              <p:cNvGrpSpPr>
                <a:grpSpLocks/>
              </p:cNvGrpSpPr>
              <p:nvPr/>
            </p:nvGrpSpPr>
            <p:grpSpPr bwMode="auto">
              <a:xfrm>
                <a:off x="1617" y="770"/>
                <a:ext cx="705" cy="154"/>
                <a:chOff x="1617" y="770"/>
                <a:chExt cx="705" cy="154"/>
              </a:xfrm>
            </p:grpSpPr>
            <p:sp>
              <p:nvSpPr>
                <p:cNvPr id="4310" name="Rectangle 201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11" name="Rectangle 356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4" name="Group 359"/>
              <p:cNvGrpSpPr>
                <a:grpSpLocks/>
              </p:cNvGrpSpPr>
              <p:nvPr/>
            </p:nvGrpSpPr>
            <p:grpSpPr bwMode="auto">
              <a:xfrm>
                <a:off x="2322" y="770"/>
                <a:ext cx="541" cy="154"/>
                <a:chOff x="2322" y="770"/>
                <a:chExt cx="541" cy="154"/>
              </a:xfrm>
            </p:grpSpPr>
            <p:sp>
              <p:nvSpPr>
                <p:cNvPr id="4308" name="Rectangle 202"/>
                <p:cNvSpPr>
                  <a:spLocks noChangeArrowheads="1"/>
                </p:cNvSpPr>
                <p:nvPr/>
              </p:nvSpPr>
              <p:spPr bwMode="auto">
                <a:xfrm>
                  <a:off x="2322" y="77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9" name="Rectangle 358"/>
                <p:cNvSpPr>
                  <a:spLocks noChangeArrowheads="1"/>
                </p:cNvSpPr>
                <p:nvPr/>
              </p:nvSpPr>
              <p:spPr bwMode="auto">
                <a:xfrm>
                  <a:off x="2322" y="77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5" name="Group 361"/>
              <p:cNvGrpSpPr>
                <a:grpSpLocks/>
              </p:cNvGrpSpPr>
              <p:nvPr/>
            </p:nvGrpSpPr>
            <p:grpSpPr bwMode="auto">
              <a:xfrm>
                <a:off x="2863" y="770"/>
                <a:ext cx="554" cy="154"/>
                <a:chOff x="2863" y="770"/>
                <a:chExt cx="554" cy="154"/>
              </a:xfrm>
            </p:grpSpPr>
            <p:sp>
              <p:nvSpPr>
                <p:cNvPr id="4306" name="Rectangle 203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77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307" name="Rectangle 360"/>
                <p:cNvSpPr>
                  <a:spLocks noChangeArrowheads="1"/>
                </p:cNvSpPr>
                <p:nvPr/>
              </p:nvSpPr>
              <p:spPr bwMode="auto">
                <a:xfrm>
                  <a:off x="2863" y="77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6" name="Group 363"/>
              <p:cNvGrpSpPr>
                <a:grpSpLocks/>
              </p:cNvGrpSpPr>
              <p:nvPr/>
            </p:nvGrpSpPr>
            <p:grpSpPr bwMode="auto">
              <a:xfrm>
                <a:off x="3417" y="770"/>
                <a:ext cx="497" cy="154"/>
                <a:chOff x="3417" y="770"/>
                <a:chExt cx="497" cy="154"/>
              </a:xfrm>
            </p:grpSpPr>
            <p:sp>
              <p:nvSpPr>
                <p:cNvPr id="4304" name="Rectangle 204"/>
                <p:cNvSpPr>
                  <a:spLocks noChangeArrowheads="1"/>
                </p:cNvSpPr>
                <p:nvPr/>
              </p:nvSpPr>
              <p:spPr bwMode="auto">
                <a:xfrm>
                  <a:off x="3417" y="770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5" name="Rectangle 362"/>
                <p:cNvSpPr>
                  <a:spLocks noChangeArrowheads="1"/>
                </p:cNvSpPr>
                <p:nvPr/>
              </p:nvSpPr>
              <p:spPr bwMode="auto">
                <a:xfrm>
                  <a:off x="3417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7" name="Group 365"/>
              <p:cNvGrpSpPr>
                <a:grpSpLocks/>
              </p:cNvGrpSpPr>
              <p:nvPr/>
            </p:nvGrpSpPr>
            <p:grpSpPr bwMode="auto">
              <a:xfrm>
                <a:off x="3914" y="770"/>
                <a:ext cx="350" cy="154"/>
                <a:chOff x="3914" y="770"/>
                <a:chExt cx="350" cy="154"/>
              </a:xfrm>
            </p:grpSpPr>
            <p:sp>
              <p:nvSpPr>
                <p:cNvPr id="4302" name="Rectangle 205"/>
                <p:cNvSpPr>
                  <a:spLocks noChangeArrowheads="1"/>
                </p:cNvSpPr>
                <p:nvPr/>
              </p:nvSpPr>
              <p:spPr bwMode="auto">
                <a:xfrm>
                  <a:off x="3914" y="77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1786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3" name="Rectangle 364"/>
                <p:cNvSpPr>
                  <a:spLocks noChangeArrowheads="1"/>
                </p:cNvSpPr>
                <p:nvPr/>
              </p:nvSpPr>
              <p:spPr bwMode="auto">
                <a:xfrm>
                  <a:off x="3914" y="77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8" name="Group 367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4300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301" name="Rectangle 36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59" name="Group 369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429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9" name="Rectangle 368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0" name="Group 371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4296" name="Rectangle 208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7" name="Rectangle 370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1" name="Group 373"/>
              <p:cNvGrpSpPr>
                <a:grpSpLocks/>
              </p:cNvGrpSpPr>
              <p:nvPr/>
            </p:nvGrpSpPr>
            <p:grpSpPr bwMode="auto">
              <a:xfrm>
                <a:off x="1617" y="924"/>
                <a:ext cx="705" cy="154"/>
                <a:chOff x="1617" y="924"/>
                <a:chExt cx="705" cy="154"/>
              </a:xfrm>
            </p:grpSpPr>
            <p:sp>
              <p:nvSpPr>
                <p:cNvPr id="4294" name="Rectangle 209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2" name="Group 375"/>
              <p:cNvGrpSpPr>
                <a:grpSpLocks/>
              </p:cNvGrpSpPr>
              <p:nvPr/>
            </p:nvGrpSpPr>
            <p:grpSpPr bwMode="auto">
              <a:xfrm>
                <a:off x="2322" y="924"/>
                <a:ext cx="541" cy="154"/>
                <a:chOff x="2322" y="924"/>
                <a:chExt cx="541" cy="154"/>
              </a:xfrm>
            </p:grpSpPr>
            <p:sp>
              <p:nvSpPr>
                <p:cNvPr id="4292" name="Rectangle 210"/>
                <p:cNvSpPr>
                  <a:spLocks noChangeArrowheads="1"/>
                </p:cNvSpPr>
                <p:nvPr/>
              </p:nvSpPr>
              <p:spPr bwMode="auto">
                <a:xfrm>
                  <a:off x="2322" y="92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3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22" y="92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3" name="Group 377"/>
              <p:cNvGrpSpPr>
                <a:grpSpLocks/>
              </p:cNvGrpSpPr>
              <p:nvPr/>
            </p:nvGrpSpPr>
            <p:grpSpPr bwMode="auto">
              <a:xfrm>
                <a:off x="2863" y="924"/>
                <a:ext cx="554" cy="154"/>
                <a:chOff x="2863" y="924"/>
                <a:chExt cx="554" cy="154"/>
              </a:xfrm>
            </p:grpSpPr>
            <p:sp>
              <p:nvSpPr>
                <p:cNvPr id="4290" name="Rectangle 211"/>
                <p:cNvSpPr>
                  <a:spLocks noChangeArrowheads="1"/>
                </p:cNvSpPr>
                <p:nvPr/>
              </p:nvSpPr>
              <p:spPr bwMode="auto">
                <a:xfrm>
                  <a:off x="2863" y="92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91" name="Rectangle 376"/>
                <p:cNvSpPr>
                  <a:spLocks noChangeArrowheads="1"/>
                </p:cNvSpPr>
                <p:nvPr/>
              </p:nvSpPr>
              <p:spPr bwMode="auto">
                <a:xfrm>
                  <a:off x="2863" y="92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4" name="Group 379"/>
              <p:cNvGrpSpPr>
                <a:grpSpLocks/>
              </p:cNvGrpSpPr>
              <p:nvPr/>
            </p:nvGrpSpPr>
            <p:grpSpPr bwMode="auto">
              <a:xfrm>
                <a:off x="3417" y="924"/>
                <a:ext cx="497" cy="154"/>
                <a:chOff x="3417" y="924"/>
                <a:chExt cx="497" cy="154"/>
              </a:xfrm>
            </p:grpSpPr>
            <p:sp>
              <p:nvSpPr>
                <p:cNvPr id="4288" name="Rectangle 212"/>
                <p:cNvSpPr>
                  <a:spLocks noChangeArrowheads="1"/>
                </p:cNvSpPr>
                <p:nvPr/>
              </p:nvSpPr>
              <p:spPr bwMode="auto">
                <a:xfrm>
                  <a:off x="3417" y="92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3.5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9" name="Rectangle 378"/>
                <p:cNvSpPr>
                  <a:spLocks noChangeArrowheads="1"/>
                </p:cNvSpPr>
                <p:nvPr/>
              </p:nvSpPr>
              <p:spPr bwMode="auto">
                <a:xfrm>
                  <a:off x="3417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5" name="Group 381"/>
              <p:cNvGrpSpPr>
                <a:grpSpLocks/>
              </p:cNvGrpSpPr>
              <p:nvPr/>
            </p:nvGrpSpPr>
            <p:grpSpPr bwMode="auto">
              <a:xfrm>
                <a:off x="3914" y="924"/>
                <a:ext cx="350" cy="154"/>
                <a:chOff x="3914" y="924"/>
                <a:chExt cx="350" cy="154"/>
              </a:xfrm>
            </p:grpSpPr>
            <p:sp>
              <p:nvSpPr>
                <p:cNvPr id="4286" name="Rectangle 213"/>
                <p:cNvSpPr>
                  <a:spLocks noChangeArrowheads="1"/>
                </p:cNvSpPr>
                <p:nvPr/>
              </p:nvSpPr>
              <p:spPr bwMode="auto">
                <a:xfrm>
                  <a:off x="3914" y="92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7" name="Rectangle 380"/>
                <p:cNvSpPr>
                  <a:spLocks noChangeArrowheads="1"/>
                </p:cNvSpPr>
                <p:nvPr/>
              </p:nvSpPr>
              <p:spPr bwMode="auto">
                <a:xfrm>
                  <a:off x="3914" y="92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6" name="Group 383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4284" name="Rectangle 21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5" name="Rectangle 38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7" name="Group 385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4282" name="Rectangle 215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3" name="Rectangle 384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8" name="Group 387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4280" name="Rectangle 216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81" name="Rectangle 386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69" name="Group 389"/>
              <p:cNvGrpSpPr>
                <a:grpSpLocks/>
              </p:cNvGrpSpPr>
              <p:nvPr/>
            </p:nvGrpSpPr>
            <p:grpSpPr bwMode="auto">
              <a:xfrm>
                <a:off x="1617" y="1078"/>
                <a:ext cx="705" cy="154"/>
                <a:chOff x="1617" y="1078"/>
                <a:chExt cx="705" cy="154"/>
              </a:xfrm>
            </p:grpSpPr>
            <p:sp>
              <p:nvSpPr>
                <p:cNvPr id="4278" name="Rectangle 217"/>
                <p:cNvSpPr>
                  <a:spLocks noChangeArrowheads="1" noTextEdit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79" name="Rectangle 388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0" name="Group 391"/>
              <p:cNvGrpSpPr>
                <a:grpSpLocks/>
              </p:cNvGrpSpPr>
              <p:nvPr/>
            </p:nvGrpSpPr>
            <p:grpSpPr bwMode="auto">
              <a:xfrm>
                <a:off x="2322" y="1078"/>
                <a:ext cx="541" cy="154"/>
                <a:chOff x="2322" y="1078"/>
                <a:chExt cx="541" cy="154"/>
              </a:xfrm>
            </p:grpSpPr>
            <p:sp>
              <p:nvSpPr>
                <p:cNvPr id="4276" name="Rectangle 218"/>
                <p:cNvSpPr>
                  <a:spLocks noChangeArrowheads="1"/>
                </p:cNvSpPr>
                <p:nvPr/>
              </p:nvSpPr>
              <p:spPr bwMode="auto">
                <a:xfrm>
                  <a:off x="2322" y="107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7" name="Rectangle 390"/>
                <p:cNvSpPr>
                  <a:spLocks noChangeArrowheads="1"/>
                </p:cNvSpPr>
                <p:nvPr/>
              </p:nvSpPr>
              <p:spPr bwMode="auto">
                <a:xfrm>
                  <a:off x="2322" y="107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1" name="Group 393"/>
              <p:cNvGrpSpPr>
                <a:grpSpLocks/>
              </p:cNvGrpSpPr>
              <p:nvPr/>
            </p:nvGrpSpPr>
            <p:grpSpPr bwMode="auto">
              <a:xfrm>
                <a:off x="2863" y="1078"/>
                <a:ext cx="554" cy="154"/>
                <a:chOff x="2863" y="1078"/>
                <a:chExt cx="554" cy="154"/>
              </a:xfrm>
            </p:grpSpPr>
            <p:sp>
              <p:nvSpPr>
                <p:cNvPr id="4274" name="Rectangle 219"/>
                <p:cNvSpPr>
                  <a:spLocks noChangeArrowheads="1" noTextEdit="1"/>
                </p:cNvSpPr>
                <p:nvPr/>
              </p:nvSpPr>
              <p:spPr bwMode="auto">
                <a:xfrm>
                  <a:off x="2863" y="107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75" name="Rectangle 392"/>
                <p:cNvSpPr>
                  <a:spLocks noChangeArrowheads="1"/>
                </p:cNvSpPr>
                <p:nvPr/>
              </p:nvSpPr>
              <p:spPr bwMode="auto">
                <a:xfrm>
                  <a:off x="2863" y="107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2" name="Group 395"/>
              <p:cNvGrpSpPr>
                <a:grpSpLocks/>
              </p:cNvGrpSpPr>
              <p:nvPr/>
            </p:nvGrpSpPr>
            <p:grpSpPr bwMode="auto">
              <a:xfrm>
                <a:off x="3417" y="1078"/>
                <a:ext cx="497" cy="154"/>
                <a:chOff x="3417" y="1078"/>
                <a:chExt cx="497" cy="154"/>
              </a:xfrm>
            </p:grpSpPr>
            <p:sp>
              <p:nvSpPr>
                <p:cNvPr id="4272" name="Rectangle 220"/>
                <p:cNvSpPr>
                  <a:spLocks noChangeArrowheads="1" noTextEdit="1"/>
                </p:cNvSpPr>
                <p:nvPr/>
              </p:nvSpPr>
              <p:spPr bwMode="auto">
                <a:xfrm>
                  <a:off x="3417" y="1078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4273" name="Rectangle 394"/>
                <p:cNvSpPr>
                  <a:spLocks noChangeArrowheads="1"/>
                </p:cNvSpPr>
                <p:nvPr/>
              </p:nvSpPr>
              <p:spPr bwMode="auto">
                <a:xfrm>
                  <a:off x="3417" y="107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3" name="Group 397"/>
              <p:cNvGrpSpPr>
                <a:grpSpLocks/>
              </p:cNvGrpSpPr>
              <p:nvPr/>
            </p:nvGrpSpPr>
            <p:grpSpPr bwMode="auto">
              <a:xfrm>
                <a:off x="3914" y="1078"/>
                <a:ext cx="350" cy="154"/>
                <a:chOff x="3914" y="1078"/>
                <a:chExt cx="350" cy="154"/>
              </a:xfrm>
            </p:grpSpPr>
            <p:sp>
              <p:nvSpPr>
                <p:cNvPr id="4270" name="Rectangle 221"/>
                <p:cNvSpPr>
                  <a:spLocks noChangeArrowheads="1"/>
                </p:cNvSpPr>
                <p:nvPr/>
              </p:nvSpPr>
              <p:spPr bwMode="auto">
                <a:xfrm>
                  <a:off x="3914" y="107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1791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71" name="Rectangle 396"/>
                <p:cNvSpPr>
                  <a:spLocks noChangeArrowheads="1"/>
                </p:cNvSpPr>
                <p:nvPr/>
              </p:nvSpPr>
              <p:spPr bwMode="auto">
                <a:xfrm>
                  <a:off x="3914" y="107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4" name="Group 399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4268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5" name="Group 401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4266" name="Rectangle 223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7" name="Rectangle 400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6" name="Group 403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4264" name="Rectangle 224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5" name="Rectangle 402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7" name="Group 405"/>
              <p:cNvGrpSpPr>
                <a:grpSpLocks/>
              </p:cNvGrpSpPr>
              <p:nvPr/>
            </p:nvGrpSpPr>
            <p:grpSpPr bwMode="auto">
              <a:xfrm>
                <a:off x="1617" y="1232"/>
                <a:ext cx="705" cy="154"/>
                <a:chOff x="1617" y="1232"/>
                <a:chExt cx="705" cy="154"/>
              </a:xfrm>
            </p:grpSpPr>
            <p:sp>
              <p:nvSpPr>
                <p:cNvPr id="4262" name="Rectangle 225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3" name="Rectangle 404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8" name="Group 407"/>
              <p:cNvGrpSpPr>
                <a:grpSpLocks/>
              </p:cNvGrpSpPr>
              <p:nvPr/>
            </p:nvGrpSpPr>
            <p:grpSpPr bwMode="auto">
              <a:xfrm>
                <a:off x="2322" y="1232"/>
                <a:ext cx="541" cy="154"/>
                <a:chOff x="2322" y="1232"/>
                <a:chExt cx="541" cy="154"/>
              </a:xfrm>
            </p:grpSpPr>
            <p:sp>
              <p:nvSpPr>
                <p:cNvPr id="4260" name="Rectangle 226"/>
                <p:cNvSpPr>
                  <a:spLocks noChangeArrowheads="1"/>
                </p:cNvSpPr>
                <p:nvPr/>
              </p:nvSpPr>
              <p:spPr bwMode="auto">
                <a:xfrm>
                  <a:off x="2322" y="123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pop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61" name="Rectangle 406"/>
                <p:cNvSpPr>
                  <a:spLocks noChangeArrowheads="1"/>
                </p:cNvSpPr>
                <p:nvPr/>
              </p:nvSpPr>
              <p:spPr bwMode="auto">
                <a:xfrm>
                  <a:off x="2322" y="123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79" name="Group 409"/>
              <p:cNvGrpSpPr>
                <a:grpSpLocks/>
              </p:cNvGrpSpPr>
              <p:nvPr/>
            </p:nvGrpSpPr>
            <p:grpSpPr bwMode="auto">
              <a:xfrm>
                <a:off x="2863" y="1232"/>
                <a:ext cx="554" cy="154"/>
                <a:chOff x="2863" y="1232"/>
                <a:chExt cx="554" cy="154"/>
              </a:xfrm>
            </p:grpSpPr>
            <p:sp>
              <p:nvSpPr>
                <p:cNvPr id="4258" name="Rectangle 227"/>
                <p:cNvSpPr>
                  <a:spLocks noChangeArrowheads="1"/>
                </p:cNvSpPr>
                <p:nvPr/>
              </p:nvSpPr>
              <p:spPr bwMode="auto">
                <a:xfrm>
                  <a:off x="2863" y="123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9" name="Rectangle 408"/>
                <p:cNvSpPr>
                  <a:spLocks noChangeArrowheads="1"/>
                </p:cNvSpPr>
                <p:nvPr/>
              </p:nvSpPr>
              <p:spPr bwMode="auto">
                <a:xfrm>
                  <a:off x="2863" y="123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0" name="Group 411"/>
              <p:cNvGrpSpPr>
                <a:grpSpLocks/>
              </p:cNvGrpSpPr>
              <p:nvPr/>
            </p:nvGrpSpPr>
            <p:grpSpPr bwMode="auto">
              <a:xfrm>
                <a:off x="3417" y="1232"/>
                <a:ext cx="497" cy="154"/>
                <a:chOff x="3417" y="1232"/>
                <a:chExt cx="497" cy="154"/>
              </a:xfrm>
            </p:grpSpPr>
            <p:sp>
              <p:nvSpPr>
                <p:cNvPr id="42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417" y="1232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7" name="Rectangle 410"/>
                <p:cNvSpPr>
                  <a:spLocks noChangeArrowheads="1"/>
                </p:cNvSpPr>
                <p:nvPr/>
              </p:nvSpPr>
              <p:spPr bwMode="auto">
                <a:xfrm>
                  <a:off x="3417" y="123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1" name="Group 413"/>
              <p:cNvGrpSpPr>
                <a:grpSpLocks/>
              </p:cNvGrpSpPr>
              <p:nvPr/>
            </p:nvGrpSpPr>
            <p:grpSpPr bwMode="auto">
              <a:xfrm>
                <a:off x="3914" y="1232"/>
                <a:ext cx="350" cy="154"/>
                <a:chOff x="3914" y="1232"/>
                <a:chExt cx="350" cy="154"/>
              </a:xfrm>
            </p:grpSpPr>
            <p:sp>
              <p:nvSpPr>
                <p:cNvPr id="4254" name="Rectangle 229"/>
                <p:cNvSpPr>
                  <a:spLocks noChangeArrowheads="1"/>
                </p:cNvSpPr>
                <p:nvPr/>
              </p:nvSpPr>
              <p:spPr bwMode="auto">
                <a:xfrm>
                  <a:off x="3914" y="123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5" name="Rectangle 412"/>
                <p:cNvSpPr>
                  <a:spLocks noChangeArrowheads="1"/>
                </p:cNvSpPr>
                <p:nvPr/>
              </p:nvSpPr>
              <p:spPr bwMode="auto">
                <a:xfrm>
                  <a:off x="3914" y="123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2" name="Group 415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4252" name="Rectangle 23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3" name="Rectangle 41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3" name="Group 417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4250" name="Rectangle 231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51" name="Rectangle 416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4" name="Group 419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4248" name="Rectangle 232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9" name="Rectangle 418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5" name="Group 421"/>
              <p:cNvGrpSpPr>
                <a:grpSpLocks/>
              </p:cNvGrpSpPr>
              <p:nvPr/>
            </p:nvGrpSpPr>
            <p:grpSpPr bwMode="auto">
              <a:xfrm>
                <a:off x="1617" y="1386"/>
                <a:ext cx="705" cy="154"/>
                <a:chOff x="1617" y="1386"/>
                <a:chExt cx="705" cy="154"/>
              </a:xfrm>
            </p:grpSpPr>
            <p:sp>
              <p:nvSpPr>
                <p:cNvPr id="4246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7" name="Rectangle 420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6" name="Group 423"/>
              <p:cNvGrpSpPr>
                <a:grpSpLocks/>
              </p:cNvGrpSpPr>
              <p:nvPr/>
            </p:nvGrpSpPr>
            <p:grpSpPr bwMode="auto">
              <a:xfrm>
                <a:off x="2322" y="1386"/>
                <a:ext cx="541" cy="154"/>
                <a:chOff x="2322" y="1386"/>
                <a:chExt cx="541" cy="154"/>
              </a:xfrm>
            </p:grpSpPr>
            <p:sp>
              <p:nvSpPr>
                <p:cNvPr id="4244" name="Rectangle 234"/>
                <p:cNvSpPr>
                  <a:spLocks noChangeArrowheads="1"/>
                </p:cNvSpPr>
                <p:nvPr/>
              </p:nvSpPr>
              <p:spPr bwMode="auto">
                <a:xfrm>
                  <a:off x="2322" y="138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5" name="Rectangle 422"/>
                <p:cNvSpPr>
                  <a:spLocks noChangeArrowheads="1"/>
                </p:cNvSpPr>
                <p:nvPr/>
              </p:nvSpPr>
              <p:spPr bwMode="auto">
                <a:xfrm>
                  <a:off x="2322" y="138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7" name="Group 425"/>
              <p:cNvGrpSpPr>
                <a:grpSpLocks/>
              </p:cNvGrpSpPr>
              <p:nvPr/>
            </p:nvGrpSpPr>
            <p:grpSpPr bwMode="auto">
              <a:xfrm>
                <a:off x="2863" y="1386"/>
                <a:ext cx="554" cy="154"/>
                <a:chOff x="2863" y="1386"/>
                <a:chExt cx="554" cy="154"/>
              </a:xfrm>
            </p:grpSpPr>
            <p:sp>
              <p:nvSpPr>
                <p:cNvPr id="4242" name="Rectangle 235"/>
                <p:cNvSpPr>
                  <a:spLocks noChangeArrowheads="1"/>
                </p:cNvSpPr>
                <p:nvPr/>
              </p:nvSpPr>
              <p:spPr bwMode="auto">
                <a:xfrm>
                  <a:off x="2863" y="138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3" name="Rectangle 424"/>
                <p:cNvSpPr>
                  <a:spLocks noChangeArrowheads="1"/>
                </p:cNvSpPr>
                <p:nvPr/>
              </p:nvSpPr>
              <p:spPr bwMode="auto">
                <a:xfrm>
                  <a:off x="2863" y="138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8" name="Group 427"/>
              <p:cNvGrpSpPr>
                <a:grpSpLocks/>
              </p:cNvGrpSpPr>
              <p:nvPr/>
            </p:nvGrpSpPr>
            <p:grpSpPr bwMode="auto">
              <a:xfrm>
                <a:off x="3417" y="1386"/>
                <a:ext cx="497" cy="154"/>
                <a:chOff x="3417" y="1386"/>
                <a:chExt cx="497" cy="154"/>
              </a:xfrm>
            </p:grpSpPr>
            <p:sp>
              <p:nvSpPr>
                <p:cNvPr id="4240" name="Rectangle 236"/>
                <p:cNvSpPr>
                  <a:spLocks noChangeArrowheads="1"/>
                </p:cNvSpPr>
                <p:nvPr/>
              </p:nvSpPr>
              <p:spPr bwMode="auto">
                <a:xfrm>
                  <a:off x="3417" y="1386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41" name="Rectangle 426"/>
                <p:cNvSpPr>
                  <a:spLocks noChangeArrowheads="1"/>
                </p:cNvSpPr>
                <p:nvPr/>
              </p:nvSpPr>
              <p:spPr bwMode="auto">
                <a:xfrm>
                  <a:off x="3417" y="138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89" name="Group 429"/>
              <p:cNvGrpSpPr>
                <a:grpSpLocks/>
              </p:cNvGrpSpPr>
              <p:nvPr/>
            </p:nvGrpSpPr>
            <p:grpSpPr bwMode="auto">
              <a:xfrm>
                <a:off x="3914" y="1386"/>
                <a:ext cx="350" cy="154"/>
                <a:chOff x="3914" y="1386"/>
                <a:chExt cx="350" cy="154"/>
              </a:xfrm>
            </p:grpSpPr>
            <p:sp>
              <p:nvSpPr>
                <p:cNvPr id="4238" name="Rectangle 237"/>
                <p:cNvSpPr>
                  <a:spLocks noChangeArrowheads="1"/>
                </p:cNvSpPr>
                <p:nvPr/>
              </p:nvSpPr>
              <p:spPr bwMode="auto">
                <a:xfrm>
                  <a:off x="3914" y="138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1997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9" name="Rectangle 428"/>
                <p:cNvSpPr>
                  <a:spLocks noChangeArrowheads="1"/>
                </p:cNvSpPr>
                <p:nvPr/>
              </p:nvSpPr>
              <p:spPr bwMode="auto">
                <a:xfrm>
                  <a:off x="3914" y="138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0" name="Group 431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4236" name="Rectangle 238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7" name="Rectangle 430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1" name="Group 433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4234" name="Rectangle 239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5" name="Rectangle 432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2" name="Group 435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4232" name="Rectangle 240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3" name="Rectangle 434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3" name="Group 437"/>
              <p:cNvGrpSpPr>
                <a:grpSpLocks/>
              </p:cNvGrpSpPr>
              <p:nvPr/>
            </p:nvGrpSpPr>
            <p:grpSpPr bwMode="auto">
              <a:xfrm>
                <a:off x="1617" y="1540"/>
                <a:ext cx="705" cy="154"/>
                <a:chOff x="1617" y="1540"/>
                <a:chExt cx="705" cy="154"/>
              </a:xfrm>
            </p:grpSpPr>
            <p:sp>
              <p:nvSpPr>
                <p:cNvPr id="4230" name="Rectangle 241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31" name="Rectangle 436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4" name="Group 439"/>
              <p:cNvGrpSpPr>
                <a:grpSpLocks/>
              </p:cNvGrpSpPr>
              <p:nvPr/>
            </p:nvGrpSpPr>
            <p:grpSpPr bwMode="auto">
              <a:xfrm>
                <a:off x="2322" y="1540"/>
                <a:ext cx="541" cy="154"/>
                <a:chOff x="2322" y="1540"/>
                <a:chExt cx="541" cy="154"/>
              </a:xfrm>
            </p:grpSpPr>
            <p:sp>
              <p:nvSpPr>
                <p:cNvPr id="4228" name="Rectangle 242"/>
                <p:cNvSpPr>
                  <a:spLocks noChangeArrowheads="1"/>
                </p:cNvSpPr>
                <p:nvPr/>
              </p:nvSpPr>
              <p:spPr bwMode="auto">
                <a:xfrm>
                  <a:off x="2322" y="1540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klassiek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9" name="Rectangle 438"/>
                <p:cNvSpPr>
                  <a:spLocks noChangeArrowheads="1"/>
                </p:cNvSpPr>
                <p:nvPr/>
              </p:nvSpPr>
              <p:spPr bwMode="auto">
                <a:xfrm>
                  <a:off x="2322" y="1540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5" name="Group 441"/>
              <p:cNvGrpSpPr>
                <a:grpSpLocks/>
              </p:cNvGrpSpPr>
              <p:nvPr/>
            </p:nvGrpSpPr>
            <p:grpSpPr bwMode="auto">
              <a:xfrm>
                <a:off x="2863" y="1540"/>
                <a:ext cx="554" cy="154"/>
                <a:chOff x="2863" y="1540"/>
                <a:chExt cx="554" cy="154"/>
              </a:xfrm>
            </p:grpSpPr>
            <p:sp>
              <p:nvSpPr>
                <p:cNvPr id="4226" name="Rectangle 243"/>
                <p:cNvSpPr>
                  <a:spLocks noChangeArrowheads="1"/>
                </p:cNvSpPr>
                <p:nvPr/>
              </p:nvSpPr>
              <p:spPr bwMode="auto">
                <a:xfrm>
                  <a:off x="2863" y="1540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7" name="Rectangle 440"/>
                <p:cNvSpPr>
                  <a:spLocks noChangeArrowheads="1"/>
                </p:cNvSpPr>
                <p:nvPr/>
              </p:nvSpPr>
              <p:spPr bwMode="auto">
                <a:xfrm>
                  <a:off x="2863" y="1540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6" name="Group 443"/>
              <p:cNvGrpSpPr>
                <a:grpSpLocks/>
              </p:cNvGrpSpPr>
              <p:nvPr/>
            </p:nvGrpSpPr>
            <p:grpSpPr bwMode="auto">
              <a:xfrm>
                <a:off x="3417" y="1540"/>
                <a:ext cx="497" cy="154"/>
                <a:chOff x="3417" y="1540"/>
                <a:chExt cx="497" cy="154"/>
              </a:xfrm>
            </p:grpSpPr>
            <p:sp>
              <p:nvSpPr>
                <p:cNvPr id="4224" name="Rectangle 244"/>
                <p:cNvSpPr>
                  <a:spLocks noChangeArrowheads="1"/>
                </p:cNvSpPr>
                <p:nvPr/>
              </p:nvSpPr>
              <p:spPr bwMode="auto">
                <a:xfrm>
                  <a:off x="3417" y="1540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4.3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5" name="Rectangle 442"/>
                <p:cNvSpPr>
                  <a:spLocks noChangeArrowheads="1"/>
                </p:cNvSpPr>
                <p:nvPr/>
              </p:nvSpPr>
              <p:spPr bwMode="auto">
                <a:xfrm>
                  <a:off x="3417" y="154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7" name="Group 445"/>
              <p:cNvGrpSpPr>
                <a:grpSpLocks/>
              </p:cNvGrpSpPr>
              <p:nvPr/>
            </p:nvGrpSpPr>
            <p:grpSpPr bwMode="auto">
              <a:xfrm>
                <a:off x="3914" y="1540"/>
                <a:ext cx="350" cy="154"/>
                <a:chOff x="3914" y="1540"/>
                <a:chExt cx="350" cy="154"/>
              </a:xfrm>
            </p:grpSpPr>
            <p:sp>
              <p:nvSpPr>
                <p:cNvPr id="4222" name="Rectangle 245"/>
                <p:cNvSpPr>
                  <a:spLocks noChangeArrowheads="1"/>
                </p:cNvSpPr>
                <p:nvPr/>
              </p:nvSpPr>
              <p:spPr bwMode="auto">
                <a:xfrm>
                  <a:off x="3914" y="154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3" name="Rectangle 444"/>
                <p:cNvSpPr>
                  <a:spLocks noChangeArrowheads="1"/>
                </p:cNvSpPr>
                <p:nvPr/>
              </p:nvSpPr>
              <p:spPr bwMode="auto">
                <a:xfrm>
                  <a:off x="3914" y="154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8" name="Group 447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4220" name="Rectangle 246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21" name="Rectangle 446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199" name="Group 449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42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9" name="Rectangle 448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0" name="Group 451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4216" name="Rectangle 248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7" name="Rectangle 450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1" name="Group 453"/>
              <p:cNvGrpSpPr>
                <a:grpSpLocks/>
              </p:cNvGrpSpPr>
              <p:nvPr/>
            </p:nvGrpSpPr>
            <p:grpSpPr bwMode="auto">
              <a:xfrm>
                <a:off x="1617" y="1694"/>
                <a:ext cx="705" cy="154"/>
                <a:chOff x="1617" y="1694"/>
                <a:chExt cx="705" cy="154"/>
              </a:xfrm>
            </p:grpSpPr>
            <p:sp>
              <p:nvSpPr>
                <p:cNvPr id="4214" name="Rectangle 249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7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2" name="Group 455"/>
              <p:cNvGrpSpPr>
                <a:grpSpLocks/>
              </p:cNvGrpSpPr>
              <p:nvPr/>
            </p:nvGrpSpPr>
            <p:grpSpPr bwMode="auto">
              <a:xfrm>
                <a:off x="2322" y="1694"/>
                <a:ext cx="541" cy="154"/>
                <a:chOff x="2322" y="1694"/>
                <a:chExt cx="541" cy="154"/>
              </a:xfrm>
            </p:grpSpPr>
            <p:sp>
              <p:nvSpPr>
                <p:cNvPr id="4212" name="Rectangle 250"/>
                <p:cNvSpPr>
                  <a:spLocks noChangeArrowheads="1"/>
                </p:cNvSpPr>
                <p:nvPr/>
              </p:nvSpPr>
              <p:spPr bwMode="auto">
                <a:xfrm>
                  <a:off x="2322" y="169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jazz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3" name="Rectangle 454"/>
                <p:cNvSpPr>
                  <a:spLocks noChangeArrowheads="1"/>
                </p:cNvSpPr>
                <p:nvPr/>
              </p:nvSpPr>
              <p:spPr bwMode="auto">
                <a:xfrm>
                  <a:off x="2322" y="169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3" name="Group 457"/>
              <p:cNvGrpSpPr>
                <a:grpSpLocks/>
              </p:cNvGrpSpPr>
              <p:nvPr/>
            </p:nvGrpSpPr>
            <p:grpSpPr bwMode="auto">
              <a:xfrm>
                <a:off x="2863" y="1694"/>
                <a:ext cx="554" cy="154"/>
                <a:chOff x="2863" y="1694"/>
                <a:chExt cx="554" cy="154"/>
              </a:xfrm>
            </p:grpSpPr>
            <p:sp>
              <p:nvSpPr>
                <p:cNvPr id="4210" name="Rectangle 251"/>
                <p:cNvSpPr>
                  <a:spLocks noChangeArrowheads="1"/>
                </p:cNvSpPr>
                <p:nvPr/>
              </p:nvSpPr>
              <p:spPr bwMode="auto">
                <a:xfrm>
                  <a:off x="2863" y="169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11" name="Rectangle 456"/>
                <p:cNvSpPr>
                  <a:spLocks noChangeArrowheads="1"/>
                </p:cNvSpPr>
                <p:nvPr/>
              </p:nvSpPr>
              <p:spPr bwMode="auto">
                <a:xfrm>
                  <a:off x="2863" y="169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4" name="Group 459"/>
              <p:cNvGrpSpPr>
                <a:grpSpLocks/>
              </p:cNvGrpSpPr>
              <p:nvPr/>
            </p:nvGrpSpPr>
            <p:grpSpPr bwMode="auto">
              <a:xfrm>
                <a:off x="3417" y="1694"/>
                <a:ext cx="497" cy="154"/>
                <a:chOff x="3417" y="1694"/>
                <a:chExt cx="497" cy="154"/>
              </a:xfrm>
            </p:grpSpPr>
            <p:sp>
              <p:nvSpPr>
                <p:cNvPr id="4208" name="Rectangle 252"/>
                <p:cNvSpPr>
                  <a:spLocks noChangeArrowheads="1"/>
                </p:cNvSpPr>
                <p:nvPr/>
              </p:nvSpPr>
              <p:spPr bwMode="auto">
                <a:xfrm>
                  <a:off x="3417" y="1694"/>
                  <a:ext cx="49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9" name="Rectangle 458"/>
                <p:cNvSpPr>
                  <a:spLocks noChangeArrowheads="1"/>
                </p:cNvSpPr>
                <p:nvPr/>
              </p:nvSpPr>
              <p:spPr bwMode="auto">
                <a:xfrm>
                  <a:off x="3417" y="169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4205" name="Group 461"/>
              <p:cNvGrpSpPr>
                <a:grpSpLocks/>
              </p:cNvGrpSpPr>
              <p:nvPr/>
            </p:nvGrpSpPr>
            <p:grpSpPr bwMode="auto">
              <a:xfrm>
                <a:off x="3914" y="1694"/>
                <a:ext cx="350" cy="154"/>
                <a:chOff x="3914" y="1694"/>
                <a:chExt cx="350" cy="154"/>
              </a:xfrm>
            </p:grpSpPr>
            <p:sp>
              <p:nvSpPr>
                <p:cNvPr id="4206" name="Rectangle 253"/>
                <p:cNvSpPr>
                  <a:spLocks noChangeArrowheads="1"/>
                </p:cNvSpPr>
                <p:nvPr/>
              </p:nvSpPr>
              <p:spPr bwMode="auto">
                <a:xfrm>
                  <a:off x="3914" y="169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7" name="Rectangle 460"/>
                <p:cNvSpPr>
                  <a:spLocks noChangeArrowheads="1"/>
                </p:cNvSpPr>
                <p:nvPr/>
              </p:nvSpPr>
              <p:spPr bwMode="auto">
                <a:xfrm>
                  <a:off x="3914" y="169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4109" name="Rectangle 463"/>
            <p:cNvSpPr>
              <a:spLocks noChangeArrowheads="1"/>
            </p:cNvSpPr>
            <p:nvPr/>
          </p:nvSpPr>
          <p:spPr bwMode="auto">
            <a:xfrm>
              <a:off x="-3" y="-3"/>
              <a:ext cx="4270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4105" name="Text Box 465"/>
          <p:cNvSpPr txBox="1">
            <a:spLocks noChangeArrowheads="1"/>
          </p:cNvSpPr>
          <p:nvPr/>
        </p:nvSpPr>
        <p:spPr bwMode="auto">
          <a:xfrm>
            <a:off x="1012825" y="1501775"/>
            <a:ext cx="1031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Componist</a:t>
            </a:r>
            <a:endParaRPr lang="nl-NL" sz="1400" b="0"/>
          </a:p>
        </p:txBody>
      </p:sp>
      <p:sp>
        <p:nvSpPr>
          <p:cNvPr id="4106" name="Text Box 466"/>
          <p:cNvSpPr txBox="1">
            <a:spLocks noChangeArrowheads="1"/>
          </p:cNvSpPr>
          <p:nvPr/>
        </p:nvSpPr>
        <p:spPr bwMode="auto">
          <a:xfrm>
            <a:off x="5153025" y="1514475"/>
            <a:ext cx="12588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Muziekschool</a:t>
            </a:r>
            <a:endParaRPr lang="nl-NL" sz="1400" b="0"/>
          </a:p>
        </p:txBody>
      </p:sp>
      <p:sp>
        <p:nvSpPr>
          <p:cNvPr id="4107" name="Text Box 467"/>
          <p:cNvSpPr txBox="1">
            <a:spLocks noChangeArrowheads="1"/>
          </p:cNvSpPr>
          <p:nvPr/>
        </p:nvSpPr>
        <p:spPr bwMode="auto">
          <a:xfrm>
            <a:off x="1393825" y="3559175"/>
            <a:ext cx="5397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Stuk</a:t>
            </a:r>
            <a:endParaRPr lang="nl-NL" sz="1400" b="0"/>
          </a:p>
        </p:txBody>
      </p:sp>
      <p:sp>
        <p:nvSpPr>
          <p:cNvPr id="468" name="Footer Placeholder 467"/>
          <p:cNvSpPr>
            <a:spLocks noGrp="1"/>
          </p:cNvSpPr>
          <p:nvPr>
            <p:ph type="ftr" sz="quarter" idx="10"/>
          </p:nvPr>
        </p:nvSpPr>
        <p:spPr>
          <a:xfrm>
            <a:off x="3222625" y="6613525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2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Inner join</a:t>
            </a:r>
            <a:r>
              <a:rPr lang="nl-NL" smtClean="0"/>
              <a:t> (1)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549400"/>
            <a:ext cx="7467600" cy="11811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nl-NL" sz="1800" dirty="0" smtClean="0"/>
              <a:t>Informatiebehoefte: </a:t>
            </a:r>
            <a:br>
              <a:rPr lang="nl-NL" sz="1800" dirty="0" smtClean="0"/>
            </a:br>
            <a:r>
              <a:rPr lang="nl-NL" sz="1800" dirty="0" smtClean="0"/>
              <a:t>Geef van alle stukken van na 1995 het stuknummer, de naam van de componist en het genre. </a:t>
            </a:r>
          </a:p>
        </p:txBody>
      </p:sp>
      <p:sp>
        <p:nvSpPr>
          <p:cNvPr id="5124" name="Text Box 1028"/>
          <p:cNvSpPr txBox="1">
            <a:spLocks noChangeArrowheads="1"/>
          </p:cNvSpPr>
          <p:nvPr/>
        </p:nvSpPr>
        <p:spPr bwMode="auto">
          <a:xfrm>
            <a:off x="1558925" y="5056188"/>
            <a:ext cx="67627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71600" algn="l"/>
              </a:tabLst>
            </a:pPr>
            <a:r>
              <a:rPr lang="nl-NL" sz="1800" b="0" dirty="0" smtClean="0">
                <a:solidFill>
                  <a:srgbClr val="000099"/>
                </a:solidFill>
              </a:rPr>
              <a:t>SELECT	</a:t>
            </a:r>
            <a:r>
              <a:rPr lang="nl-NL" sz="1800" b="0" dirty="0" err="1" smtClean="0">
                <a:solidFill>
                  <a:srgbClr val="000099"/>
                </a:solidFill>
              </a:rPr>
              <a:t>Stuk.stuknr</a:t>
            </a:r>
            <a:r>
              <a:rPr lang="nl-NL" sz="1800" b="0" dirty="0" smtClean="0">
                <a:solidFill>
                  <a:srgbClr val="000099"/>
                </a:solidFill>
              </a:rPr>
              <a:t>, </a:t>
            </a:r>
            <a:r>
              <a:rPr lang="nl-NL" sz="1800" b="0" dirty="0" err="1" smtClean="0">
                <a:solidFill>
                  <a:srgbClr val="000099"/>
                </a:solidFill>
              </a:rPr>
              <a:t>Componist.naam</a:t>
            </a:r>
            <a:r>
              <a:rPr lang="nl-NL" sz="1800" b="0" dirty="0" smtClean="0">
                <a:solidFill>
                  <a:srgbClr val="000099"/>
                </a:solidFill>
              </a:rPr>
              <a:t>, </a:t>
            </a:r>
            <a:r>
              <a:rPr lang="nl-NL" sz="1800" b="0" dirty="0" err="1" smtClean="0">
                <a:solidFill>
                  <a:srgbClr val="000099"/>
                </a:solidFill>
              </a:rPr>
              <a:t>Stuk.genrenaam</a:t>
            </a:r>
            <a:endParaRPr lang="nl-NL" sz="1800" b="0" dirty="0" smtClean="0">
              <a:solidFill>
                <a:srgbClr val="000099"/>
              </a:solidFill>
            </a:endParaRPr>
          </a:p>
          <a:p>
            <a:pPr>
              <a:tabLst>
                <a:tab pos="1371600" algn="l"/>
              </a:tabLst>
            </a:pPr>
            <a:r>
              <a:rPr lang="nl-NL" sz="1800" b="0" dirty="0" smtClean="0">
                <a:solidFill>
                  <a:srgbClr val="000099"/>
                </a:solidFill>
              </a:rPr>
              <a:t>FROM	Stuk, Componist</a:t>
            </a:r>
          </a:p>
          <a:p>
            <a:pPr>
              <a:tabLst>
                <a:tab pos="1371600" algn="l"/>
              </a:tabLst>
            </a:pPr>
            <a:r>
              <a:rPr lang="nl-NL" sz="1800" b="0" dirty="0" smtClean="0">
                <a:solidFill>
                  <a:srgbClr val="000099"/>
                </a:solidFill>
              </a:rPr>
              <a:t>WHERE	</a:t>
            </a:r>
            <a:r>
              <a:rPr lang="nl-NL" sz="1800" b="0" dirty="0" err="1" smtClean="0">
                <a:solidFill>
                  <a:srgbClr val="000099"/>
                </a:solidFill>
              </a:rPr>
              <a:t>Stuk.componistId</a:t>
            </a:r>
            <a:r>
              <a:rPr lang="nl-NL" sz="1800" b="0" dirty="0" smtClean="0">
                <a:solidFill>
                  <a:srgbClr val="000099"/>
                </a:solidFill>
              </a:rPr>
              <a:t> = </a:t>
            </a:r>
            <a:r>
              <a:rPr lang="nl-NL" sz="1800" b="0" dirty="0" err="1" smtClean="0">
                <a:solidFill>
                  <a:srgbClr val="000099"/>
                </a:solidFill>
              </a:rPr>
              <a:t>Componist.componistId</a:t>
            </a:r>
            <a:endParaRPr lang="nl-NL" sz="1800" b="0" dirty="0" smtClean="0">
              <a:solidFill>
                <a:srgbClr val="000099"/>
              </a:solidFill>
            </a:endParaRPr>
          </a:p>
          <a:p>
            <a:pPr>
              <a:tabLst>
                <a:tab pos="1371600" algn="l"/>
              </a:tabLst>
            </a:pPr>
            <a:r>
              <a:rPr lang="nl-NL" sz="1800" b="0" dirty="0" smtClean="0">
                <a:solidFill>
                  <a:srgbClr val="000099"/>
                </a:solidFill>
              </a:rPr>
              <a:t>	AND jaartal &gt; 1995</a:t>
            </a:r>
            <a:endParaRPr lang="nl-NL" sz="1800" b="0" dirty="0">
              <a:solidFill>
                <a:srgbClr val="000099"/>
              </a:solidFill>
            </a:endParaRPr>
          </a:p>
        </p:txBody>
      </p:sp>
      <p:sp>
        <p:nvSpPr>
          <p:cNvPr id="5125" name="Rectangle 1100"/>
          <p:cNvSpPr>
            <a:spLocks noChangeArrowheads="1"/>
          </p:cNvSpPr>
          <p:nvPr/>
        </p:nvSpPr>
        <p:spPr bwMode="auto">
          <a:xfrm>
            <a:off x="1143000" y="26035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Resultaat: </a:t>
            </a:r>
          </a:p>
        </p:txBody>
      </p:sp>
      <p:sp>
        <p:nvSpPr>
          <p:cNvPr id="5126" name="Rectangle 1101"/>
          <p:cNvSpPr>
            <a:spLocks noChangeArrowheads="1"/>
          </p:cNvSpPr>
          <p:nvPr/>
        </p:nvSpPr>
        <p:spPr bwMode="auto">
          <a:xfrm>
            <a:off x="1155700" y="4660900"/>
            <a:ext cx="2235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Query: </a:t>
            </a:r>
          </a:p>
        </p:txBody>
      </p:sp>
      <p:sp>
        <p:nvSpPr>
          <p:cNvPr id="5127" name="Rectangle 1102"/>
          <p:cNvSpPr>
            <a:spLocks noChangeArrowheads="1"/>
          </p:cNvSpPr>
          <p:nvPr/>
        </p:nvSpPr>
        <p:spPr bwMode="auto">
          <a:xfrm>
            <a:off x="3298825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5128" name="Group 1156"/>
          <p:cNvGrpSpPr>
            <a:grpSpLocks/>
          </p:cNvGrpSpPr>
          <p:nvPr/>
        </p:nvGrpSpPr>
        <p:grpSpPr bwMode="auto">
          <a:xfrm>
            <a:off x="1223963" y="2940050"/>
            <a:ext cx="3432175" cy="1562100"/>
            <a:chOff x="-3" y="-3"/>
            <a:chExt cx="1610" cy="776"/>
          </a:xfrm>
        </p:grpSpPr>
        <p:grpSp>
          <p:nvGrpSpPr>
            <p:cNvPr id="5129" name="Group 1154"/>
            <p:cNvGrpSpPr>
              <a:grpSpLocks/>
            </p:cNvGrpSpPr>
            <p:nvPr/>
          </p:nvGrpSpPr>
          <p:grpSpPr bwMode="auto">
            <a:xfrm>
              <a:off x="0" y="0"/>
              <a:ext cx="1604" cy="770"/>
              <a:chOff x="0" y="0"/>
              <a:chExt cx="1604" cy="770"/>
            </a:xfrm>
          </p:grpSpPr>
          <p:grpSp>
            <p:nvGrpSpPr>
              <p:cNvPr id="5131" name="Group 1121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5178" name="Rectangle 11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5179" name="Group 111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5180" name="Rectangle 1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stuknr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5181" name="Rectangle 11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5132" name="Group 1125"/>
              <p:cNvGrpSpPr>
                <a:grpSpLocks/>
              </p:cNvGrpSpPr>
              <p:nvPr/>
            </p:nvGrpSpPr>
            <p:grpSpPr bwMode="auto">
              <a:xfrm>
                <a:off x="360" y="0"/>
                <a:ext cx="703" cy="154"/>
                <a:chOff x="360" y="0"/>
                <a:chExt cx="703" cy="154"/>
              </a:xfrm>
            </p:grpSpPr>
            <p:sp>
              <p:nvSpPr>
                <p:cNvPr id="5174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5175" name="Group 1123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703" cy="154"/>
                  <a:chOff x="360" y="0"/>
                  <a:chExt cx="703" cy="154"/>
                </a:xfrm>
              </p:grpSpPr>
              <p:sp>
                <p:nvSpPr>
                  <p:cNvPr id="5176" name="Rectangle 1104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naam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5177" name="Rectangle 1122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5133" name="Group 1129"/>
              <p:cNvGrpSpPr>
                <a:grpSpLocks/>
              </p:cNvGrpSpPr>
              <p:nvPr/>
            </p:nvGrpSpPr>
            <p:grpSpPr bwMode="auto">
              <a:xfrm>
                <a:off x="1063" y="0"/>
                <a:ext cx="541" cy="154"/>
                <a:chOff x="1063" y="0"/>
                <a:chExt cx="541" cy="154"/>
              </a:xfrm>
            </p:grpSpPr>
            <p:sp>
              <p:nvSpPr>
                <p:cNvPr id="5170" name="Rectangle 1128"/>
                <p:cNvSpPr>
                  <a:spLocks noChangeArrowheads="1"/>
                </p:cNvSpPr>
                <p:nvPr/>
              </p:nvSpPr>
              <p:spPr bwMode="auto">
                <a:xfrm>
                  <a:off x="1063" y="0"/>
                  <a:ext cx="54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5171" name="Group 1127"/>
                <p:cNvGrpSpPr>
                  <a:grpSpLocks/>
                </p:cNvGrpSpPr>
                <p:nvPr/>
              </p:nvGrpSpPr>
              <p:grpSpPr bwMode="auto">
                <a:xfrm>
                  <a:off x="1063" y="0"/>
                  <a:ext cx="541" cy="154"/>
                  <a:chOff x="1063" y="0"/>
                  <a:chExt cx="541" cy="154"/>
                </a:xfrm>
              </p:grpSpPr>
              <p:sp>
                <p:nvSpPr>
                  <p:cNvPr id="5172" name="Rectangle 1105"/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0"/>
                    <a:ext cx="54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200">
                        <a:cs typeface="Arial" charset="0"/>
                      </a:rPr>
                      <a:t>genrenaam</a:t>
                    </a:r>
                    <a:endParaRPr kumimoji="1" lang="en-US" sz="12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5173" name="Rectangle 1126"/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0"/>
                    <a:ext cx="54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5134" name="Group 1131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5168" name="Rectangle 110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12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69" name="Rectangle 113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35" name="Group 1133"/>
              <p:cNvGrpSpPr>
                <a:grpSpLocks/>
              </p:cNvGrpSpPr>
              <p:nvPr/>
            </p:nvGrpSpPr>
            <p:grpSpPr bwMode="auto">
              <a:xfrm>
                <a:off x="360" y="154"/>
                <a:ext cx="703" cy="154"/>
                <a:chOff x="360" y="154"/>
                <a:chExt cx="703" cy="154"/>
              </a:xfrm>
            </p:grpSpPr>
            <p:sp>
              <p:nvSpPr>
                <p:cNvPr id="5166" name="Rectangle 1107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Karl Schumann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67" name="Rectangle 1132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36" name="Group 1135"/>
              <p:cNvGrpSpPr>
                <a:grpSpLocks/>
              </p:cNvGrpSpPr>
              <p:nvPr/>
            </p:nvGrpSpPr>
            <p:grpSpPr bwMode="auto">
              <a:xfrm>
                <a:off x="1063" y="154"/>
                <a:ext cx="541" cy="154"/>
                <a:chOff x="1063" y="154"/>
                <a:chExt cx="541" cy="154"/>
              </a:xfrm>
            </p:grpSpPr>
            <p:sp>
              <p:nvSpPr>
                <p:cNvPr id="5164" name="Rectangle 1108"/>
                <p:cNvSpPr>
                  <a:spLocks noChangeArrowheads="1"/>
                </p:cNvSpPr>
                <p:nvPr/>
              </p:nvSpPr>
              <p:spPr bwMode="auto">
                <a:xfrm>
                  <a:off x="1063" y="154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pop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65" name="Rectangle 1134"/>
                <p:cNvSpPr>
                  <a:spLocks noChangeArrowheads="1"/>
                </p:cNvSpPr>
                <p:nvPr/>
              </p:nvSpPr>
              <p:spPr bwMode="auto">
                <a:xfrm>
                  <a:off x="1063" y="154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37" name="Group 1137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5162" name="Rectangle 110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13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63" name="Rectangle 113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38" name="Group 1139"/>
              <p:cNvGrpSpPr>
                <a:grpSpLocks/>
              </p:cNvGrpSpPr>
              <p:nvPr/>
            </p:nvGrpSpPr>
            <p:grpSpPr bwMode="auto">
              <a:xfrm>
                <a:off x="360" y="308"/>
                <a:ext cx="703" cy="154"/>
                <a:chOff x="360" y="308"/>
                <a:chExt cx="703" cy="154"/>
              </a:xfrm>
            </p:grpSpPr>
            <p:sp>
              <p:nvSpPr>
                <p:cNvPr id="5160" name="Rectangle 1110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Jan van Maanen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61" name="Rectangle 1138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39" name="Group 1141"/>
              <p:cNvGrpSpPr>
                <a:grpSpLocks/>
              </p:cNvGrpSpPr>
              <p:nvPr/>
            </p:nvGrpSpPr>
            <p:grpSpPr bwMode="auto">
              <a:xfrm>
                <a:off x="1063" y="308"/>
                <a:ext cx="541" cy="154"/>
                <a:chOff x="1063" y="308"/>
                <a:chExt cx="541" cy="154"/>
              </a:xfrm>
            </p:grpSpPr>
            <p:sp>
              <p:nvSpPr>
                <p:cNvPr id="5158" name="Rectangle 1111"/>
                <p:cNvSpPr>
                  <a:spLocks noChangeArrowheads="1"/>
                </p:cNvSpPr>
                <p:nvPr/>
              </p:nvSpPr>
              <p:spPr bwMode="auto">
                <a:xfrm>
                  <a:off x="1063" y="308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jazz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59" name="Rectangle 1140"/>
                <p:cNvSpPr>
                  <a:spLocks noChangeArrowheads="1"/>
                </p:cNvSpPr>
                <p:nvPr/>
              </p:nvSpPr>
              <p:spPr bwMode="auto">
                <a:xfrm>
                  <a:off x="1063" y="308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40" name="Group 1143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5156" name="Rectangle 111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14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57" name="Rectangle 114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41" name="Group 1145"/>
              <p:cNvGrpSpPr>
                <a:grpSpLocks/>
              </p:cNvGrpSpPr>
              <p:nvPr/>
            </p:nvGrpSpPr>
            <p:grpSpPr bwMode="auto">
              <a:xfrm>
                <a:off x="360" y="462"/>
                <a:ext cx="703" cy="154"/>
                <a:chOff x="360" y="462"/>
                <a:chExt cx="703" cy="154"/>
              </a:xfrm>
            </p:grpSpPr>
            <p:sp>
              <p:nvSpPr>
                <p:cNvPr id="5154" name="Rectangle 1113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Sofie Bergeijk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55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42" name="Group 1147"/>
              <p:cNvGrpSpPr>
                <a:grpSpLocks/>
              </p:cNvGrpSpPr>
              <p:nvPr/>
            </p:nvGrpSpPr>
            <p:grpSpPr bwMode="auto">
              <a:xfrm>
                <a:off x="1063" y="462"/>
                <a:ext cx="541" cy="154"/>
                <a:chOff x="1063" y="462"/>
                <a:chExt cx="541" cy="154"/>
              </a:xfrm>
            </p:grpSpPr>
            <p:sp>
              <p:nvSpPr>
                <p:cNvPr id="5152" name="Rectangle 1114"/>
                <p:cNvSpPr>
                  <a:spLocks noChangeArrowheads="1"/>
                </p:cNvSpPr>
                <p:nvPr/>
              </p:nvSpPr>
              <p:spPr bwMode="auto">
                <a:xfrm>
                  <a:off x="1063" y="462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klassiek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53" name="Rectangle 1146"/>
                <p:cNvSpPr>
                  <a:spLocks noChangeArrowheads="1"/>
                </p:cNvSpPr>
                <p:nvPr/>
              </p:nvSpPr>
              <p:spPr bwMode="auto">
                <a:xfrm>
                  <a:off x="1063" y="462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43" name="Group 1149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5150" name="Rectangle 111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15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51" name="Rectangle 114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44" name="Group 1151"/>
              <p:cNvGrpSpPr>
                <a:grpSpLocks/>
              </p:cNvGrpSpPr>
              <p:nvPr/>
            </p:nvGrpSpPr>
            <p:grpSpPr bwMode="auto">
              <a:xfrm>
                <a:off x="360" y="616"/>
                <a:ext cx="703" cy="154"/>
                <a:chOff x="360" y="616"/>
                <a:chExt cx="703" cy="154"/>
              </a:xfrm>
            </p:grpSpPr>
            <p:sp>
              <p:nvSpPr>
                <p:cNvPr id="5148" name="Rectangle 1116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Jan van Maanen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49" name="Rectangle 1150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5145" name="Group 1153"/>
              <p:cNvGrpSpPr>
                <a:grpSpLocks/>
              </p:cNvGrpSpPr>
              <p:nvPr/>
            </p:nvGrpSpPr>
            <p:grpSpPr bwMode="auto">
              <a:xfrm>
                <a:off x="1063" y="616"/>
                <a:ext cx="541" cy="154"/>
                <a:chOff x="1063" y="616"/>
                <a:chExt cx="541" cy="154"/>
              </a:xfrm>
            </p:grpSpPr>
            <p:sp>
              <p:nvSpPr>
                <p:cNvPr id="5146" name="Rectangle 1117"/>
                <p:cNvSpPr>
                  <a:spLocks noChangeArrowheads="1"/>
                </p:cNvSpPr>
                <p:nvPr/>
              </p:nvSpPr>
              <p:spPr bwMode="auto">
                <a:xfrm>
                  <a:off x="1063" y="616"/>
                  <a:ext cx="5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200" b="0">
                      <a:cs typeface="Arial" charset="0"/>
                    </a:rPr>
                    <a:t>jazz</a:t>
                  </a:r>
                  <a:endParaRPr kumimoji="1" lang="en-US" sz="12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147" name="Rectangle 1152"/>
                <p:cNvSpPr>
                  <a:spLocks noChangeArrowheads="1"/>
                </p:cNvSpPr>
                <p:nvPr/>
              </p:nvSpPr>
              <p:spPr bwMode="auto">
                <a:xfrm>
                  <a:off x="1063" y="616"/>
                  <a:ext cx="54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5130" name="Rectangle 1155"/>
            <p:cNvSpPr>
              <a:spLocks noChangeArrowheads="1"/>
            </p:cNvSpPr>
            <p:nvPr/>
          </p:nvSpPr>
          <p:spPr bwMode="auto">
            <a:xfrm>
              <a:off x="-3" y="-3"/>
              <a:ext cx="1610" cy="7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Inner join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06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nl-NL" sz="1800" smtClean="0"/>
              <a:t>Dezelfde query, maar nu met INNER JOIN syntax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58925" y="4103688"/>
            <a:ext cx="67627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	S.stuknr, C.naam, S.genrenaam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	Stuk S INNER JOIN Componist C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	ON S.componistId = C.componistId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WHERE	jaartal &gt; 1995</a:t>
            </a:r>
          </a:p>
        </p:txBody>
      </p:sp>
      <p:sp>
        <p:nvSpPr>
          <p:cNvPr id="6149" name="Rectangle 77"/>
          <p:cNvSpPr>
            <a:spLocks noChangeArrowheads="1"/>
          </p:cNvSpPr>
          <p:nvPr/>
        </p:nvSpPr>
        <p:spPr bwMode="auto">
          <a:xfrm>
            <a:off x="1155700" y="3568700"/>
            <a:ext cx="7162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nl-NL" sz="1800" b="0">
                <a:latin typeface="Arial Unicode MS" pitchFamily="34" charset="-128"/>
              </a:rPr>
              <a:t>Nogmaals, nu gebruikmakend van aliassen: </a:t>
            </a:r>
          </a:p>
        </p:txBody>
      </p:sp>
      <p:sp>
        <p:nvSpPr>
          <p:cNvPr id="6150" name="Text Box 78"/>
          <p:cNvSpPr txBox="1">
            <a:spLocks noChangeArrowheads="1"/>
          </p:cNvSpPr>
          <p:nvPr/>
        </p:nvSpPr>
        <p:spPr bwMode="auto">
          <a:xfrm>
            <a:off x="1609725" y="2185988"/>
            <a:ext cx="67627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	Stuk.stuknr, Componist.naam, Stuk.genrenaam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	Stuk INNER JOIN Componist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	ON Stuk.componistId = Componist.componistId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WHERE	jaartal &gt; 1995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Inner join (3)</a:t>
            </a:r>
            <a:endParaRPr lang="nl-NL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25600"/>
            <a:ext cx="7467600" cy="4584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tabLst>
                <a:tab pos="7264400" algn="r"/>
              </a:tabLst>
            </a:pPr>
            <a:r>
              <a:rPr lang="nl-NL" sz="2200" smtClean="0"/>
              <a:t>De query’s</a:t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>en</a:t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/>
            </a:r>
            <a:br>
              <a:rPr lang="nl-NL" sz="2200" smtClean="0"/>
            </a:br>
            <a:r>
              <a:rPr lang="nl-NL" sz="2200" smtClean="0"/>
              <a:t>kun je lezen als:</a:t>
            </a:r>
            <a:br>
              <a:rPr lang="nl-NL" sz="2200" smtClean="0"/>
            </a:br>
            <a:r>
              <a:rPr lang="nl-NL" sz="1000" smtClean="0"/>
              <a:t/>
            </a:r>
            <a:br>
              <a:rPr lang="nl-NL" sz="1000" smtClean="0"/>
            </a:br>
            <a:r>
              <a:rPr lang="nl-NL" sz="2200" smtClean="0">
                <a:solidFill>
                  <a:srgbClr val="CC0000"/>
                </a:solidFill>
              </a:rPr>
              <a:t>Combineer elke rij van de tabel Stuk met de rij</a:t>
            </a:r>
            <a:r>
              <a:rPr lang="en-US" sz="2200" smtClean="0">
                <a:solidFill>
                  <a:srgbClr val="CC0000"/>
                </a:solidFill>
              </a:rPr>
              <a:t>(</a:t>
            </a:r>
            <a:r>
              <a:rPr lang="nl-NL" sz="2200" smtClean="0">
                <a:solidFill>
                  <a:srgbClr val="CC0000"/>
                </a:solidFill>
              </a:rPr>
              <a:t>en</a:t>
            </a:r>
            <a:r>
              <a:rPr lang="en-US" sz="2200" smtClean="0">
                <a:solidFill>
                  <a:srgbClr val="CC0000"/>
                </a:solidFill>
              </a:rPr>
              <a:t>)</a:t>
            </a:r>
            <a:r>
              <a:rPr lang="nl-NL" sz="2200" smtClean="0">
                <a:solidFill>
                  <a:srgbClr val="CC0000"/>
                </a:solidFill>
              </a:rPr>
              <a:t> van de tabel Componist waarvoor de componistId gelijk is aan de componistId van de betreffende rij uit Stuk.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812925" y="2116138"/>
            <a:ext cx="67627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	*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	Stuk, Componist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WHERE	Stuk.componistId = Componist.componistId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812925" y="3589338"/>
            <a:ext cx="67627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SELECT	*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FROM	Stuk INNER JOIN Componist</a:t>
            </a:r>
          </a:p>
          <a:p>
            <a:pPr>
              <a:tabLst>
                <a:tab pos="1371600" algn="l"/>
              </a:tabLst>
            </a:pPr>
            <a:r>
              <a:rPr lang="nl-NL" sz="1800" b="0">
                <a:solidFill>
                  <a:srgbClr val="000099"/>
                </a:solidFill>
              </a:rPr>
              <a:t>	ON Stuk.componistId = Componist.componistId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584200"/>
          </a:xfrm>
        </p:spPr>
        <p:txBody>
          <a:bodyPr/>
          <a:lstStyle/>
          <a:p>
            <a:pPr eaLnBrk="1" hangingPunct="1"/>
            <a:r>
              <a:rPr lang="nl-NL" smtClean="0"/>
              <a:t>Join als uitbreiding van tabel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8745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8196" name="Group 418"/>
          <p:cNvGrpSpPr>
            <a:grpSpLocks/>
          </p:cNvGrpSpPr>
          <p:nvPr/>
        </p:nvGrpSpPr>
        <p:grpSpPr bwMode="auto">
          <a:xfrm>
            <a:off x="4906963" y="1468438"/>
            <a:ext cx="3932237" cy="1685925"/>
            <a:chOff x="-3" y="-3"/>
            <a:chExt cx="2442" cy="1238"/>
          </a:xfrm>
        </p:grpSpPr>
        <p:grpSp>
          <p:nvGrpSpPr>
            <p:cNvPr id="8717" name="Group 416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8719" name="Group 347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8819" name="Rectangle 3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820" name="Group 34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8821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822" name="Rectangle 3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720" name="Group 351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881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816" name="Group 349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8817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818" name="Rectangle 348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721" name="Group 355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8811" name="Rectangle 354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812" name="Group 353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8813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814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722" name="Group 359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8807" name="Rectangle 358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808" name="Group 357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8809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810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723" name="Group 361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8805" name="Rectangle 31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806" name="Rectangle 36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24" name="Group 363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8803" name="Rectangle 317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804" name="Rectangle 362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25" name="Group 365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8801" name="Rectangle 318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802" name="Rectangle 364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26" name="Group 367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8799" name="Rectangle 319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800" name="Rectangle 366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27" name="Group 369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8797" name="Rectangle 32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98" name="Rectangle 36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28" name="Group 371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8795" name="Rectangle 321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96" name="Rectangle 370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29" name="Group 373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8793" name="Rectangle 322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94" name="Rectangle 372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0" name="Group 375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8791" name="Rectangle 323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92" name="Rectangle 374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1" name="Group 377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8789" name="Rectangle 32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90" name="Rectangle 37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2" name="Group 379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8787" name="Rectangle 325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88" name="Rectangle 378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3" name="Group 381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8785" name="Rectangle 326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86" name="Rectangle 380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4" name="Group 383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8783" name="Rectangle 327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784" name="Rectangle 382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5" name="Group 385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8781" name="Rectangle 32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82" name="Rectangle 3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6" name="Group 387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8779" name="Rectangle 329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80" name="Rectangle 386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7" name="Group 389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8777" name="Rectangle 330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78" name="Rectangle 388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8" name="Group 391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8775" name="Rectangle 331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76" name="Rectangle 390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39" name="Group 393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8773" name="Rectangle 33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74" name="Rectangle 39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0" name="Group 395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8771" name="Rectangle 333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72" name="Rectangle 394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1" name="Group 397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8769" name="Rectangle 334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70" name="Rectangle 396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2" name="Group 399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8767" name="Rectangle 335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768" name="Rectangle 398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3" name="Group 401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8765" name="Rectangle 33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66" name="Rectangle 400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4" name="Group 403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8763" name="Rectangle 337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64" name="Rectangle 402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5" name="Group 405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8761" name="Rectangle 338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62" name="Rectangle 404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6" name="Group 407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8759" name="Rectangle 339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60" name="Rectangle 406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7" name="Group 409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8757" name="Rectangle 34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58" name="Rectangle 408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8" name="Group 411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8755" name="Rectangle 341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56" name="Rectangle 410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49" name="Group 413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8753" name="Rectangle 342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54" name="Rectangle 412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750" name="Group 415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8751" name="Rectangle 343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752" name="Rectangle 414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8718" name="Rectangle 417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8197" name="Rectangle 419"/>
          <p:cNvSpPr>
            <a:spLocks noChangeArrowheads="1"/>
          </p:cNvSpPr>
          <p:nvPr/>
        </p:nvSpPr>
        <p:spPr bwMode="auto">
          <a:xfrm>
            <a:off x="2022475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8198" name="Rectangle 651"/>
          <p:cNvSpPr>
            <a:spLocks noChangeArrowheads="1"/>
          </p:cNvSpPr>
          <p:nvPr/>
        </p:nvSpPr>
        <p:spPr bwMode="auto">
          <a:xfrm>
            <a:off x="2289175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8199" name="Rectangle 883"/>
          <p:cNvSpPr>
            <a:spLocks noChangeArrowheads="1"/>
          </p:cNvSpPr>
          <p:nvPr/>
        </p:nvSpPr>
        <p:spPr bwMode="auto">
          <a:xfrm>
            <a:off x="2849563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8200" name="Group 1076"/>
          <p:cNvGrpSpPr>
            <a:grpSpLocks/>
          </p:cNvGrpSpPr>
          <p:nvPr/>
        </p:nvGrpSpPr>
        <p:grpSpPr bwMode="auto">
          <a:xfrm>
            <a:off x="1016000" y="1449388"/>
            <a:ext cx="3455988" cy="2524125"/>
            <a:chOff x="-3" y="-3"/>
            <a:chExt cx="2177" cy="1854"/>
          </a:xfrm>
        </p:grpSpPr>
        <p:grpSp>
          <p:nvGrpSpPr>
            <p:cNvPr id="8525" name="Group 1074"/>
            <p:cNvGrpSpPr>
              <a:grpSpLocks/>
            </p:cNvGrpSpPr>
            <p:nvPr/>
          </p:nvGrpSpPr>
          <p:grpSpPr bwMode="auto">
            <a:xfrm>
              <a:off x="0" y="0"/>
              <a:ext cx="2171" cy="1848"/>
              <a:chOff x="0" y="0"/>
              <a:chExt cx="2171" cy="1848"/>
            </a:xfrm>
          </p:grpSpPr>
          <p:grpSp>
            <p:nvGrpSpPr>
              <p:cNvPr id="8527" name="Group 947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8713" name="Rectangle 9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714" name="Group 94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8715" name="Rectangle 88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716" name="Rectangle 9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528" name="Group 951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8709" name="Rectangle 950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710" name="Group 949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8711" name="Rectangle 885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712" name="Rectangle 948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529" name="Group 955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8705" name="Rectangle 954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706" name="Group 953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8707" name="Rectangle 886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708" name="Rectangle 952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530" name="Group 959"/>
              <p:cNvGrpSpPr>
                <a:grpSpLocks/>
              </p:cNvGrpSpPr>
              <p:nvPr/>
            </p:nvGrpSpPr>
            <p:grpSpPr bwMode="auto">
              <a:xfrm>
                <a:off x="1617" y="0"/>
                <a:ext cx="204" cy="154"/>
                <a:chOff x="1617" y="0"/>
                <a:chExt cx="204" cy="154"/>
              </a:xfrm>
            </p:grpSpPr>
            <p:sp>
              <p:nvSpPr>
                <p:cNvPr id="8701" name="Rectangle 958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20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702" name="Group 957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204" cy="154"/>
                  <a:chOff x="1617" y="0"/>
                  <a:chExt cx="204" cy="154"/>
                </a:xfrm>
              </p:grpSpPr>
              <p:sp>
                <p:nvSpPr>
                  <p:cNvPr id="8703" name="Rectangle 887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20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…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704" name="Rectangle 956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20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531" name="Group 963"/>
              <p:cNvGrpSpPr>
                <a:grpSpLocks/>
              </p:cNvGrpSpPr>
              <p:nvPr/>
            </p:nvGrpSpPr>
            <p:grpSpPr bwMode="auto">
              <a:xfrm>
                <a:off x="1821" y="0"/>
                <a:ext cx="350" cy="154"/>
                <a:chOff x="1821" y="0"/>
                <a:chExt cx="350" cy="154"/>
              </a:xfrm>
            </p:grpSpPr>
            <p:sp>
              <p:nvSpPr>
                <p:cNvPr id="8697" name="Rectangle 962"/>
                <p:cNvSpPr>
                  <a:spLocks noChangeArrowheads="1"/>
                </p:cNvSpPr>
                <p:nvPr/>
              </p:nvSpPr>
              <p:spPr bwMode="auto">
                <a:xfrm>
                  <a:off x="1821" y="0"/>
                  <a:ext cx="35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698" name="Group 961"/>
                <p:cNvGrpSpPr>
                  <a:grpSpLocks/>
                </p:cNvGrpSpPr>
                <p:nvPr/>
              </p:nvGrpSpPr>
              <p:grpSpPr bwMode="auto">
                <a:xfrm>
                  <a:off x="1821" y="0"/>
                  <a:ext cx="350" cy="154"/>
                  <a:chOff x="1821" y="0"/>
                  <a:chExt cx="350" cy="154"/>
                </a:xfrm>
              </p:grpSpPr>
              <p:sp>
                <p:nvSpPr>
                  <p:cNvPr id="8699" name="Rectangle 888"/>
                  <p:cNvSpPr>
                    <a:spLocks noChangeArrowheads="1"/>
                  </p:cNvSpPr>
                  <p:nvPr/>
                </p:nvSpPr>
                <p:spPr bwMode="auto">
                  <a:xfrm>
                    <a:off x="1821" y="0"/>
                    <a:ext cx="3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jaartal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700" name="Rectangle 960"/>
                  <p:cNvSpPr>
                    <a:spLocks noChangeArrowheads="1"/>
                  </p:cNvSpPr>
                  <p:nvPr/>
                </p:nvSpPr>
                <p:spPr bwMode="auto">
                  <a:xfrm>
                    <a:off x="1821" y="0"/>
                    <a:ext cx="3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532" name="Group 965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8695" name="Rectangle 88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96" name="Rectangle 96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3" name="Group 967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8693" name="Rectangle 890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94" name="Rectangle 966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4" name="Group 969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8691" name="Rectangle 891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92" name="Rectangle 968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5" name="Group 971"/>
              <p:cNvGrpSpPr>
                <a:grpSpLocks/>
              </p:cNvGrpSpPr>
              <p:nvPr/>
            </p:nvGrpSpPr>
            <p:grpSpPr bwMode="auto">
              <a:xfrm>
                <a:off x="1617" y="154"/>
                <a:ext cx="204" cy="154"/>
                <a:chOff x="1617" y="154"/>
                <a:chExt cx="204" cy="154"/>
              </a:xfrm>
            </p:grpSpPr>
            <p:sp>
              <p:nvSpPr>
                <p:cNvPr id="8689" name="Rectangle 892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90" name="Rectangle 970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6" name="Group 973"/>
              <p:cNvGrpSpPr>
                <a:grpSpLocks/>
              </p:cNvGrpSpPr>
              <p:nvPr/>
            </p:nvGrpSpPr>
            <p:grpSpPr bwMode="auto">
              <a:xfrm>
                <a:off x="1821" y="154"/>
                <a:ext cx="350" cy="154"/>
                <a:chOff x="1821" y="154"/>
                <a:chExt cx="350" cy="154"/>
              </a:xfrm>
            </p:grpSpPr>
            <p:sp>
              <p:nvSpPr>
                <p:cNvPr id="8687" name="Rectangle 893"/>
                <p:cNvSpPr>
                  <a:spLocks noChangeArrowheads="1"/>
                </p:cNvSpPr>
                <p:nvPr/>
              </p:nvSpPr>
              <p:spPr bwMode="auto">
                <a:xfrm>
                  <a:off x="1821" y="15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88" name="Rectangle 972"/>
                <p:cNvSpPr>
                  <a:spLocks noChangeArrowheads="1"/>
                </p:cNvSpPr>
                <p:nvPr/>
              </p:nvSpPr>
              <p:spPr bwMode="auto">
                <a:xfrm>
                  <a:off x="1821" y="15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7" name="Group 975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8685" name="Rectangle 89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86" name="Rectangle 97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8" name="Group 977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8683" name="Rectangle 895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84" name="Rectangle 976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39" name="Group 979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8681" name="Rectangle 896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82" name="Rectangle 978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0" name="Group 981"/>
              <p:cNvGrpSpPr>
                <a:grpSpLocks/>
              </p:cNvGrpSpPr>
              <p:nvPr/>
            </p:nvGrpSpPr>
            <p:grpSpPr bwMode="auto">
              <a:xfrm>
                <a:off x="1617" y="308"/>
                <a:ext cx="204" cy="154"/>
                <a:chOff x="1617" y="308"/>
                <a:chExt cx="204" cy="154"/>
              </a:xfrm>
            </p:grpSpPr>
            <p:sp>
              <p:nvSpPr>
                <p:cNvPr id="8679" name="Rectangle 897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80" name="Rectangle 980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1" name="Group 983"/>
              <p:cNvGrpSpPr>
                <a:grpSpLocks/>
              </p:cNvGrpSpPr>
              <p:nvPr/>
            </p:nvGrpSpPr>
            <p:grpSpPr bwMode="auto">
              <a:xfrm>
                <a:off x="1821" y="308"/>
                <a:ext cx="350" cy="154"/>
                <a:chOff x="1821" y="308"/>
                <a:chExt cx="350" cy="154"/>
              </a:xfrm>
            </p:grpSpPr>
            <p:sp>
              <p:nvSpPr>
                <p:cNvPr id="8677" name="Rectangle 898"/>
                <p:cNvSpPr>
                  <a:spLocks noChangeArrowheads="1"/>
                </p:cNvSpPr>
                <p:nvPr/>
              </p:nvSpPr>
              <p:spPr bwMode="auto">
                <a:xfrm>
                  <a:off x="1821" y="30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1988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78" name="Rectangle 982"/>
                <p:cNvSpPr>
                  <a:spLocks noChangeArrowheads="1"/>
                </p:cNvSpPr>
                <p:nvPr/>
              </p:nvSpPr>
              <p:spPr bwMode="auto">
                <a:xfrm>
                  <a:off x="1821" y="30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2" name="Group 985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8675" name="Rectangle 89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76" name="Rectangle 98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3" name="Group 987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8673" name="Rectangle 900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74" name="Rectangle 986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4" name="Group 989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8671" name="Rectangle 901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72" name="Rectangle 988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5" name="Group 991"/>
              <p:cNvGrpSpPr>
                <a:grpSpLocks/>
              </p:cNvGrpSpPr>
              <p:nvPr/>
            </p:nvGrpSpPr>
            <p:grpSpPr bwMode="auto">
              <a:xfrm>
                <a:off x="1617" y="462"/>
                <a:ext cx="204" cy="154"/>
                <a:chOff x="1617" y="462"/>
                <a:chExt cx="204" cy="154"/>
              </a:xfrm>
            </p:grpSpPr>
            <p:sp>
              <p:nvSpPr>
                <p:cNvPr id="8669" name="Rectangle 902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70" name="Rectangle 990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6" name="Group 993"/>
              <p:cNvGrpSpPr>
                <a:grpSpLocks/>
              </p:cNvGrpSpPr>
              <p:nvPr/>
            </p:nvGrpSpPr>
            <p:grpSpPr bwMode="auto">
              <a:xfrm>
                <a:off x="1821" y="462"/>
                <a:ext cx="350" cy="154"/>
                <a:chOff x="1821" y="462"/>
                <a:chExt cx="350" cy="154"/>
              </a:xfrm>
            </p:grpSpPr>
            <p:sp>
              <p:nvSpPr>
                <p:cNvPr id="8667" name="Rectangle 903"/>
                <p:cNvSpPr>
                  <a:spLocks noChangeArrowheads="1"/>
                </p:cNvSpPr>
                <p:nvPr/>
              </p:nvSpPr>
              <p:spPr bwMode="auto">
                <a:xfrm>
                  <a:off x="1821" y="46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68" name="Rectangle 992"/>
                <p:cNvSpPr>
                  <a:spLocks noChangeArrowheads="1"/>
                </p:cNvSpPr>
                <p:nvPr/>
              </p:nvSpPr>
              <p:spPr bwMode="auto">
                <a:xfrm>
                  <a:off x="1821" y="46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7" name="Group 995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8665" name="Rectangle 90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66" name="Rectangle 99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8" name="Group 997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8663" name="Rectangle 905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64" name="Rectangle 996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49" name="Group 999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8661" name="Rectangle 906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62" name="Rectangle 998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0" name="Group 1001"/>
              <p:cNvGrpSpPr>
                <a:grpSpLocks/>
              </p:cNvGrpSpPr>
              <p:nvPr/>
            </p:nvGrpSpPr>
            <p:grpSpPr bwMode="auto">
              <a:xfrm>
                <a:off x="1617" y="616"/>
                <a:ext cx="204" cy="154"/>
                <a:chOff x="1617" y="616"/>
                <a:chExt cx="204" cy="154"/>
              </a:xfrm>
            </p:grpSpPr>
            <p:sp>
              <p:nvSpPr>
                <p:cNvPr id="8659" name="Rectangle 907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60" name="Rectangle 1000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1" name="Group 1003"/>
              <p:cNvGrpSpPr>
                <a:grpSpLocks/>
              </p:cNvGrpSpPr>
              <p:nvPr/>
            </p:nvGrpSpPr>
            <p:grpSpPr bwMode="auto">
              <a:xfrm>
                <a:off x="1821" y="616"/>
                <a:ext cx="350" cy="154"/>
                <a:chOff x="1821" y="616"/>
                <a:chExt cx="350" cy="154"/>
              </a:xfrm>
            </p:grpSpPr>
            <p:sp>
              <p:nvSpPr>
                <p:cNvPr id="8657" name="Rectangle 908"/>
                <p:cNvSpPr>
                  <a:spLocks noChangeArrowheads="1"/>
                </p:cNvSpPr>
                <p:nvPr/>
              </p:nvSpPr>
              <p:spPr bwMode="auto">
                <a:xfrm>
                  <a:off x="1821" y="61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1979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58" name="Rectangle 1002"/>
                <p:cNvSpPr>
                  <a:spLocks noChangeArrowheads="1"/>
                </p:cNvSpPr>
                <p:nvPr/>
              </p:nvSpPr>
              <p:spPr bwMode="auto">
                <a:xfrm>
                  <a:off x="1821" y="61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2" name="Group 1005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8655" name="Rectangle 9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56" name="Rectangle 100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3" name="Group 1007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8653" name="Rectangle 910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54" name="Rectangle 1006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4" name="Group 1009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8651" name="Rectangle 911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52" name="Rectangle 1008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5" name="Group 1011"/>
              <p:cNvGrpSpPr>
                <a:grpSpLocks/>
              </p:cNvGrpSpPr>
              <p:nvPr/>
            </p:nvGrpSpPr>
            <p:grpSpPr bwMode="auto">
              <a:xfrm>
                <a:off x="1617" y="770"/>
                <a:ext cx="204" cy="154"/>
                <a:chOff x="1617" y="770"/>
                <a:chExt cx="204" cy="154"/>
              </a:xfrm>
            </p:grpSpPr>
            <p:sp>
              <p:nvSpPr>
                <p:cNvPr id="8649" name="Rectangle 912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50" name="Rectangle 1010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6" name="Group 1013"/>
              <p:cNvGrpSpPr>
                <a:grpSpLocks/>
              </p:cNvGrpSpPr>
              <p:nvPr/>
            </p:nvGrpSpPr>
            <p:grpSpPr bwMode="auto">
              <a:xfrm>
                <a:off x="1821" y="770"/>
                <a:ext cx="350" cy="154"/>
                <a:chOff x="1821" y="770"/>
                <a:chExt cx="350" cy="154"/>
              </a:xfrm>
            </p:grpSpPr>
            <p:sp>
              <p:nvSpPr>
                <p:cNvPr id="8647" name="Rectangle 913"/>
                <p:cNvSpPr>
                  <a:spLocks noChangeArrowheads="1"/>
                </p:cNvSpPr>
                <p:nvPr/>
              </p:nvSpPr>
              <p:spPr bwMode="auto">
                <a:xfrm>
                  <a:off x="1821" y="77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1786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48" name="Rectangle 1012"/>
                <p:cNvSpPr>
                  <a:spLocks noChangeArrowheads="1"/>
                </p:cNvSpPr>
                <p:nvPr/>
              </p:nvSpPr>
              <p:spPr bwMode="auto">
                <a:xfrm>
                  <a:off x="1821" y="77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7" name="Group 1015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8645" name="Rectangle 91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46" name="Rectangle 101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8" name="Group 1017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8643" name="Rectangle 915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44" name="Rectangle 1016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59" name="Group 1019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8641" name="Rectangle 916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42" name="Rectangle 1018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0" name="Group 1021"/>
              <p:cNvGrpSpPr>
                <a:grpSpLocks/>
              </p:cNvGrpSpPr>
              <p:nvPr/>
            </p:nvGrpSpPr>
            <p:grpSpPr bwMode="auto">
              <a:xfrm>
                <a:off x="1617" y="924"/>
                <a:ext cx="204" cy="154"/>
                <a:chOff x="1617" y="924"/>
                <a:chExt cx="204" cy="154"/>
              </a:xfrm>
            </p:grpSpPr>
            <p:sp>
              <p:nvSpPr>
                <p:cNvPr id="8639" name="Rectangle 917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40" name="Rectangle 1020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1" name="Group 1023"/>
              <p:cNvGrpSpPr>
                <a:grpSpLocks/>
              </p:cNvGrpSpPr>
              <p:nvPr/>
            </p:nvGrpSpPr>
            <p:grpSpPr bwMode="auto">
              <a:xfrm>
                <a:off x="1821" y="924"/>
                <a:ext cx="350" cy="154"/>
                <a:chOff x="1821" y="924"/>
                <a:chExt cx="350" cy="154"/>
              </a:xfrm>
            </p:grpSpPr>
            <p:sp>
              <p:nvSpPr>
                <p:cNvPr id="8637" name="Rectangle 918"/>
                <p:cNvSpPr>
                  <a:spLocks noChangeArrowheads="1"/>
                </p:cNvSpPr>
                <p:nvPr/>
              </p:nvSpPr>
              <p:spPr bwMode="auto">
                <a:xfrm>
                  <a:off x="1821" y="92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38" name="Rectangle 1022"/>
                <p:cNvSpPr>
                  <a:spLocks noChangeArrowheads="1"/>
                </p:cNvSpPr>
                <p:nvPr/>
              </p:nvSpPr>
              <p:spPr bwMode="auto">
                <a:xfrm>
                  <a:off x="1821" y="92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2" name="Group 1025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8635" name="Rectangle 919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36" name="Rectangle 102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3" name="Group 1027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8633" name="Rectangle 920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34" name="Rectangle 1026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4" name="Group 1029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8631" name="Rectangle 921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32" name="Rectangle 1028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5" name="Group 1031"/>
              <p:cNvGrpSpPr>
                <a:grpSpLocks/>
              </p:cNvGrpSpPr>
              <p:nvPr/>
            </p:nvGrpSpPr>
            <p:grpSpPr bwMode="auto">
              <a:xfrm>
                <a:off x="1617" y="1078"/>
                <a:ext cx="204" cy="154"/>
                <a:chOff x="1617" y="1078"/>
                <a:chExt cx="204" cy="154"/>
              </a:xfrm>
            </p:grpSpPr>
            <p:sp>
              <p:nvSpPr>
                <p:cNvPr id="8629" name="Rectangle 922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30" name="Rectangle 1030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6" name="Group 1033"/>
              <p:cNvGrpSpPr>
                <a:grpSpLocks/>
              </p:cNvGrpSpPr>
              <p:nvPr/>
            </p:nvGrpSpPr>
            <p:grpSpPr bwMode="auto">
              <a:xfrm>
                <a:off x="1821" y="1078"/>
                <a:ext cx="350" cy="154"/>
                <a:chOff x="1821" y="1078"/>
                <a:chExt cx="350" cy="154"/>
              </a:xfrm>
            </p:grpSpPr>
            <p:sp>
              <p:nvSpPr>
                <p:cNvPr id="8627" name="Rectangle 923"/>
                <p:cNvSpPr>
                  <a:spLocks noChangeArrowheads="1"/>
                </p:cNvSpPr>
                <p:nvPr/>
              </p:nvSpPr>
              <p:spPr bwMode="auto">
                <a:xfrm>
                  <a:off x="1821" y="107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1791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28" name="Rectangle 1032"/>
                <p:cNvSpPr>
                  <a:spLocks noChangeArrowheads="1"/>
                </p:cNvSpPr>
                <p:nvPr/>
              </p:nvSpPr>
              <p:spPr bwMode="auto">
                <a:xfrm>
                  <a:off x="1821" y="107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7" name="Group 1035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8625" name="Rectangle 924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26" name="Rectangle 1034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8" name="Group 1037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8623" name="Rectangle 925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24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69" name="Group 1039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8621" name="Rectangle 926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22" name="Rectangle 1038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0" name="Group 1041"/>
              <p:cNvGrpSpPr>
                <a:grpSpLocks/>
              </p:cNvGrpSpPr>
              <p:nvPr/>
            </p:nvGrpSpPr>
            <p:grpSpPr bwMode="auto">
              <a:xfrm>
                <a:off x="1617" y="1232"/>
                <a:ext cx="204" cy="154"/>
                <a:chOff x="1617" y="1232"/>
                <a:chExt cx="204" cy="154"/>
              </a:xfrm>
            </p:grpSpPr>
            <p:sp>
              <p:nvSpPr>
                <p:cNvPr id="8619" name="Rectangle 927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20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1" name="Group 1043"/>
              <p:cNvGrpSpPr>
                <a:grpSpLocks/>
              </p:cNvGrpSpPr>
              <p:nvPr/>
            </p:nvGrpSpPr>
            <p:grpSpPr bwMode="auto">
              <a:xfrm>
                <a:off x="1821" y="1232"/>
                <a:ext cx="350" cy="154"/>
                <a:chOff x="1821" y="1232"/>
                <a:chExt cx="350" cy="154"/>
              </a:xfrm>
            </p:grpSpPr>
            <p:sp>
              <p:nvSpPr>
                <p:cNvPr id="8617" name="Rectangle 928"/>
                <p:cNvSpPr>
                  <a:spLocks noChangeArrowheads="1"/>
                </p:cNvSpPr>
                <p:nvPr/>
              </p:nvSpPr>
              <p:spPr bwMode="auto">
                <a:xfrm>
                  <a:off x="1821" y="123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18" name="Rectangle 1042"/>
                <p:cNvSpPr>
                  <a:spLocks noChangeArrowheads="1"/>
                </p:cNvSpPr>
                <p:nvPr/>
              </p:nvSpPr>
              <p:spPr bwMode="auto">
                <a:xfrm>
                  <a:off x="1821" y="123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2" name="Group 1045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8615" name="Rectangle 929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16" name="Rectangle 104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3" name="Group 1047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8613" name="Rectangle 930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14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4" name="Group 1049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8611" name="Rectangle 931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12" name="Rectangle 1048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5" name="Group 1051"/>
              <p:cNvGrpSpPr>
                <a:grpSpLocks/>
              </p:cNvGrpSpPr>
              <p:nvPr/>
            </p:nvGrpSpPr>
            <p:grpSpPr bwMode="auto">
              <a:xfrm>
                <a:off x="1617" y="1386"/>
                <a:ext cx="204" cy="154"/>
                <a:chOff x="1617" y="1386"/>
                <a:chExt cx="204" cy="154"/>
              </a:xfrm>
            </p:grpSpPr>
            <p:sp>
              <p:nvSpPr>
                <p:cNvPr id="8609" name="Rectangle 932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10" name="Rectangle 1050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6" name="Group 1053"/>
              <p:cNvGrpSpPr>
                <a:grpSpLocks/>
              </p:cNvGrpSpPr>
              <p:nvPr/>
            </p:nvGrpSpPr>
            <p:grpSpPr bwMode="auto">
              <a:xfrm>
                <a:off x="1821" y="1386"/>
                <a:ext cx="350" cy="154"/>
                <a:chOff x="1821" y="1386"/>
                <a:chExt cx="350" cy="154"/>
              </a:xfrm>
            </p:grpSpPr>
            <p:sp>
              <p:nvSpPr>
                <p:cNvPr id="8607" name="Rectangle 933"/>
                <p:cNvSpPr>
                  <a:spLocks noChangeArrowheads="1"/>
                </p:cNvSpPr>
                <p:nvPr/>
              </p:nvSpPr>
              <p:spPr bwMode="auto">
                <a:xfrm>
                  <a:off x="1821" y="138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1997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08" name="Rectangle 1052"/>
                <p:cNvSpPr>
                  <a:spLocks noChangeArrowheads="1"/>
                </p:cNvSpPr>
                <p:nvPr/>
              </p:nvSpPr>
              <p:spPr bwMode="auto">
                <a:xfrm>
                  <a:off x="1821" y="138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7" name="Group 1055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8605" name="Rectangle 934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06" name="Rectangle 1054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8" name="Group 1057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8603" name="Rectangle 935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04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79" name="Group 1059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8601" name="Rectangle 936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02" name="Rectangle 1058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80" name="Group 1061"/>
              <p:cNvGrpSpPr>
                <a:grpSpLocks/>
              </p:cNvGrpSpPr>
              <p:nvPr/>
            </p:nvGrpSpPr>
            <p:grpSpPr bwMode="auto">
              <a:xfrm>
                <a:off x="1617" y="1540"/>
                <a:ext cx="204" cy="154"/>
                <a:chOff x="1617" y="1540"/>
                <a:chExt cx="204" cy="154"/>
              </a:xfrm>
            </p:grpSpPr>
            <p:sp>
              <p:nvSpPr>
                <p:cNvPr id="8599" name="Rectangle 937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…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600" name="Rectangle 1060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81" name="Group 1063"/>
              <p:cNvGrpSpPr>
                <a:grpSpLocks/>
              </p:cNvGrpSpPr>
              <p:nvPr/>
            </p:nvGrpSpPr>
            <p:grpSpPr bwMode="auto">
              <a:xfrm>
                <a:off x="1821" y="1540"/>
                <a:ext cx="350" cy="154"/>
                <a:chOff x="1821" y="1540"/>
                <a:chExt cx="350" cy="154"/>
              </a:xfrm>
            </p:grpSpPr>
            <p:sp>
              <p:nvSpPr>
                <p:cNvPr id="8597" name="Rectangle 938"/>
                <p:cNvSpPr>
                  <a:spLocks noChangeArrowheads="1"/>
                </p:cNvSpPr>
                <p:nvPr/>
              </p:nvSpPr>
              <p:spPr bwMode="auto">
                <a:xfrm>
                  <a:off x="1821" y="154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98" name="Rectangle 1062"/>
                <p:cNvSpPr>
                  <a:spLocks noChangeArrowheads="1"/>
                </p:cNvSpPr>
                <p:nvPr/>
              </p:nvSpPr>
              <p:spPr bwMode="auto">
                <a:xfrm>
                  <a:off x="1821" y="154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82" name="Group 1065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8595" name="Rectangle 939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96" name="Rectangle 1064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83" name="Group 1067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8593" name="Rectangle 940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94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84" name="Group 1069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8591" name="Rectangle 941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92" name="Rectangle 1068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2" name="Group 1071"/>
              <p:cNvGrpSpPr>
                <a:grpSpLocks/>
              </p:cNvGrpSpPr>
              <p:nvPr/>
            </p:nvGrpSpPr>
            <p:grpSpPr bwMode="auto">
              <a:xfrm>
                <a:off x="1617" y="1694"/>
                <a:ext cx="204" cy="154"/>
                <a:chOff x="1617" y="1694"/>
                <a:chExt cx="204" cy="154"/>
              </a:xfrm>
            </p:grpSpPr>
            <p:sp>
              <p:nvSpPr>
                <p:cNvPr id="8589" name="Rectangle 942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...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90" name="Rectangle 1070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586" name="Group 1073"/>
              <p:cNvGrpSpPr>
                <a:grpSpLocks/>
              </p:cNvGrpSpPr>
              <p:nvPr/>
            </p:nvGrpSpPr>
            <p:grpSpPr bwMode="auto">
              <a:xfrm>
                <a:off x="1821" y="1694"/>
                <a:ext cx="350" cy="154"/>
                <a:chOff x="1821" y="1694"/>
                <a:chExt cx="350" cy="154"/>
              </a:xfrm>
            </p:grpSpPr>
            <p:sp>
              <p:nvSpPr>
                <p:cNvPr id="8587" name="Rectangle 943"/>
                <p:cNvSpPr>
                  <a:spLocks noChangeArrowheads="1"/>
                </p:cNvSpPr>
                <p:nvPr/>
              </p:nvSpPr>
              <p:spPr bwMode="auto">
                <a:xfrm>
                  <a:off x="1821" y="169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588" name="Rectangle 1072"/>
                <p:cNvSpPr>
                  <a:spLocks noChangeArrowheads="1"/>
                </p:cNvSpPr>
                <p:nvPr/>
              </p:nvSpPr>
              <p:spPr bwMode="auto">
                <a:xfrm>
                  <a:off x="1821" y="169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8526" name="Rectangle 1075"/>
            <p:cNvSpPr>
              <a:spLocks noChangeArrowheads="1"/>
            </p:cNvSpPr>
            <p:nvPr/>
          </p:nvSpPr>
          <p:spPr bwMode="auto">
            <a:xfrm>
              <a:off x="-3" y="-3"/>
              <a:ext cx="2177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8201" name="Rectangle 1078"/>
          <p:cNvSpPr>
            <a:spLocks noChangeArrowheads="1"/>
          </p:cNvSpPr>
          <p:nvPr/>
        </p:nvSpPr>
        <p:spPr bwMode="auto">
          <a:xfrm>
            <a:off x="13843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8585" name="Group 1385"/>
          <p:cNvGrpSpPr>
            <a:grpSpLocks/>
          </p:cNvGrpSpPr>
          <p:nvPr/>
        </p:nvGrpSpPr>
        <p:grpSpPr bwMode="auto">
          <a:xfrm>
            <a:off x="1811338" y="4090988"/>
            <a:ext cx="6384925" cy="2524125"/>
            <a:chOff x="-3" y="-3"/>
            <a:chExt cx="4022" cy="1854"/>
          </a:xfrm>
        </p:grpSpPr>
        <p:grpSp>
          <p:nvGrpSpPr>
            <p:cNvPr id="8219" name="Group 1383"/>
            <p:cNvGrpSpPr>
              <a:grpSpLocks/>
            </p:cNvGrpSpPr>
            <p:nvPr/>
          </p:nvGrpSpPr>
          <p:grpSpPr bwMode="auto">
            <a:xfrm>
              <a:off x="0" y="0"/>
              <a:ext cx="4016" cy="1848"/>
              <a:chOff x="0" y="0"/>
              <a:chExt cx="4016" cy="1848"/>
            </a:xfrm>
          </p:grpSpPr>
          <p:grpSp>
            <p:nvGrpSpPr>
              <p:cNvPr id="8221" name="Group 1178"/>
              <p:cNvGrpSpPr>
                <a:grpSpLocks/>
              </p:cNvGrpSpPr>
              <p:nvPr/>
            </p:nvGrpSpPr>
            <p:grpSpPr bwMode="auto">
              <a:xfrm>
                <a:off x="0" y="0"/>
                <a:ext cx="360" cy="154"/>
                <a:chOff x="0" y="0"/>
                <a:chExt cx="360" cy="154"/>
              </a:xfrm>
            </p:grpSpPr>
            <p:sp>
              <p:nvSpPr>
                <p:cNvPr id="8521" name="Rectangle 11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522" name="Group 11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0" cy="154"/>
                  <a:chOff x="0" y="0"/>
                  <a:chExt cx="360" cy="154"/>
                </a:xfrm>
              </p:grpSpPr>
              <p:sp>
                <p:nvSpPr>
                  <p:cNvPr id="8523" name="Rectangle 107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stuknr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524" name="Rectangle 11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2" name="Group 1182"/>
              <p:cNvGrpSpPr>
                <a:grpSpLocks/>
              </p:cNvGrpSpPr>
              <p:nvPr/>
            </p:nvGrpSpPr>
            <p:grpSpPr bwMode="auto">
              <a:xfrm>
                <a:off x="360" y="0"/>
                <a:ext cx="591" cy="154"/>
                <a:chOff x="360" y="0"/>
                <a:chExt cx="591" cy="154"/>
              </a:xfrm>
            </p:grpSpPr>
            <p:sp>
              <p:nvSpPr>
                <p:cNvPr id="8517" name="Rectangle 1181"/>
                <p:cNvSpPr>
                  <a:spLocks noChangeArrowheads="1"/>
                </p:cNvSpPr>
                <p:nvPr/>
              </p:nvSpPr>
              <p:spPr bwMode="auto">
                <a:xfrm>
                  <a:off x="36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518" name="Group 1180"/>
                <p:cNvGrpSpPr>
                  <a:grpSpLocks/>
                </p:cNvGrpSpPr>
                <p:nvPr/>
              </p:nvGrpSpPr>
              <p:grpSpPr bwMode="auto">
                <a:xfrm>
                  <a:off x="360" y="0"/>
                  <a:ext cx="591" cy="154"/>
                  <a:chOff x="360" y="0"/>
                  <a:chExt cx="591" cy="154"/>
                </a:xfrm>
              </p:grpSpPr>
              <p:sp>
                <p:nvSpPr>
                  <p:cNvPr id="8519" name="Rectangle 1080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 dirty="0" err="1">
                        <a:cs typeface="Arial" charset="0"/>
                      </a:rPr>
                      <a:t>componistId</a:t>
                    </a:r>
                    <a:endParaRPr kumimoji="1" lang="en-US" sz="2400" b="0" dirty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520" name="Rectangle 1179"/>
                  <p:cNvSpPr>
                    <a:spLocks noChangeArrowheads="1"/>
                  </p:cNvSpPr>
                  <p:nvPr/>
                </p:nvSpPr>
                <p:spPr bwMode="auto">
                  <a:xfrm>
                    <a:off x="36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3" name="Group 1186"/>
              <p:cNvGrpSpPr>
                <a:grpSpLocks/>
              </p:cNvGrpSpPr>
              <p:nvPr/>
            </p:nvGrpSpPr>
            <p:grpSpPr bwMode="auto">
              <a:xfrm>
                <a:off x="951" y="0"/>
                <a:ext cx="666" cy="154"/>
                <a:chOff x="951" y="0"/>
                <a:chExt cx="666" cy="154"/>
              </a:xfrm>
            </p:grpSpPr>
            <p:sp>
              <p:nvSpPr>
                <p:cNvPr id="8513" name="Rectangle 1185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514" name="Group 1184"/>
                <p:cNvGrpSpPr>
                  <a:grpSpLocks/>
                </p:cNvGrpSpPr>
                <p:nvPr/>
              </p:nvGrpSpPr>
              <p:grpSpPr bwMode="auto">
                <a:xfrm>
                  <a:off x="951" y="0"/>
                  <a:ext cx="666" cy="154"/>
                  <a:chOff x="951" y="0"/>
                  <a:chExt cx="666" cy="154"/>
                </a:xfrm>
              </p:grpSpPr>
              <p:sp>
                <p:nvSpPr>
                  <p:cNvPr id="8515" name="Rectangle 1081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titel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516" name="Rectangle 1183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4" name="Group 1190"/>
              <p:cNvGrpSpPr>
                <a:grpSpLocks/>
              </p:cNvGrpSpPr>
              <p:nvPr/>
            </p:nvGrpSpPr>
            <p:grpSpPr bwMode="auto">
              <a:xfrm>
                <a:off x="1617" y="0"/>
                <a:ext cx="204" cy="154"/>
                <a:chOff x="1617" y="0"/>
                <a:chExt cx="204" cy="154"/>
              </a:xfrm>
            </p:grpSpPr>
            <p:sp>
              <p:nvSpPr>
                <p:cNvPr id="8509" name="Rectangle 1189"/>
                <p:cNvSpPr>
                  <a:spLocks noChangeArrowheads="1"/>
                </p:cNvSpPr>
                <p:nvPr/>
              </p:nvSpPr>
              <p:spPr bwMode="auto">
                <a:xfrm>
                  <a:off x="1617" y="0"/>
                  <a:ext cx="20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510" name="Group 1188"/>
                <p:cNvGrpSpPr>
                  <a:grpSpLocks/>
                </p:cNvGrpSpPr>
                <p:nvPr/>
              </p:nvGrpSpPr>
              <p:grpSpPr bwMode="auto">
                <a:xfrm>
                  <a:off x="1617" y="0"/>
                  <a:ext cx="204" cy="154"/>
                  <a:chOff x="1617" y="0"/>
                  <a:chExt cx="204" cy="154"/>
                </a:xfrm>
              </p:grpSpPr>
              <p:sp>
                <p:nvSpPr>
                  <p:cNvPr id="8511" name="Rectangle 1082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20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…</a:t>
                    </a:r>
                  </a:p>
                </p:txBody>
              </p:sp>
              <p:sp>
                <p:nvSpPr>
                  <p:cNvPr id="8512" name="Rectangle 1187"/>
                  <p:cNvSpPr>
                    <a:spLocks noChangeArrowheads="1"/>
                  </p:cNvSpPr>
                  <p:nvPr/>
                </p:nvSpPr>
                <p:spPr bwMode="auto">
                  <a:xfrm>
                    <a:off x="1617" y="0"/>
                    <a:ext cx="20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5" name="Group 1194"/>
              <p:cNvGrpSpPr>
                <a:grpSpLocks/>
              </p:cNvGrpSpPr>
              <p:nvPr/>
            </p:nvGrpSpPr>
            <p:grpSpPr bwMode="auto">
              <a:xfrm>
                <a:off x="1821" y="0"/>
                <a:ext cx="350" cy="154"/>
                <a:chOff x="1821" y="0"/>
                <a:chExt cx="350" cy="154"/>
              </a:xfrm>
            </p:grpSpPr>
            <p:sp>
              <p:nvSpPr>
                <p:cNvPr id="8505" name="Rectangle 1193"/>
                <p:cNvSpPr>
                  <a:spLocks noChangeArrowheads="1"/>
                </p:cNvSpPr>
                <p:nvPr/>
              </p:nvSpPr>
              <p:spPr bwMode="auto">
                <a:xfrm>
                  <a:off x="1821" y="0"/>
                  <a:ext cx="350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506" name="Group 1192"/>
                <p:cNvGrpSpPr>
                  <a:grpSpLocks/>
                </p:cNvGrpSpPr>
                <p:nvPr/>
              </p:nvGrpSpPr>
              <p:grpSpPr bwMode="auto">
                <a:xfrm>
                  <a:off x="1821" y="0"/>
                  <a:ext cx="350" cy="154"/>
                  <a:chOff x="1821" y="0"/>
                  <a:chExt cx="350" cy="154"/>
                </a:xfrm>
              </p:grpSpPr>
              <p:sp>
                <p:nvSpPr>
                  <p:cNvPr id="8507" name="Rectangle 1083"/>
                  <p:cNvSpPr>
                    <a:spLocks noChangeArrowheads="1"/>
                  </p:cNvSpPr>
                  <p:nvPr/>
                </p:nvSpPr>
                <p:spPr bwMode="auto">
                  <a:xfrm>
                    <a:off x="1821" y="0"/>
                    <a:ext cx="3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 dirty="0" err="1">
                        <a:cs typeface="Arial" charset="0"/>
                      </a:rPr>
                      <a:t>jaartal</a:t>
                    </a:r>
                    <a:endParaRPr kumimoji="1" lang="en-US" sz="2400" b="0" dirty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508" name="Rectangle 1191"/>
                  <p:cNvSpPr>
                    <a:spLocks noChangeArrowheads="1"/>
                  </p:cNvSpPr>
                  <p:nvPr/>
                </p:nvSpPr>
                <p:spPr bwMode="auto">
                  <a:xfrm>
                    <a:off x="1821" y="0"/>
                    <a:ext cx="3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6" name="Group 1198"/>
              <p:cNvGrpSpPr>
                <a:grpSpLocks/>
              </p:cNvGrpSpPr>
              <p:nvPr/>
            </p:nvGrpSpPr>
            <p:grpSpPr bwMode="auto">
              <a:xfrm>
                <a:off x="2171" y="0"/>
                <a:ext cx="703" cy="154"/>
                <a:chOff x="2171" y="0"/>
                <a:chExt cx="703" cy="154"/>
              </a:xfrm>
            </p:grpSpPr>
            <p:sp>
              <p:nvSpPr>
                <p:cNvPr id="8501" name="Rectangle 1197"/>
                <p:cNvSpPr>
                  <a:spLocks noChangeArrowheads="1"/>
                </p:cNvSpPr>
                <p:nvPr/>
              </p:nvSpPr>
              <p:spPr bwMode="auto">
                <a:xfrm>
                  <a:off x="217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502" name="Group 1196"/>
                <p:cNvGrpSpPr>
                  <a:grpSpLocks/>
                </p:cNvGrpSpPr>
                <p:nvPr/>
              </p:nvGrpSpPr>
              <p:grpSpPr bwMode="auto">
                <a:xfrm>
                  <a:off x="2171" y="0"/>
                  <a:ext cx="703" cy="154"/>
                  <a:chOff x="2171" y="0"/>
                  <a:chExt cx="703" cy="154"/>
                </a:xfrm>
              </p:grpSpPr>
              <p:sp>
                <p:nvSpPr>
                  <p:cNvPr id="8503" name="Rectangle 1084"/>
                  <p:cNvSpPr>
                    <a:spLocks noChangeArrowheads="1"/>
                  </p:cNvSpPr>
                  <p:nvPr/>
                </p:nvSpPr>
                <p:spPr bwMode="auto">
                  <a:xfrm>
                    <a:off x="217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504" name="Rectangle 1195"/>
                  <p:cNvSpPr>
                    <a:spLocks noChangeArrowheads="1"/>
                  </p:cNvSpPr>
                  <p:nvPr/>
                </p:nvSpPr>
                <p:spPr bwMode="auto">
                  <a:xfrm>
                    <a:off x="217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7" name="Group 1202"/>
              <p:cNvGrpSpPr>
                <a:grpSpLocks/>
              </p:cNvGrpSpPr>
              <p:nvPr/>
            </p:nvGrpSpPr>
            <p:grpSpPr bwMode="auto">
              <a:xfrm>
                <a:off x="2874" y="0"/>
                <a:ext cx="698" cy="154"/>
                <a:chOff x="2874" y="0"/>
                <a:chExt cx="698" cy="154"/>
              </a:xfrm>
            </p:grpSpPr>
            <p:sp>
              <p:nvSpPr>
                <p:cNvPr id="8497" name="Rectangle 1201"/>
                <p:cNvSpPr>
                  <a:spLocks noChangeArrowheads="1"/>
                </p:cNvSpPr>
                <p:nvPr/>
              </p:nvSpPr>
              <p:spPr bwMode="auto">
                <a:xfrm>
                  <a:off x="287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498" name="Group 1200"/>
                <p:cNvGrpSpPr>
                  <a:grpSpLocks/>
                </p:cNvGrpSpPr>
                <p:nvPr/>
              </p:nvGrpSpPr>
              <p:grpSpPr bwMode="auto">
                <a:xfrm>
                  <a:off x="2874" y="0"/>
                  <a:ext cx="698" cy="154"/>
                  <a:chOff x="2874" y="0"/>
                  <a:chExt cx="698" cy="154"/>
                </a:xfrm>
              </p:grpSpPr>
              <p:sp>
                <p:nvSpPr>
                  <p:cNvPr id="8499" name="Rectangle 1085"/>
                  <p:cNvSpPr>
                    <a:spLocks noChangeArrowheads="1"/>
                  </p:cNvSpPr>
                  <p:nvPr/>
                </p:nvSpPr>
                <p:spPr bwMode="auto">
                  <a:xfrm>
                    <a:off x="287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500" name="Rectangle 1199"/>
                  <p:cNvSpPr>
                    <a:spLocks noChangeArrowheads="1"/>
                  </p:cNvSpPr>
                  <p:nvPr/>
                </p:nvSpPr>
                <p:spPr bwMode="auto">
                  <a:xfrm>
                    <a:off x="287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8" name="Group 1206"/>
              <p:cNvGrpSpPr>
                <a:grpSpLocks/>
              </p:cNvGrpSpPr>
              <p:nvPr/>
            </p:nvGrpSpPr>
            <p:grpSpPr bwMode="auto">
              <a:xfrm>
                <a:off x="3572" y="0"/>
                <a:ext cx="444" cy="154"/>
                <a:chOff x="3572" y="0"/>
                <a:chExt cx="444" cy="154"/>
              </a:xfrm>
            </p:grpSpPr>
            <p:sp>
              <p:nvSpPr>
                <p:cNvPr id="8493" name="Rectangle 1205"/>
                <p:cNvSpPr>
                  <a:spLocks noChangeArrowheads="1"/>
                </p:cNvSpPr>
                <p:nvPr/>
              </p:nvSpPr>
              <p:spPr bwMode="auto">
                <a:xfrm>
                  <a:off x="357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8494" name="Group 1204"/>
                <p:cNvGrpSpPr>
                  <a:grpSpLocks/>
                </p:cNvGrpSpPr>
                <p:nvPr/>
              </p:nvGrpSpPr>
              <p:grpSpPr bwMode="auto">
                <a:xfrm>
                  <a:off x="3572" y="0"/>
                  <a:ext cx="444" cy="154"/>
                  <a:chOff x="3572" y="0"/>
                  <a:chExt cx="444" cy="154"/>
                </a:xfrm>
              </p:grpSpPr>
              <p:sp>
                <p:nvSpPr>
                  <p:cNvPr id="8495" name="Rectangle 1086"/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8496" name="Rectangle 1203"/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8229" name="Group 1208"/>
              <p:cNvGrpSpPr>
                <a:grpSpLocks/>
              </p:cNvGrpSpPr>
              <p:nvPr/>
            </p:nvGrpSpPr>
            <p:grpSpPr bwMode="auto">
              <a:xfrm>
                <a:off x="0" y="154"/>
                <a:ext cx="360" cy="154"/>
                <a:chOff x="0" y="154"/>
                <a:chExt cx="360" cy="154"/>
              </a:xfrm>
            </p:grpSpPr>
            <p:sp>
              <p:nvSpPr>
                <p:cNvPr id="8491" name="Rectangle 108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92" name="Rectangle 120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0" name="Group 1210"/>
              <p:cNvGrpSpPr>
                <a:grpSpLocks/>
              </p:cNvGrpSpPr>
              <p:nvPr/>
            </p:nvGrpSpPr>
            <p:grpSpPr bwMode="auto">
              <a:xfrm>
                <a:off x="360" y="154"/>
                <a:ext cx="591" cy="154"/>
                <a:chOff x="360" y="154"/>
                <a:chExt cx="591" cy="154"/>
              </a:xfrm>
            </p:grpSpPr>
            <p:sp>
              <p:nvSpPr>
                <p:cNvPr id="8489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90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6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1" name="Group 1212"/>
              <p:cNvGrpSpPr>
                <a:grpSpLocks/>
              </p:cNvGrpSpPr>
              <p:nvPr/>
            </p:nvGrpSpPr>
            <p:grpSpPr bwMode="auto">
              <a:xfrm>
                <a:off x="951" y="154"/>
                <a:ext cx="666" cy="154"/>
                <a:chOff x="951" y="154"/>
                <a:chExt cx="666" cy="154"/>
              </a:xfrm>
            </p:grpSpPr>
            <p:sp>
              <p:nvSpPr>
                <p:cNvPr id="8487" name="Rectangle 1089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88" name="Rectangle 1211"/>
                <p:cNvSpPr>
                  <a:spLocks noChangeArrowheads="1"/>
                </p:cNvSpPr>
                <p:nvPr/>
              </p:nvSpPr>
              <p:spPr bwMode="auto">
                <a:xfrm>
                  <a:off x="951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2" name="Group 1214"/>
              <p:cNvGrpSpPr>
                <a:grpSpLocks/>
              </p:cNvGrpSpPr>
              <p:nvPr/>
            </p:nvGrpSpPr>
            <p:grpSpPr bwMode="auto">
              <a:xfrm>
                <a:off x="1617" y="154"/>
                <a:ext cx="204" cy="154"/>
                <a:chOff x="1617" y="154"/>
                <a:chExt cx="204" cy="154"/>
              </a:xfrm>
            </p:grpSpPr>
            <p:sp>
              <p:nvSpPr>
                <p:cNvPr id="8485" name="Rectangle 1090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486" name="Rectangle 1213"/>
                <p:cNvSpPr>
                  <a:spLocks noChangeArrowheads="1"/>
                </p:cNvSpPr>
                <p:nvPr/>
              </p:nvSpPr>
              <p:spPr bwMode="auto">
                <a:xfrm>
                  <a:off x="1617" y="154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3" name="Group 1216"/>
              <p:cNvGrpSpPr>
                <a:grpSpLocks/>
              </p:cNvGrpSpPr>
              <p:nvPr/>
            </p:nvGrpSpPr>
            <p:grpSpPr bwMode="auto">
              <a:xfrm>
                <a:off x="1821" y="154"/>
                <a:ext cx="350" cy="154"/>
                <a:chOff x="1821" y="154"/>
                <a:chExt cx="350" cy="154"/>
              </a:xfrm>
            </p:grpSpPr>
            <p:sp>
              <p:nvSpPr>
                <p:cNvPr id="8483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821" y="15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84" name="Rectangle 1215"/>
                <p:cNvSpPr>
                  <a:spLocks noChangeArrowheads="1"/>
                </p:cNvSpPr>
                <p:nvPr/>
              </p:nvSpPr>
              <p:spPr bwMode="auto">
                <a:xfrm>
                  <a:off x="1821" y="15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4" name="Group 1218"/>
              <p:cNvGrpSpPr>
                <a:grpSpLocks/>
              </p:cNvGrpSpPr>
              <p:nvPr/>
            </p:nvGrpSpPr>
            <p:grpSpPr bwMode="auto">
              <a:xfrm>
                <a:off x="2171" y="154"/>
                <a:ext cx="703" cy="154"/>
                <a:chOff x="2171" y="154"/>
                <a:chExt cx="703" cy="154"/>
              </a:xfrm>
            </p:grpSpPr>
            <p:sp>
              <p:nvSpPr>
                <p:cNvPr id="8481" name="Rectangle 1092"/>
                <p:cNvSpPr>
                  <a:spLocks noChangeArrowheads="1"/>
                </p:cNvSpPr>
                <p:nvPr/>
              </p:nvSpPr>
              <p:spPr bwMode="auto">
                <a:xfrm>
                  <a:off x="217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82" name="Rectangle 1217"/>
                <p:cNvSpPr>
                  <a:spLocks noChangeArrowheads="1"/>
                </p:cNvSpPr>
                <p:nvPr/>
              </p:nvSpPr>
              <p:spPr bwMode="auto">
                <a:xfrm>
                  <a:off x="217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5" name="Group 1220"/>
              <p:cNvGrpSpPr>
                <a:grpSpLocks/>
              </p:cNvGrpSpPr>
              <p:nvPr/>
            </p:nvGrpSpPr>
            <p:grpSpPr bwMode="auto">
              <a:xfrm>
                <a:off x="2874" y="154"/>
                <a:ext cx="698" cy="154"/>
                <a:chOff x="2874" y="154"/>
                <a:chExt cx="698" cy="154"/>
              </a:xfrm>
            </p:grpSpPr>
            <p:sp>
              <p:nvSpPr>
                <p:cNvPr id="8479" name="Rectangle 1093"/>
                <p:cNvSpPr>
                  <a:spLocks noChangeArrowheads="1"/>
                </p:cNvSpPr>
                <p:nvPr/>
              </p:nvSpPr>
              <p:spPr bwMode="auto">
                <a:xfrm>
                  <a:off x="2874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80" name="Rectangle 1219"/>
                <p:cNvSpPr>
                  <a:spLocks noChangeArrowheads="1"/>
                </p:cNvSpPr>
                <p:nvPr/>
              </p:nvSpPr>
              <p:spPr bwMode="auto">
                <a:xfrm>
                  <a:off x="287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6" name="Group 1222"/>
              <p:cNvGrpSpPr>
                <a:grpSpLocks/>
              </p:cNvGrpSpPr>
              <p:nvPr/>
            </p:nvGrpSpPr>
            <p:grpSpPr bwMode="auto">
              <a:xfrm>
                <a:off x="3572" y="154"/>
                <a:ext cx="444" cy="154"/>
                <a:chOff x="3572" y="154"/>
                <a:chExt cx="444" cy="154"/>
              </a:xfrm>
            </p:grpSpPr>
            <p:sp>
              <p:nvSpPr>
                <p:cNvPr id="8477" name="Rectangle 1094"/>
                <p:cNvSpPr>
                  <a:spLocks noChangeArrowheads="1" noTextEdit="1"/>
                </p:cNvSpPr>
                <p:nvPr/>
              </p:nvSpPr>
              <p:spPr bwMode="auto">
                <a:xfrm>
                  <a:off x="3572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478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57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7" name="Group 1224"/>
              <p:cNvGrpSpPr>
                <a:grpSpLocks/>
              </p:cNvGrpSpPr>
              <p:nvPr/>
            </p:nvGrpSpPr>
            <p:grpSpPr bwMode="auto">
              <a:xfrm>
                <a:off x="0" y="308"/>
                <a:ext cx="360" cy="154"/>
                <a:chOff x="0" y="308"/>
                <a:chExt cx="360" cy="154"/>
              </a:xfrm>
            </p:grpSpPr>
            <p:sp>
              <p:nvSpPr>
                <p:cNvPr id="8475" name="Rectangle 109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76" name="Rectangle 12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8" name="Group 1226"/>
              <p:cNvGrpSpPr>
                <a:grpSpLocks/>
              </p:cNvGrpSpPr>
              <p:nvPr/>
            </p:nvGrpSpPr>
            <p:grpSpPr bwMode="auto">
              <a:xfrm>
                <a:off x="360" y="308"/>
                <a:ext cx="591" cy="154"/>
                <a:chOff x="360" y="308"/>
                <a:chExt cx="591" cy="154"/>
              </a:xfrm>
            </p:grpSpPr>
            <p:sp>
              <p:nvSpPr>
                <p:cNvPr id="8473" name="Rectangle 1096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74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6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39" name="Group 1228"/>
              <p:cNvGrpSpPr>
                <a:grpSpLocks/>
              </p:cNvGrpSpPr>
              <p:nvPr/>
            </p:nvGrpSpPr>
            <p:grpSpPr bwMode="auto">
              <a:xfrm>
                <a:off x="951" y="308"/>
                <a:ext cx="666" cy="154"/>
                <a:chOff x="951" y="308"/>
                <a:chExt cx="666" cy="154"/>
              </a:xfrm>
            </p:grpSpPr>
            <p:sp>
              <p:nvSpPr>
                <p:cNvPr id="8471" name="Rectangle 1097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bird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72" name="Rectangle 1227"/>
                <p:cNvSpPr>
                  <a:spLocks noChangeArrowheads="1"/>
                </p:cNvSpPr>
                <p:nvPr/>
              </p:nvSpPr>
              <p:spPr bwMode="auto">
                <a:xfrm>
                  <a:off x="951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0" name="Group 1230"/>
              <p:cNvGrpSpPr>
                <a:grpSpLocks/>
              </p:cNvGrpSpPr>
              <p:nvPr/>
            </p:nvGrpSpPr>
            <p:grpSpPr bwMode="auto">
              <a:xfrm>
                <a:off x="1617" y="308"/>
                <a:ext cx="204" cy="154"/>
                <a:chOff x="1617" y="308"/>
                <a:chExt cx="204" cy="154"/>
              </a:xfrm>
            </p:grpSpPr>
            <p:sp>
              <p:nvSpPr>
                <p:cNvPr id="8469" name="Rectangle 1098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470" name="Rectangle 1229"/>
                <p:cNvSpPr>
                  <a:spLocks noChangeArrowheads="1"/>
                </p:cNvSpPr>
                <p:nvPr/>
              </p:nvSpPr>
              <p:spPr bwMode="auto">
                <a:xfrm>
                  <a:off x="1617" y="308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1" name="Group 1232"/>
              <p:cNvGrpSpPr>
                <a:grpSpLocks/>
              </p:cNvGrpSpPr>
              <p:nvPr/>
            </p:nvGrpSpPr>
            <p:grpSpPr bwMode="auto">
              <a:xfrm>
                <a:off x="1821" y="308"/>
                <a:ext cx="350" cy="154"/>
                <a:chOff x="1821" y="308"/>
                <a:chExt cx="350" cy="154"/>
              </a:xfrm>
            </p:grpSpPr>
            <p:sp>
              <p:nvSpPr>
                <p:cNvPr id="8467" name="Rectangle 1099"/>
                <p:cNvSpPr>
                  <a:spLocks noChangeArrowheads="1"/>
                </p:cNvSpPr>
                <p:nvPr/>
              </p:nvSpPr>
              <p:spPr bwMode="auto">
                <a:xfrm>
                  <a:off x="1821" y="30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1988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68" name="Rectangle 1231"/>
                <p:cNvSpPr>
                  <a:spLocks noChangeArrowheads="1"/>
                </p:cNvSpPr>
                <p:nvPr/>
              </p:nvSpPr>
              <p:spPr bwMode="auto">
                <a:xfrm>
                  <a:off x="1821" y="30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2" name="Group 1234"/>
              <p:cNvGrpSpPr>
                <a:grpSpLocks/>
              </p:cNvGrpSpPr>
              <p:nvPr/>
            </p:nvGrpSpPr>
            <p:grpSpPr bwMode="auto">
              <a:xfrm>
                <a:off x="2171" y="308"/>
                <a:ext cx="703" cy="154"/>
                <a:chOff x="2171" y="308"/>
                <a:chExt cx="703" cy="154"/>
              </a:xfrm>
            </p:grpSpPr>
            <p:sp>
              <p:nvSpPr>
                <p:cNvPr id="8465" name="Rectangle 1100"/>
                <p:cNvSpPr>
                  <a:spLocks noChangeArrowheads="1"/>
                </p:cNvSpPr>
                <p:nvPr/>
              </p:nvSpPr>
              <p:spPr bwMode="auto">
                <a:xfrm>
                  <a:off x="217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66" name="Rectangle 1233"/>
                <p:cNvSpPr>
                  <a:spLocks noChangeArrowheads="1"/>
                </p:cNvSpPr>
                <p:nvPr/>
              </p:nvSpPr>
              <p:spPr bwMode="auto">
                <a:xfrm>
                  <a:off x="217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3" name="Group 1236"/>
              <p:cNvGrpSpPr>
                <a:grpSpLocks/>
              </p:cNvGrpSpPr>
              <p:nvPr/>
            </p:nvGrpSpPr>
            <p:grpSpPr bwMode="auto">
              <a:xfrm>
                <a:off x="2874" y="308"/>
                <a:ext cx="698" cy="154"/>
                <a:chOff x="2874" y="308"/>
                <a:chExt cx="698" cy="154"/>
              </a:xfrm>
            </p:grpSpPr>
            <p:sp>
              <p:nvSpPr>
                <p:cNvPr id="8463" name="Rectangle 1101"/>
                <p:cNvSpPr>
                  <a:spLocks noChangeArrowheads="1"/>
                </p:cNvSpPr>
                <p:nvPr/>
              </p:nvSpPr>
              <p:spPr bwMode="auto">
                <a:xfrm>
                  <a:off x="2874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64" name="Rectangle 1235"/>
                <p:cNvSpPr>
                  <a:spLocks noChangeArrowheads="1"/>
                </p:cNvSpPr>
                <p:nvPr/>
              </p:nvSpPr>
              <p:spPr bwMode="auto">
                <a:xfrm>
                  <a:off x="287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4" name="Group 1238"/>
              <p:cNvGrpSpPr>
                <a:grpSpLocks/>
              </p:cNvGrpSpPr>
              <p:nvPr/>
            </p:nvGrpSpPr>
            <p:grpSpPr bwMode="auto">
              <a:xfrm>
                <a:off x="3572" y="308"/>
                <a:ext cx="444" cy="154"/>
                <a:chOff x="3572" y="308"/>
                <a:chExt cx="444" cy="154"/>
              </a:xfrm>
            </p:grpSpPr>
            <p:sp>
              <p:nvSpPr>
                <p:cNvPr id="8461" name="Rectangle 1102"/>
                <p:cNvSpPr>
                  <a:spLocks noChangeArrowheads="1"/>
                </p:cNvSpPr>
                <p:nvPr/>
              </p:nvSpPr>
              <p:spPr bwMode="auto">
                <a:xfrm>
                  <a:off x="3572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62" name="Rectangle 1237"/>
                <p:cNvSpPr>
                  <a:spLocks noChangeArrowheads="1"/>
                </p:cNvSpPr>
                <p:nvPr/>
              </p:nvSpPr>
              <p:spPr bwMode="auto">
                <a:xfrm>
                  <a:off x="357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5" name="Group 1240"/>
              <p:cNvGrpSpPr>
                <a:grpSpLocks/>
              </p:cNvGrpSpPr>
              <p:nvPr/>
            </p:nvGrpSpPr>
            <p:grpSpPr bwMode="auto">
              <a:xfrm>
                <a:off x="0" y="462"/>
                <a:ext cx="360" cy="154"/>
                <a:chOff x="0" y="462"/>
                <a:chExt cx="360" cy="154"/>
              </a:xfrm>
            </p:grpSpPr>
            <p:sp>
              <p:nvSpPr>
                <p:cNvPr id="8459" name="Rectangle 110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60" name="Rectangle 123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6" name="Group 1242"/>
              <p:cNvGrpSpPr>
                <a:grpSpLocks/>
              </p:cNvGrpSpPr>
              <p:nvPr/>
            </p:nvGrpSpPr>
            <p:grpSpPr bwMode="auto">
              <a:xfrm>
                <a:off x="360" y="462"/>
                <a:ext cx="591" cy="154"/>
                <a:chOff x="360" y="462"/>
                <a:chExt cx="591" cy="154"/>
              </a:xfrm>
            </p:grpSpPr>
            <p:sp>
              <p:nvSpPr>
                <p:cNvPr id="8457" name="Rectangle 1104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58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6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7" name="Group 1244"/>
              <p:cNvGrpSpPr>
                <a:grpSpLocks/>
              </p:cNvGrpSpPr>
              <p:nvPr/>
            </p:nvGrpSpPr>
            <p:grpSpPr bwMode="auto">
              <a:xfrm>
                <a:off x="951" y="462"/>
                <a:ext cx="666" cy="154"/>
                <a:chOff x="951" y="462"/>
                <a:chExt cx="666" cy="154"/>
              </a:xfrm>
            </p:grpSpPr>
            <p:sp>
              <p:nvSpPr>
                <p:cNvPr id="8455" name="Rectangle 1105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Cradle song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56" name="Rectangle 1243"/>
                <p:cNvSpPr>
                  <a:spLocks noChangeArrowheads="1"/>
                </p:cNvSpPr>
                <p:nvPr/>
              </p:nvSpPr>
              <p:spPr bwMode="auto">
                <a:xfrm>
                  <a:off x="951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8" name="Group 1246"/>
              <p:cNvGrpSpPr>
                <a:grpSpLocks/>
              </p:cNvGrpSpPr>
              <p:nvPr/>
            </p:nvGrpSpPr>
            <p:grpSpPr bwMode="auto">
              <a:xfrm>
                <a:off x="1617" y="462"/>
                <a:ext cx="204" cy="154"/>
                <a:chOff x="1617" y="462"/>
                <a:chExt cx="204" cy="154"/>
              </a:xfrm>
            </p:grpSpPr>
            <p:sp>
              <p:nvSpPr>
                <p:cNvPr id="8453" name="Rectangle 1106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454" name="Rectangle 1245"/>
                <p:cNvSpPr>
                  <a:spLocks noChangeArrowheads="1"/>
                </p:cNvSpPr>
                <p:nvPr/>
              </p:nvSpPr>
              <p:spPr bwMode="auto">
                <a:xfrm>
                  <a:off x="1617" y="462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49" name="Group 1248"/>
              <p:cNvGrpSpPr>
                <a:grpSpLocks/>
              </p:cNvGrpSpPr>
              <p:nvPr/>
            </p:nvGrpSpPr>
            <p:grpSpPr bwMode="auto">
              <a:xfrm>
                <a:off x="1821" y="462"/>
                <a:ext cx="350" cy="154"/>
                <a:chOff x="1821" y="462"/>
                <a:chExt cx="350" cy="154"/>
              </a:xfrm>
            </p:grpSpPr>
            <p:sp>
              <p:nvSpPr>
                <p:cNvPr id="8451" name="Rectangle 1107"/>
                <p:cNvSpPr>
                  <a:spLocks noChangeArrowheads="1"/>
                </p:cNvSpPr>
                <p:nvPr/>
              </p:nvSpPr>
              <p:spPr bwMode="auto">
                <a:xfrm>
                  <a:off x="1821" y="46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52" name="Rectangle 1247"/>
                <p:cNvSpPr>
                  <a:spLocks noChangeArrowheads="1"/>
                </p:cNvSpPr>
                <p:nvPr/>
              </p:nvSpPr>
              <p:spPr bwMode="auto">
                <a:xfrm>
                  <a:off x="1821" y="46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0" name="Group 1250"/>
              <p:cNvGrpSpPr>
                <a:grpSpLocks/>
              </p:cNvGrpSpPr>
              <p:nvPr/>
            </p:nvGrpSpPr>
            <p:grpSpPr bwMode="auto">
              <a:xfrm>
                <a:off x="2171" y="462"/>
                <a:ext cx="703" cy="154"/>
                <a:chOff x="2171" y="462"/>
                <a:chExt cx="703" cy="154"/>
              </a:xfrm>
            </p:grpSpPr>
            <p:sp>
              <p:nvSpPr>
                <p:cNvPr id="8449" name="Rectangle 1108"/>
                <p:cNvSpPr>
                  <a:spLocks noChangeArrowheads="1"/>
                </p:cNvSpPr>
                <p:nvPr/>
              </p:nvSpPr>
              <p:spPr bwMode="auto">
                <a:xfrm>
                  <a:off x="217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50" name="Rectangle 1249"/>
                <p:cNvSpPr>
                  <a:spLocks noChangeArrowheads="1"/>
                </p:cNvSpPr>
                <p:nvPr/>
              </p:nvSpPr>
              <p:spPr bwMode="auto">
                <a:xfrm>
                  <a:off x="217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1" name="Group 1252"/>
              <p:cNvGrpSpPr>
                <a:grpSpLocks/>
              </p:cNvGrpSpPr>
              <p:nvPr/>
            </p:nvGrpSpPr>
            <p:grpSpPr bwMode="auto">
              <a:xfrm>
                <a:off x="2874" y="462"/>
                <a:ext cx="698" cy="154"/>
                <a:chOff x="2874" y="462"/>
                <a:chExt cx="698" cy="154"/>
              </a:xfrm>
            </p:grpSpPr>
            <p:sp>
              <p:nvSpPr>
                <p:cNvPr id="8447" name="Rectangle 1109"/>
                <p:cNvSpPr>
                  <a:spLocks noChangeArrowheads="1"/>
                </p:cNvSpPr>
                <p:nvPr/>
              </p:nvSpPr>
              <p:spPr bwMode="auto">
                <a:xfrm>
                  <a:off x="2874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48" name="Rectangle 1251"/>
                <p:cNvSpPr>
                  <a:spLocks noChangeArrowheads="1"/>
                </p:cNvSpPr>
                <p:nvPr/>
              </p:nvSpPr>
              <p:spPr bwMode="auto">
                <a:xfrm>
                  <a:off x="287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2" name="Group 1254"/>
              <p:cNvGrpSpPr>
                <a:grpSpLocks/>
              </p:cNvGrpSpPr>
              <p:nvPr/>
            </p:nvGrpSpPr>
            <p:grpSpPr bwMode="auto">
              <a:xfrm>
                <a:off x="3572" y="462"/>
                <a:ext cx="444" cy="154"/>
                <a:chOff x="3572" y="462"/>
                <a:chExt cx="444" cy="154"/>
              </a:xfrm>
            </p:grpSpPr>
            <p:sp>
              <p:nvSpPr>
                <p:cNvPr id="8445" name="Rectangle 1110"/>
                <p:cNvSpPr>
                  <a:spLocks noChangeArrowheads="1"/>
                </p:cNvSpPr>
                <p:nvPr/>
              </p:nvSpPr>
              <p:spPr bwMode="auto">
                <a:xfrm>
                  <a:off x="3572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46" name="Rectangle 1253"/>
                <p:cNvSpPr>
                  <a:spLocks noChangeArrowheads="1"/>
                </p:cNvSpPr>
                <p:nvPr/>
              </p:nvSpPr>
              <p:spPr bwMode="auto">
                <a:xfrm>
                  <a:off x="357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3" name="Group 1256"/>
              <p:cNvGrpSpPr>
                <a:grpSpLocks/>
              </p:cNvGrpSpPr>
              <p:nvPr/>
            </p:nvGrpSpPr>
            <p:grpSpPr bwMode="auto">
              <a:xfrm>
                <a:off x="0" y="616"/>
                <a:ext cx="360" cy="154"/>
                <a:chOff x="0" y="616"/>
                <a:chExt cx="360" cy="154"/>
              </a:xfrm>
            </p:grpSpPr>
            <p:sp>
              <p:nvSpPr>
                <p:cNvPr id="8443" name="Rectangle 111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44" name="Rectangle 125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4" name="Group 1258"/>
              <p:cNvGrpSpPr>
                <a:grpSpLocks/>
              </p:cNvGrpSpPr>
              <p:nvPr/>
            </p:nvGrpSpPr>
            <p:grpSpPr bwMode="auto">
              <a:xfrm>
                <a:off x="360" y="616"/>
                <a:ext cx="591" cy="154"/>
                <a:chOff x="360" y="616"/>
                <a:chExt cx="591" cy="154"/>
              </a:xfrm>
            </p:grpSpPr>
            <p:sp>
              <p:nvSpPr>
                <p:cNvPr id="8441" name="Rectangle 1112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42" name="Rectangle 1257"/>
                <p:cNvSpPr>
                  <a:spLocks noChangeArrowheads="1"/>
                </p:cNvSpPr>
                <p:nvPr/>
              </p:nvSpPr>
              <p:spPr bwMode="auto">
                <a:xfrm>
                  <a:off x="36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5" name="Group 1260"/>
              <p:cNvGrpSpPr>
                <a:grpSpLocks/>
              </p:cNvGrpSpPr>
              <p:nvPr/>
            </p:nvGrpSpPr>
            <p:grpSpPr bwMode="auto">
              <a:xfrm>
                <a:off x="951" y="616"/>
                <a:ext cx="666" cy="154"/>
                <a:chOff x="951" y="616"/>
                <a:chExt cx="666" cy="154"/>
              </a:xfrm>
            </p:grpSpPr>
            <p:sp>
              <p:nvSpPr>
                <p:cNvPr id="8439" name="Rectangle 1113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Air pur charmer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40" name="Rectangle 1259"/>
                <p:cNvSpPr>
                  <a:spLocks noChangeArrowheads="1"/>
                </p:cNvSpPr>
                <p:nvPr/>
              </p:nvSpPr>
              <p:spPr bwMode="auto">
                <a:xfrm>
                  <a:off x="951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6" name="Group 1262"/>
              <p:cNvGrpSpPr>
                <a:grpSpLocks/>
              </p:cNvGrpSpPr>
              <p:nvPr/>
            </p:nvGrpSpPr>
            <p:grpSpPr bwMode="auto">
              <a:xfrm>
                <a:off x="1617" y="616"/>
                <a:ext cx="204" cy="154"/>
                <a:chOff x="1617" y="616"/>
                <a:chExt cx="204" cy="154"/>
              </a:xfrm>
            </p:grpSpPr>
            <p:sp>
              <p:nvSpPr>
                <p:cNvPr id="8437" name="Rectangle 1114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438" name="Rectangle 1261"/>
                <p:cNvSpPr>
                  <a:spLocks noChangeArrowheads="1"/>
                </p:cNvSpPr>
                <p:nvPr/>
              </p:nvSpPr>
              <p:spPr bwMode="auto">
                <a:xfrm>
                  <a:off x="1617" y="616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7" name="Group 1264"/>
              <p:cNvGrpSpPr>
                <a:grpSpLocks/>
              </p:cNvGrpSpPr>
              <p:nvPr/>
            </p:nvGrpSpPr>
            <p:grpSpPr bwMode="auto">
              <a:xfrm>
                <a:off x="1821" y="616"/>
                <a:ext cx="350" cy="154"/>
                <a:chOff x="1821" y="616"/>
                <a:chExt cx="350" cy="154"/>
              </a:xfrm>
            </p:grpSpPr>
            <p:sp>
              <p:nvSpPr>
                <p:cNvPr id="8435" name="Rectangle 1115"/>
                <p:cNvSpPr>
                  <a:spLocks noChangeArrowheads="1"/>
                </p:cNvSpPr>
                <p:nvPr/>
              </p:nvSpPr>
              <p:spPr bwMode="auto">
                <a:xfrm>
                  <a:off x="1821" y="61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1953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36" name="Rectangle 1263"/>
                <p:cNvSpPr>
                  <a:spLocks noChangeArrowheads="1"/>
                </p:cNvSpPr>
                <p:nvPr/>
              </p:nvSpPr>
              <p:spPr bwMode="auto">
                <a:xfrm>
                  <a:off x="1821" y="61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8" name="Group 1266"/>
              <p:cNvGrpSpPr>
                <a:grpSpLocks/>
              </p:cNvGrpSpPr>
              <p:nvPr/>
            </p:nvGrpSpPr>
            <p:grpSpPr bwMode="auto">
              <a:xfrm>
                <a:off x="2171" y="616"/>
                <a:ext cx="703" cy="154"/>
                <a:chOff x="2171" y="616"/>
                <a:chExt cx="703" cy="154"/>
              </a:xfrm>
            </p:grpSpPr>
            <p:sp>
              <p:nvSpPr>
                <p:cNvPr id="8433" name="Rectangle 1116"/>
                <p:cNvSpPr>
                  <a:spLocks noChangeArrowheads="1"/>
                </p:cNvSpPr>
                <p:nvPr/>
              </p:nvSpPr>
              <p:spPr bwMode="auto">
                <a:xfrm>
                  <a:off x="217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34" name="Rectangle 1265"/>
                <p:cNvSpPr>
                  <a:spLocks noChangeArrowheads="1"/>
                </p:cNvSpPr>
                <p:nvPr/>
              </p:nvSpPr>
              <p:spPr bwMode="auto">
                <a:xfrm>
                  <a:off x="217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59" name="Group 1268"/>
              <p:cNvGrpSpPr>
                <a:grpSpLocks/>
              </p:cNvGrpSpPr>
              <p:nvPr/>
            </p:nvGrpSpPr>
            <p:grpSpPr bwMode="auto">
              <a:xfrm>
                <a:off x="2874" y="616"/>
                <a:ext cx="698" cy="154"/>
                <a:chOff x="2874" y="616"/>
                <a:chExt cx="698" cy="154"/>
              </a:xfrm>
            </p:grpSpPr>
            <p:sp>
              <p:nvSpPr>
                <p:cNvPr id="8431" name="Rectangle 1117"/>
                <p:cNvSpPr>
                  <a:spLocks noChangeArrowheads="1"/>
                </p:cNvSpPr>
                <p:nvPr/>
              </p:nvSpPr>
              <p:spPr bwMode="auto">
                <a:xfrm>
                  <a:off x="2874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32" name="Rectangle 1267"/>
                <p:cNvSpPr>
                  <a:spLocks noChangeArrowheads="1"/>
                </p:cNvSpPr>
                <p:nvPr/>
              </p:nvSpPr>
              <p:spPr bwMode="auto">
                <a:xfrm>
                  <a:off x="287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0" name="Group 1270"/>
              <p:cNvGrpSpPr>
                <a:grpSpLocks/>
              </p:cNvGrpSpPr>
              <p:nvPr/>
            </p:nvGrpSpPr>
            <p:grpSpPr bwMode="auto">
              <a:xfrm>
                <a:off x="3572" y="616"/>
                <a:ext cx="444" cy="154"/>
                <a:chOff x="3572" y="616"/>
                <a:chExt cx="444" cy="154"/>
              </a:xfrm>
            </p:grpSpPr>
            <p:sp>
              <p:nvSpPr>
                <p:cNvPr id="8429" name="Rectangle 1118"/>
                <p:cNvSpPr>
                  <a:spLocks noChangeArrowheads="1" noTextEdit="1"/>
                </p:cNvSpPr>
                <p:nvPr/>
              </p:nvSpPr>
              <p:spPr bwMode="auto">
                <a:xfrm>
                  <a:off x="3572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430" name="Rectangle 1269"/>
                <p:cNvSpPr>
                  <a:spLocks noChangeArrowheads="1"/>
                </p:cNvSpPr>
                <p:nvPr/>
              </p:nvSpPr>
              <p:spPr bwMode="auto">
                <a:xfrm>
                  <a:off x="357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1" name="Group 1272"/>
              <p:cNvGrpSpPr>
                <a:grpSpLocks/>
              </p:cNvGrpSpPr>
              <p:nvPr/>
            </p:nvGrpSpPr>
            <p:grpSpPr bwMode="auto">
              <a:xfrm>
                <a:off x="0" y="770"/>
                <a:ext cx="360" cy="154"/>
                <a:chOff x="0" y="770"/>
                <a:chExt cx="360" cy="154"/>
              </a:xfrm>
            </p:grpSpPr>
            <p:sp>
              <p:nvSpPr>
                <p:cNvPr id="8427" name="Rectangle 111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28" name="Rectangle 127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2" name="Group 1274"/>
              <p:cNvGrpSpPr>
                <a:grpSpLocks/>
              </p:cNvGrpSpPr>
              <p:nvPr/>
            </p:nvGrpSpPr>
            <p:grpSpPr bwMode="auto">
              <a:xfrm>
                <a:off x="360" y="770"/>
                <a:ext cx="591" cy="154"/>
                <a:chOff x="360" y="770"/>
                <a:chExt cx="591" cy="154"/>
              </a:xfrm>
            </p:grpSpPr>
            <p:sp>
              <p:nvSpPr>
                <p:cNvPr id="8425" name="Rectangle 1120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26" name="Rectangle 1273"/>
                <p:cNvSpPr>
                  <a:spLocks noChangeArrowheads="1"/>
                </p:cNvSpPr>
                <p:nvPr/>
              </p:nvSpPr>
              <p:spPr bwMode="auto">
                <a:xfrm>
                  <a:off x="36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3" name="Group 1276"/>
              <p:cNvGrpSpPr>
                <a:grpSpLocks/>
              </p:cNvGrpSpPr>
              <p:nvPr/>
            </p:nvGrpSpPr>
            <p:grpSpPr bwMode="auto">
              <a:xfrm>
                <a:off x="951" y="770"/>
                <a:ext cx="666" cy="154"/>
                <a:chOff x="951" y="770"/>
                <a:chExt cx="666" cy="154"/>
              </a:xfrm>
            </p:grpSpPr>
            <p:sp>
              <p:nvSpPr>
                <p:cNvPr id="8423" name="Rectangle 1121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24" name="Rectangle 1275"/>
                <p:cNvSpPr>
                  <a:spLocks noChangeArrowheads="1"/>
                </p:cNvSpPr>
                <p:nvPr/>
              </p:nvSpPr>
              <p:spPr bwMode="auto">
                <a:xfrm>
                  <a:off x="951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4" name="Group 1278"/>
              <p:cNvGrpSpPr>
                <a:grpSpLocks/>
              </p:cNvGrpSpPr>
              <p:nvPr/>
            </p:nvGrpSpPr>
            <p:grpSpPr bwMode="auto">
              <a:xfrm>
                <a:off x="1617" y="770"/>
                <a:ext cx="204" cy="154"/>
                <a:chOff x="1617" y="770"/>
                <a:chExt cx="204" cy="154"/>
              </a:xfrm>
            </p:grpSpPr>
            <p:sp>
              <p:nvSpPr>
                <p:cNvPr id="8421" name="Rectangle 1122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422" name="Rectangle 1277"/>
                <p:cNvSpPr>
                  <a:spLocks noChangeArrowheads="1"/>
                </p:cNvSpPr>
                <p:nvPr/>
              </p:nvSpPr>
              <p:spPr bwMode="auto">
                <a:xfrm>
                  <a:off x="1617" y="770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5" name="Group 1280"/>
              <p:cNvGrpSpPr>
                <a:grpSpLocks/>
              </p:cNvGrpSpPr>
              <p:nvPr/>
            </p:nvGrpSpPr>
            <p:grpSpPr bwMode="auto">
              <a:xfrm>
                <a:off x="1821" y="770"/>
                <a:ext cx="350" cy="154"/>
                <a:chOff x="1821" y="770"/>
                <a:chExt cx="350" cy="154"/>
              </a:xfrm>
            </p:grpSpPr>
            <p:sp>
              <p:nvSpPr>
                <p:cNvPr id="8419" name="Rectangle 1123"/>
                <p:cNvSpPr>
                  <a:spLocks noChangeArrowheads="1"/>
                </p:cNvSpPr>
                <p:nvPr/>
              </p:nvSpPr>
              <p:spPr bwMode="auto">
                <a:xfrm>
                  <a:off x="1821" y="77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1979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20" name="Rectangle 1279"/>
                <p:cNvSpPr>
                  <a:spLocks noChangeArrowheads="1"/>
                </p:cNvSpPr>
                <p:nvPr/>
              </p:nvSpPr>
              <p:spPr bwMode="auto">
                <a:xfrm>
                  <a:off x="1821" y="77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6" name="Group 1282"/>
              <p:cNvGrpSpPr>
                <a:grpSpLocks/>
              </p:cNvGrpSpPr>
              <p:nvPr/>
            </p:nvGrpSpPr>
            <p:grpSpPr bwMode="auto">
              <a:xfrm>
                <a:off x="2171" y="770"/>
                <a:ext cx="703" cy="154"/>
                <a:chOff x="2171" y="770"/>
                <a:chExt cx="703" cy="154"/>
              </a:xfrm>
            </p:grpSpPr>
            <p:sp>
              <p:nvSpPr>
                <p:cNvPr id="8417" name="Rectangle 1124"/>
                <p:cNvSpPr>
                  <a:spLocks noChangeArrowheads="1"/>
                </p:cNvSpPr>
                <p:nvPr/>
              </p:nvSpPr>
              <p:spPr bwMode="auto">
                <a:xfrm>
                  <a:off x="217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18" name="Rectangle 1281"/>
                <p:cNvSpPr>
                  <a:spLocks noChangeArrowheads="1"/>
                </p:cNvSpPr>
                <p:nvPr/>
              </p:nvSpPr>
              <p:spPr bwMode="auto">
                <a:xfrm>
                  <a:off x="217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7" name="Group 1284"/>
              <p:cNvGrpSpPr>
                <a:grpSpLocks/>
              </p:cNvGrpSpPr>
              <p:nvPr/>
            </p:nvGrpSpPr>
            <p:grpSpPr bwMode="auto">
              <a:xfrm>
                <a:off x="2874" y="770"/>
                <a:ext cx="698" cy="154"/>
                <a:chOff x="2874" y="770"/>
                <a:chExt cx="698" cy="154"/>
              </a:xfrm>
            </p:grpSpPr>
            <p:sp>
              <p:nvSpPr>
                <p:cNvPr id="8415" name="Rectangle 1125"/>
                <p:cNvSpPr>
                  <a:spLocks noChangeArrowheads="1"/>
                </p:cNvSpPr>
                <p:nvPr/>
              </p:nvSpPr>
              <p:spPr bwMode="auto">
                <a:xfrm>
                  <a:off x="2874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16" name="Rectangle 1283"/>
                <p:cNvSpPr>
                  <a:spLocks noChangeArrowheads="1"/>
                </p:cNvSpPr>
                <p:nvPr/>
              </p:nvSpPr>
              <p:spPr bwMode="auto">
                <a:xfrm>
                  <a:off x="287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8" name="Group 1286"/>
              <p:cNvGrpSpPr>
                <a:grpSpLocks/>
              </p:cNvGrpSpPr>
              <p:nvPr/>
            </p:nvGrpSpPr>
            <p:grpSpPr bwMode="auto">
              <a:xfrm>
                <a:off x="3572" y="770"/>
                <a:ext cx="444" cy="154"/>
                <a:chOff x="3572" y="770"/>
                <a:chExt cx="444" cy="154"/>
              </a:xfrm>
            </p:grpSpPr>
            <p:sp>
              <p:nvSpPr>
                <p:cNvPr id="8413" name="Rectangle 1126"/>
                <p:cNvSpPr>
                  <a:spLocks noChangeArrowheads="1"/>
                </p:cNvSpPr>
                <p:nvPr/>
              </p:nvSpPr>
              <p:spPr bwMode="auto">
                <a:xfrm>
                  <a:off x="3572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14" name="Rectangle 1285"/>
                <p:cNvSpPr>
                  <a:spLocks noChangeArrowheads="1"/>
                </p:cNvSpPr>
                <p:nvPr/>
              </p:nvSpPr>
              <p:spPr bwMode="auto">
                <a:xfrm>
                  <a:off x="357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69" name="Group 1288"/>
              <p:cNvGrpSpPr>
                <a:grpSpLocks/>
              </p:cNvGrpSpPr>
              <p:nvPr/>
            </p:nvGrpSpPr>
            <p:grpSpPr bwMode="auto">
              <a:xfrm>
                <a:off x="0" y="924"/>
                <a:ext cx="360" cy="154"/>
                <a:chOff x="0" y="924"/>
                <a:chExt cx="360" cy="154"/>
              </a:xfrm>
            </p:grpSpPr>
            <p:sp>
              <p:nvSpPr>
                <p:cNvPr id="8411" name="Rectangle 112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12" name="Rectangle 128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0" name="Group 1290"/>
              <p:cNvGrpSpPr>
                <a:grpSpLocks/>
              </p:cNvGrpSpPr>
              <p:nvPr/>
            </p:nvGrpSpPr>
            <p:grpSpPr bwMode="auto">
              <a:xfrm>
                <a:off x="360" y="924"/>
                <a:ext cx="591" cy="154"/>
                <a:chOff x="360" y="924"/>
                <a:chExt cx="591" cy="154"/>
              </a:xfrm>
            </p:grpSpPr>
            <p:sp>
              <p:nvSpPr>
                <p:cNvPr id="8409" name="Rectangle 1128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10" name="Rectangle 1289"/>
                <p:cNvSpPr>
                  <a:spLocks noChangeArrowheads="1"/>
                </p:cNvSpPr>
                <p:nvPr/>
              </p:nvSpPr>
              <p:spPr bwMode="auto">
                <a:xfrm>
                  <a:off x="36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1" name="Group 1292"/>
              <p:cNvGrpSpPr>
                <a:grpSpLocks/>
              </p:cNvGrpSpPr>
              <p:nvPr/>
            </p:nvGrpSpPr>
            <p:grpSpPr bwMode="auto">
              <a:xfrm>
                <a:off x="951" y="924"/>
                <a:ext cx="666" cy="154"/>
                <a:chOff x="951" y="924"/>
                <a:chExt cx="666" cy="154"/>
              </a:xfrm>
            </p:grpSpPr>
            <p:sp>
              <p:nvSpPr>
                <p:cNvPr id="8407" name="Rectangle 1129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Little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08" name="Rectangle 1291"/>
                <p:cNvSpPr>
                  <a:spLocks noChangeArrowheads="1"/>
                </p:cNvSpPr>
                <p:nvPr/>
              </p:nvSpPr>
              <p:spPr bwMode="auto">
                <a:xfrm>
                  <a:off x="951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2" name="Group 1294"/>
              <p:cNvGrpSpPr>
                <a:grpSpLocks/>
              </p:cNvGrpSpPr>
              <p:nvPr/>
            </p:nvGrpSpPr>
            <p:grpSpPr bwMode="auto">
              <a:xfrm>
                <a:off x="1617" y="924"/>
                <a:ext cx="204" cy="154"/>
                <a:chOff x="1617" y="924"/>
                <a:chExt cx="204" cy="154"/>
              </a:xfrm>
            </p:grpSpPr>
            <p:sp>
              <p:nvSpPr>
                <p:cNvPr id="8405" name="Rectangle 1130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406" name="Rectangle 1293"/>
                <p:cNvSpPr>
                  <a:spLocks noChangeArrowheads="1"/>
                </p:cNvSpPr>
                <p:nvPr/>
              </p:nvSpPr>
              <p:spPr bwMode="auto">
                <a:xfrm>
                  <a:off x="1617" y="924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3" name="Group 1296"/>
              <p:cNvGrpSpPr>
                <a:grpSpLocks/>
              </p:cNvGrpSpPr>
              <p:nvPr/>
            </p:nvGrpSpPr>
            <p:grpSpPr bwMode="auto">
              <a:xfrm>
                <a:off x="1821" y="924"/>
                <a:ext cx="350" cy="154"/>
                <a:chOff x="1821" y="924"/>
                <a:chExt cx="350" cy="154"/>
              </a:xfrm>
            </p:grpSpPr>
            <p:sp>
              <p:nvSpPr>
                <p:cNvPr id="8403" name="Rectangle 1131"/>
                <p:cNvSpPr>
                  <a:spLocks noChangeArrowheads="1"/>
                </p:cNvSpPr>
                <p:nvPr/>
              </p:nvSpPr>
              <p:spPr bwMode="auto">
                <a:xfrm>
                  <a:off x="1821" y="92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04" name="Rectangle 1295"/>
                <p:cNvSpPr>
                  <a:spLocks noChangeArrowheads="1"/>
                </p:cNvSpPr>
                <p:nvPr/>
              </p:nvSpPr>
              <p:spPr bwMode="auto">
                <a:xfrm>
                  <a:off x="1821" y="92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4" name="Group 1298"/>
              <p:cNvGrpSpPr>
                <a:grpSpLocks/>
              </p:cNvGrpSpPr>
              <p:nvPr/>
            </p:nvGrpSpPr>
            <p:grpSpPr bwMode="auto">
              <a:xfrm>
                <a:off x="2171" y="924"/>
                <a:ext cx="703" cy="154"/>
                <a:chOff x="2171" y="924"/>
                <a:chExt cx="703" cy="154"/>
              </a:xfrm>
            </p:grpSpPr>
            <p:sp>
              <p:nvSpPr>
                <p:cNvPr id="8401" name="Rectangle 1132"/>
                <p:cNvSpPr>
                  <a:spLocks noChangeArrowheads="1"/>
                </p:cNvSpPr>
                <p:nvPr/>
              </p:nvSpPr>
              <p:spPr bwMode="auto">
                <a:xfrm>
                  <a:off x="2171" y="92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02" name="Rectangle 1297"/>
                <p:cNvSpPr>
                  <a:spLocks noChangeArrowheads="1"/>
                </p:cNvSpPr>
                <p:nvPr/>
              </p:nvSpPr>
              <p:spPr bwMode="auto">
                <a:xfrm>
                  <a:off x="217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5" name="Group 1300"/>
              <p:cNvGrpSpPr>
                <a:grpSpLocks/>
              </p:cNvGrpSpPr>
              <p:nvPr/>
            </p:nvGrpSpPr>
            <p:grpSpPr bwMode="auto">
              <a:xfrm>
                <a:off x="2874" y="924"/>
                <a:ext cx="698" cy="154"/>
                <a:chOff x="2874" y="924"/>
                <a:chExt cx="698" cy="154"/>
              </a:xfrm>
            </p:grpSpPr>
            <p:sp>
              <p:nvSpPr>
                <p:cNvPr id="8399" name="Rectangle 1133"/>
                <p:cNvSpPr>
                  <a:spLocks noChangeArrowheads="1"/>
                </p:cNvSpPr>
                <p:nvPr/>
              </p:nvSpPr>
              <p:spPr bwMode="auto">
                <a:xfrm>
                  <a:off x="2874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400" name="Rectangle 1299"/>
                <p:cNvSpPr>
                  <a:spLocks noChangeArrowheads="1"/>
                </p:cNvSpPr>
                <p:nvPr/>
              </p:nvSpPr>
              <p:spPr bwMode="auto">
                <a:xfrm>
                  <a:off x="287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6" name="Group 1302"/>
              <p:cNvGrpSpPr>
                <a:grpSpLocks/>
              </p:cNvGrpSpPr>
              <p:nvPr/>
            </p:nvGrpSpPr>
            <p:grpSpPr bwMode="auto">
              <a:xfrm>
                <a:off x="3572" y="924"/>
                <a:ext cx="444" cy="154"/>
                <a:chOff x="3572" y="924"/>
                <a:chExt cx="444" cy="154"/>
              </a:xfrm>
            </p:grpSpPr>
            <p:sp>
              <p:nvSpPr>
                <p:cNvPr id="8397" name="Rectangle 1134"/>
                <p:cNvSpPr>
                  <a:spLocks noChangeArrowheads="1"/>
                </p:cNvSpPr>
                <p:nvPr/>
              </p:nvSpPr>
              <p:spPr bwMode="auto">
                <a:xfrm>
                  <a:off x="3572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98" name="Rectangle 1301"/>
                <p:cNvSpPr>
                  <a:spLocks noChangeArrowheads="1"/>
                </p:cNvSpPr>
                <p:nvPr/>
              </p:nvSpPr>
              <p:spPr bwMode="auto">
                <a:xfrm>
                  <a:off x="357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7" name="Group 1304"/>
              <p:cNvGrpSpPr>
                <a:grpSpLocks/>
              </p:cNvGrpSpPr>
              <p:nvPr/>
            </p:nvGrpSpPr>
            <p:grpSpPr bwMode="auto">
              <a:xfrm>
                <a:off x="0" y="1078"/>
                <a:ext cx="360" cy="154"/>
                <a:chOff x="0" y="1078"/>
                <a:chExt cx="360" cy="154"/>
              </a:xfrm>
            </p:grpSpPr>
            <p:sp>
              <p:nvSpPr>
                <p:cNvPr id="8395" name="Rectangle 1135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96" name="Rectangle 130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8" name="Group 1306"/>
              <p:cNvGrpSpPr>
                <a:grpSpLocks/>
              </p:cNvGrpSpPr>
              <p:nvPr/>
            </p:nvGrpSpPr>
            <p:grpSpPr bwMode="auto">
              <a:xfrm>
                <a:off x="360" y="1078"/>
                <a:ext cx="591" cy="154"/>
                <a:chOff x="360" y="1078"/>
                <a:chExt cx="591" cy="154"/>
              </a:xfrm>
            </p:grpSpPr>
            <p:sp>
              <p:nvSpPr>
                <p:cNvPr id="8393" name="Rectangle 1136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94" name="Rectangle 1305"/>
                <p:cNvSpPr>
                  <a:spLocks noChangeArrowheads="1"/>
                </p:cNvSpPr>
                <p:nvPr/>
              </p:nvSpPr>
              <p:spPr bwMode="auto">
                <a:xfrm>
                  <a:off x="36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79" name="Group 1308"/>
              <p:cNvGrpSpPr>
                <a:grpSpLocks/>
              </p:cNvGrpSpPr>
              <p:nvPr/>
            </p:nvGrpSpPr>
            <p:grpSpPr bwMode="auto">
              <a:xfrm>
                <a:off x="951" y="1078"/>
                <a:ext cx="666" cy="154"/>
                <a:chOff x="951" y="1078"/>
                <a:chExt cx="666" cy="154"/>
              </a:xfrm>
            </p:grpSpPr>
            <p:sp>
              <p:nvSpPr>
                <p:cNvPr id="8391" name="Rectangle 1137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Berceuse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92" name="Rectangle 1307"/>
                <p:cNvSpPr>
                  <a:spLocks noChangeArrowheads="1"/>
                </p:cNvSpPr>
                <p:nvPr/>
              </p:nvSpPr>
              <p:spPr bwMode="auto">
                <a:xfrm>
                  <a:off x="951" y="107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0" name="Group 1310"/>
              <p:cNvGrpSpPr>
                <a:grpSpLocks/>
              </p:cNvGrpSpPr>
              <p:nvPr/>
            </p:nvGrpSpPr>
            <p:grpSpPr bwMode="auto">
              <a:xfrm>
                <a:off x="1617" y="1078"/>
                <a:ext cx="204" cy="154"/>
                <a:chOff x="1617" y="1078"/>
                <a:chExt cx="204" cy="154"/>
              </a:xfrm>
            </p:grpSpPr>
            <p:sp>
              <p:nvSpPr>
                <p:cNvPr id="8389" name="Rectangle 1138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390" name="Rectangle 1309"/>
                <p:cNvSpPr>
                  <a:spLocks noChangeArrowheads="1"/>
                </p:cNvSpPr>
                <p:nvPr/>
              </p:nvSpPr>
              <p:spPr bwMode="auto">
                <a:xfrm>
                  <a:off x="1617" y="1078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1" name="Group 1312"/>
              <p:cNvGrpSpPr>
                <a:grpSpLocks/>
              </p:cNvGrpSpPr>
              <p:nvPr/>
            </p:nvGrpSpPr>
            <p:grpSpPr bwMode="auto">
              <a:xfrm>
                <a:off x="1821" y="1078"/>
                <a:ext cx="350" cy="154"/>
                <a:chOff x="1821" y="1078"/>
                <a:chExt cx="350" cy="154"/>
              </a:xfrm>
            </p:grpSpPr>
            <p:sp>
              <p:nvSpPr>
                <p:cNvPr id="8387" name="Rectangle 1139"/>
                <p:cNvSpPr>
                  <a:spLocks noChangeArrowheads="1"/>
                </p:cNvSpPr>
                <p:nvPr/>
              </p:nvSpPr>
              <p:spPr bwMode="auto">
                <a:xfrm>
                  <a:off x="1821" y="1078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1786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88" name="Rectangle 1311"/>
                <p:cNvSpPr>
                  <a:spLocks noChangeArrowheads="1"/>
                </p:cNvSpPr>
                <p:nvPr/>
              </p:nvSpPr>
              <p:spPr bwMode="auto">
                <a:xfrm>
                  <a:off x="1821" y="1078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2" name="Group 1314"/>
              <p:cNvGrpSpPr>
                <a:grpSpLocks/>
              </p:cNvGrpSpPr>
              <p:nvPr/>
            </p:nvGrpSpPr>
            <p:grpSpPr bwMode="auto">
              <a:xfrm>
                <a:off x="2171" y="1078"/>
                <a:ext cx="703" cy="154"/>
                <a:chOff x="2171" y="1078"/>
                <a:chExt cx="703" cy="154"/>
              </a:xfrm>
            </p:grpSpPr>
            <p:sp>
              <p:nvSpPr>
                <p:cNvPr id="8385" name="Rectangle 1140"/>
                <p:cNvSpPr>
                  <a:spLocks noChangeArrowheads="1"/>
                </p:cNvSpPr>
                <p:nvPr/>
              </p:nvSpPr>
              <p:spPr bwMode="auto">
                <a:xfrm>
                  <a:off x="2171" y="107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86" name="Rectangle 1313"/>
                <p:cNvSpPr>
                  <a:spLocks noChangeArrowheads="1"/>
                </p:cNvSpPr>
                <p:nvPr/>
              </p:nvSpPr>
              <p:spPr bwMode="auto">
                <a:xfrm>
                  <a:off x="217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3" name="Group 1316"/>
              <p:cNvGrpSpPr>
                <a:grpSpLocks/>
              </p:cNvGrpSpPr>
              <p:nvPr/>
            </p:nvGrpSpPr>
            <p:grpSpPr bwMode="auto">
              <a:xfrm>
                <a:off x="2874" y="1078"/>
                <a:ext cx="698" cy="154"/>
                <a:chOff x="2874" y="1078"/>
                <a:chExt cx="698" cy="154"/>
              </a:xfrm>
            </p:grpSpPr>
            <p:sp>
              <p:nvSpPr>
                <p:cNvPr id="8383" name="Rectangle 1141"/>
                <p:cNvSpPr>
                  <a:spLocks noChangeArrowheads="1"/>
                </p:cNvSpPr>
                <p:nvPr/>
              </p:nvSpPr>
              <p:spPr bwMode="auto">
                <a:xfrm>
                  <a:off x="2874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84" name="Rectangle 1315"/>
                <p:cNvSpPr>
                  <a:spLocks noChangeArrowheads="1"/>
                </p:cNvSpPr>
                <p:nvPr/>
              </p:nvSpPr>
              <p:spPr bwMode="auto">
                <a:xfrm>
                  <a:off x="287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4" name="Group 1318"/>
              <p:cNvGrpSpPr>
                <a:grpSpLocks/>
              </p:cNvGrpSpPr>
              <p:nvPr/>
            </p:nvGrpSpPr>
            <p:grpSpPr bwMode="auto">
              <a:xfrm>
                <a:off x="3572" y="1078"/>
                <a:ext cx="444" cy="154"/>
                <a:chOff x="3572" y="1078"/>
                <a:chExt cx="444" cy="154"/>
              </a:xfrm>
            </p:grpSpPr>
            <p:sp>
              <p:nvSpPr>
                <p:cNvPr id="8381" name="Rectangle 1142"/>
                <p:cNvSpPr>
                  <a:spLocks noChangeArrowheads="1" noTextEdit="1"/>
                </p:cNvSpPr>
                <p:nvPr/>
              </p:nvSpPr>
              <p:spPr bwMode="auto">
                <a:xfrm>
                  <a:off x="3572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382" name="Rectangle 1317"/>
                <p:cNvSpPr>
                  <a:spLocks noChangeArrowheads="1"/>
                </p:cNvSpPr>
                <p:nvPr/>
              </p:nvSpPr>
              <p:spPr bwMode="auto">
                <a:xfrm>
                  <a:off x="357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5" name="Group 1320"/>
              <p:cNvGrpSpPr>
                <a:grpSpLocks/>
              </p:cNvGrpSpPr>
              <p:nvPr/>
            </p:nvGrpSpPr>
            <p:grpSpPr bwMode="auto">
              <a:xfrm>
                <a:off x="0" y="1232"/>
                <a:ext cx="360" cy="154"/>
                <a:chOff x="0" y="1232"/>
                <a:chExt cx="360" cy="154"/>
              </a:xfrm>
            </p:grpSpPr>
            <p:sp>
              <p:nvSpPr>
                <p:cNvPr id="8379" name="Rectangle 1143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80" name="Rectangle 131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6" name="Group 1322"/>
              <p:cNvGrpSpPr>
                <a:grpSpLocks/>
              </p:cNvGrpSpPr>
              <p:nvPr/>
            </p:nvGrpSpPr>
            <p:grpSpPr bwMode="auto">
              <a:xfrm>
                <a:off x="360" y="1232"/>
                <a:ext cx="591" cy="154"/>
                <a:chOff x="360" y="1232"/>
                <a:chExt cx="591" cy="154"/>
              </a:xfrm>
            </p:grpSpPr>
            <p:sp>
              <p:nvSpPr>
                <p:cNvPr id="8377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78" name="Rectangle 1321"/>
                <p:cNvSpPr>
                  <a:spLocks noChangeArrowheads="1"/>
                </p:cNvSpPr>
                <p:nvPr/>
              </p:nvSpPr>
              <p:spPr bwMode="auto">
                <a:xfrm>
                  <a:off x="360" y="123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7" name="Group 1324"/>
              <p:cNvGrpSpPr>
                <a:grpSpLocks/>
              </p:cNvGrpSpPr>
              <p:nvPr/>
            </p:nvGrpSpPr>
            <p:grpSpPr bwMode="auto">
              <a:xfrm>
                <a:off x="951" y="1232"/>
                <a:ext cx="666" cy="154"/>
                <a:chOff x="951" y="1232"/>
                <a:chExt cx="666" cy="154"/>
              </a:xfrm>
            </p:grpSpPr>
            <p:sp>
              <p:nvSpPr>
                <p:cNvPr id="8375" name="Rectangle 1145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Non piu andrai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76" name="Rectangle 1323"/>
                <p:cNvSpPr>
                  <a:spLocks noChangeArrowheads="1"/>
                </p:cNvSpPr>
                <p:nvPr/>
              </p:nvSpPr>
              <p:spPr bwMode="auto">
                <a:xfrm>
                  <a:off x="951" y="123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8" name="Group 1326"/>
              <p:cNvGrpSpPr>
                <a:grpSpLocks/>
              </p:cNvGrpSpPr>
              <p:nvPr/>
            </p:nvGrpSpPr>
            <p:grpSpPr bwMode="auto">
              <a:xfrm>
                <a:off x="1617" y="1232"/>
                <a:ext cx="204" cy="154"/>
                <a:chOff x="1617" y="1232"/>
                <a:chExt cx="204" cy="154"/>
              </a:xfrm>
            </p:grpSpPr>
            <p:sp>
              <p:nvSpPr>
                <p:cNvPr id="8373" name="Rectangle 1146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374" name="Rectangle 1325"/>
                <p:cNvSpPr>
                  <a:spLocks noChangeArrowheads="1"/>
                </p:cNvSpPr>
                <p:nvPr/>
              </p:nvSpPr>
              <p:spPr bwMode="auto">
                <a:xfrm>
                  <a:off x="1617" y="1232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89" name="Group 1328"/>
              <p:cNvGrpSpPr>
                <a:grpSpLocks/>
              </p:cNvGrpSpPr>
              <p:nvPr/>
            </p:nvGrpSpPr>
            <p:grpSpPr bwMode="auto">
              <a:xfrm>
                <a:off x="1821" y="1232"/>
                <a:ext cx="350" cy="154"/>
                <a:chOff x="1821" y="1232"/>
                <a:chExt cx="350" cy="154"/>
              </a:xfrm>
            </p:grpSpPr>
            <p:sp>
              <p:nvSpPr>
                <p:cNvPr id="8371" name="Rectangle 1147"/>
                <p:cNvSpPr>
                  <a:spLocks noChangeArrowheads="1"/>
                </p:cNvSpPr>
                <p:nvPr/>
              </p:nvSpPr>
              <p:spPr bwMode="auto">
                <a:xfrm>
                  <a:off x="1821" y="1232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1791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72" name="Rectangle 1327"/>
                <p:cNvSpPr>
                  <a:spLocks noChangeArrowheads="1"/>
                </p:cNvSpPr>
                <p:nvPr/>
              </p:nvSpPr>
              <p:spPr bwMode="auto">
                <a:xfrm>
                  <a:off x="1821" y="1232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0" name="Group 1330"/>
              <p:cNvGrpSpPr>
                <a:grpSpLocks/>
              </p:cNvGrpSpPr>
              <p:nvPr/>
            </p:nvGrpSpPr>
            <p:grpSpPr bwMode="auto">
              <a:xfrm>
                <a:off x="2171" y="1232"/>
                <a:ext cx="703" cy="154"/>
                <a:chOff x="2171" y="1232"/>
                <a:chExt cx="703" cy="154"/>
              </a:xfrm>
            </p:grpSpPr>
            <p:sp>
              <p:nvSpPr>
                <p:cNvPr id="8369" name="Rectangle 1148"/>
                <p:cNvSpPr>
                  <a:spLocks noChangeArrowheads="1"/>
                </p:cNvSpPr>
                <p:nvPr/>
              </p:nvSpPr>
              <p:spPr bwMode="auto">
                <a:xfrm>
                  <a:off x="2171" y="123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70" name="Rectangle 1329"/>
                <p:cNvSpPr>
                  <a:spLocks noChangeArrowheads="1"/>
                </p:cNvSpPr>
                <p:nvPr/>
              </p:nvSpPr>
              <p:spPr bwMode="auto">
                <a:xfrm>
                  <a:off x="2171" y="123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1" name="Group 1332"/>
              <p:cNvGrpSpPr>
                <a:grpSpLocks/>
              </p:cNvGrpSpPr>
              <p:nvPr/>
            </p:nvGrpSpPr>
            <p:grpSpPr bwMode="auto">
              <a:xfrm>
                <a:off x="2874" y="1232"/>
                <a:ext cx="698" cy="154"/>
                <a:chOff x="2874" y="1232"/>
                <a:chExt cx="698" cy="154"/>
              </a:xfrm>
            </p:grpSpPr>
            <p:sp>
              <p:nvSpPr>
                <p:cNvPr id="8367" name="Rectangle 1149"/>
                <p:cNvSpPr>
                  <a:spLocks noChangeArrowheads="1"/>
                </p:cNvSpPr>
                <p:nvPr/>
              </p:nvSpPr>
              <p:spPr bwMode="auto">
                <a:xfrm>
                  <a:off x="2874" y="123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68" name="Rectangle 1331"/>
                <p:cNvSpPr>
                  <a:spLocks noChangeArrowheads="1"/>
                </p:cNvSpPr>
                <p:nvPr/>
              </p:nvSpPr>
              <p:spPr bwMode="auto">
                <a:xfrm>
                  <a:off x="2874" y="123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2" name="Group 1334"/>
              <p:cNvGrpSpPr>
                <a:grpSpLocks/>
              </p:cNvGrpSpPr>
              <p:nvPr/>
            </p:nvGrpSpPr>
            <p:grpSpPr bwMode="auto">
              <a:xfrm>
                <a:off x="3572" y="1232"/>
                <a:ext cx="444" cy="154"/>
                <a:chOff x="3572" y="1232"/>
                <a:chExt cx="444" cy="154"/>
              </a:xfrm>
            </p:grpSpPr>
            <p:sp>
              <p:nvSpPr>
                <p:cNvPr id="8365" name="Rectangle 1150"/>
                <p:cNvSpPr>
                  <a:spLocks noChangeArrowheads="1" noTextEdit="1"/>
                </p:cNvSpPr>
                <p:nvPr/>
              </p:nvSpPr>
              <p:spPr bwMode="auto">
                <a:xfrm>
                  <a:off x="3572" y="123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8366" name="Rectangle 1333"/>
                <p:cNvSpPr>
                  <a:spLocks noChangeArrowheads="1"/>
                </p:cNvSpPr>
                <p:nvPr/>
              </p:nvSpPr>
              <p:spPr bwMode="auto">
                <a:xfrm>
                  <a:off x="3572" y="123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3" name="Group 1336"/>
              <p:cNvGrpSpPr>
                <a:grpSpLocks/>
              </p:cNvGrpSpPr>
              <p:nvPr/>
            </p:nvGrpSpPr>
            <p:grpSpPr bwMode="auto">
              <a:xfrm>
                <a:off x="0" y="1386"/>
                <a:ext cx="360" cy="154"/>
                <a:chOff x="0" y="1386"/>
                <a:chExt cx="360" cy="154"/>
              </a:xfrm>
            </p:grpSpPr>
            <p:sp>
              <p:nvSpPr>
                <p:cNvPr id="8363" name="Rectangle 1151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64" name="Rectangle 133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4" name="Group 1338"/>
              <p:cNvGrpSpPr>
                <a:grpSpLocks/>
              </p:cNvGrpSpPr>
              <p:nvPr/>
            </p:nvGrpSpPr>
            <p:grpSpPr bwMode="auto">
              <a:xfrm>
                <a:off x="360" y="1386"/>
                <a:ext cx="591" cy="154"/>
                <a:chOff x="360" y="1386"/>
                <a:chExt cx="591" cy="154"/>
              </a:xfrm>
            </p:grpSpPr>
            <p:sp>
              <p:nvSpPr>
                <p:cNvPr id="8361" name="Rectangle 1152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62" name="Rectangle 1337"/>
                <p:cNvSpPr>
                  <a:spLocks noChangeArrowheads="1"/>
                </p:cNvSpPr>
                <p:nvPr/>
              </p:nvSpPr>
              <p:spPr bwMode="auto">
                <a:xfrm>
                  <a:off x="360" y="138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5" name="Group 1340"/>
              <p:cNvGrpSpPr>
                <a:grpSpLocks/>
              </p:cNvGrpSpPr>
              <p:nvPr/>
            </p:nvGrpSpPr>
            <p:grpSpPr bwMode="auto">
              <a:xfrm>
                <a:off x="951" y="1386"/>
                <a:ext cx="666" cy="154"/>
                <a:chOff x="951" y="1386"/>
                <a:chExt cx="666" cy="154"/>
              </a:xfrm>
            </p:grpSpPr>
            <p:sp>
              <p:nvSpPr>
                <p:cNvPr id="8359" name="Rectangle 1153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I'll never go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60" name="Rectangle 1339"/>
                <p:cNvSpPr>
                  <a:spLocks noChangeArrowheads="1"/>
                </p:cNvSpPr>
                <p:nvPr/>
              </p:nvSpPr>
              <p:spPr bwMode="auto">
                <a:xfrm>
                  <a:off x="951" y="138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6" name="Group 1342"/>
              <p:cNvGrpSpPr>
                <a:grpSpLocks/>
              </p:cNvGrpSpPr>
              <p:nvPr/>
            </p:nvGrpSpPr>
            <p:grpSpPr bwMode="auto">
              <a:xfrm>
                <a:off x="1617" y="1386"/>
                <a:ext cx="204" cy="154"/>
                <a:chOff x="1617" y="1386"/>
                <a:chExt cx="204" cy="154"/>
              </a:xfrm>
            </p:grpSpPr>
            <p:sp>
              <p:nvSpPr>
                <p:cNvPr id="8357" name="Rectangle 1154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358" name="Rectangle 1341"/>
                <p:cNvSpPr>
                  <a:spLocks noChangeArrowheads="1"/>
                </p:cNvSpPr>
                <p:nvPr/>
              </p:nvSpPr>
              <p:spPr bwMode="auto">
                <a:xfrm>
                  <a:off x="1617" y="1386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7" name="Group 1344"/>
              <p:cNvGrpSpPr>
                <a:grpSpLocks/>
              </p:cNvGrpSpPr>
              <p:nvPr/>
            </p:nvGrpSpPr>
            <p:grpSpPr bwMode="auto">
              <a:xfrm>
                <a:off x="1821" y="1386"/>
                <a:ext cx="350" cy="154"/>
                <a:chOff x="1821" y="1386"/>
                <a:chExt cx="350" cy="154"/>
              </a:xfrm>
            </p:grpSpPr>
            <p:sp>
              <p:nvSpPr>
                <p:cNvPr id="8355" name="Rectangle 1155"/>
                <p:cNvSpPr>
                  <a:spLocks noChangeArrowheads="1"/>
                </p:cNvSpPr>
                <p:nvPr/>
              </p:nvSpPr>
              <p:spPr bwMode="auto">
                <a:xfrm>
                  <a:off x="1821" y="1386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56" name="Rectangle 1343"/>
                <p:cNvSpPr>
                  <a:spLocks noChangeArrowheads="1"/>
                </p:cNvSpPr>
                <p:nvPr/>
              </p:nvSpPr>
              <p:spPr bwMode="auto">
                <a:xfrm>
                  <a:off x="1821" y="1386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8" name="Group 1346"/>
              <p:cNvGrpSpPr>
                <a:grpSpLocks/>
              </p:cNvGrpSpPr>
              <p:nvPr/>
            </p:nvGrpSpPr>
            <p:grpSpPr bwMode="auto">
              <a:xfrm>
                <a:off x="2171" y="1386"/>
                <a:ext cx="703" cy="154"/>
                <a:chOff x="2171" y="1386"/>
                <a:chExt cx="703" cy="154"/>
              </a:xfrm>
            </p:grpSpPr>
            <p:sp>
              <p:nvSpPr>
                <p:cNvPr id="8353" name="Rectangle 1156"/>
                <p:cNvSpPr>
                  <a:spLocks noChangeArrowheads="1"/>
                </p:cNvSpPr>
                <p:nvPr/>
              </p:nvSpPr>
              <p:spPr bwMode="auto">
                <a:xfrm>
                  <a:off x="2171" y="138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54" name="Rectangle 1345"/>
                <p:cNvSpPr>
                  <a:spLocks noChangeArrowheads="1"/>
                </p:cNvSpPr>
                <p:nvPr/>
              </p:nvSpPr>
              <p:spPr bwMode="auto">
                <a:xfrm>
                  <a:off x="2171" y="138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299" name="Group 1348"/>
              <p:cNvGrpSpPr>
                <a:grpSpLocks/>
              </p:cNvGrpSpPr>
              <p:nvPr/>
            </p:nvGrpSpPr>
            <p:grpSpPr bwMode="auto">
              <a:xfrm>
                <a:off x="2874" y="1386"/>
                <a:ext cx="698" cy="154"/>
                <a:chOff x="2874" y="1386"/>
                <a:chExt cx="698" cy="154"/>
              </a:xfrm>
            </p:grpSpPr>
            <p:sp>
              <p:nvSpPr>
                <p:cNvPr id="8351" name="Rectangle 1157"/>
                <p:cNvSpPr>
                  <a:spLocks noChangeArrowheads="1"/>
                </p:cNvSpPr>
                <p:nvPr/>
              </p:nvSpPr>
              <p:spPr bwMode="auto">
                <a:xfrm>
                  <a:off x="2874" y="138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52" name="Rectangle 1347"/>
                <p:cNvSpPr>
                  <a:spLocks noChangeArrowheads="1"/>
                </p:cNvSpPr>
                <p:nvPr/>
              </p:nvSpPr>
              <p:spPr bwMode="auto">
                <a:xfrm>
                  <a:off x="2874" y="138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0" name="Group 1350"/>
              <p:cNvGrpSpPr>
                <a:grpSpLocks/>
              </p:cNvGrpSpPr>
              <p:nvPr/>
            </p:nvGrpSpPr>
            <p:grpSpPr bwMode="auto">
              <a:xfrm>
                <a:off x="3572" y="1386"/>
                <a:ext cx="444" cy="154"/>
                <a:chOff x="3572" y="1386"/>
                <a:chExt cx="444" cy="154"/>
              </a:xfrm>
            </p:grpSpPr>
            <p:sp>
              <p:nvSpPr>
                <p:cNvPr id="8349" name="Rectangle 1158"/>
                <p:cNvSpPr>
                  <a:spLocks noChangeArrowheads="1"/>
                </p:cNvSpPr>
                <p:nvPr/>
              </p:nvSpPr>
              <p:spPr bwMode="auto">
                <a:xfrm>
                  <a:off x="3572" y="138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50" name="Rectangle 1349"/>
                <p:cNvSpPr>
                  <a:spLocks noChangeArrowheads="1"/>
                </p:cNvSpPr>
                <p:nvPr/>
              </p:nvSpPr>
              <p:spPr bwMode="auto">
                <a:xfrm>
                  <a:off x="3572" y="138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1" name="Group 1352"/>
              <p:cNvGrpSpPr>
                <a:grpSpLocks/>
              </p:cNvGrpSpPr>
              <p:nvPr/>
            </p:nvGrpSpPr>
            <p:grpSpPr bwMode="auto">
              <a:xfrm>
                <a:off x="0" y="1540"/>
                <a:ext cx="360" cy="154"/>
                <a:chOff x="0" y="1540"/>
                <a:chExt cx="360" cy="154"/>
              </a:xfrm>
            </p:grpSpPr>
            <p:sp>
              <p:nvSpPr>
                <p:cNvPr id="8347" name="Rectangle 1159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48" name="Rectangle 1351"/>
                <p:cNvSpPr>
                  <a:spLocks noChangeArrowheads="1"/>
                </p:cNvSpPr>
                <p:nvPr/>
              </p:nvSpPr>
              <p:spPr bwMode="auto">
                <a:xfrm>
                  <a:off x="0" y="1540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2" name="Group 1354"/>
              <p:cNvGrpSpPr>
                <a:grpSpLocks/>
              </p:cNvGrpSpPr>
              <p:nvPr/>
            </p:nvGrpSpPr>
            <p:grpSpPr bwMode="auto">
              <a:xfrm>
                <a:off x="360" y="1540"/>
                <a:ext cx="591" cy="154"/>
                <a:chOff x="360" y="1540"/>
                <a:chExt cx="591" cy="154"/>
              </a:xfrm>
            </p:grpSpPr>
            <p:sp>
              <p:nvSpPr>
                <p:cNvPr id="8345" name="Rectangle 1160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46" name="Rectangle 1353"/>
                <p:cNvSpPr>
                  <a:spLocks noChangeArrowheads="1"/>
                </p:cNvSpPr>
                <p:nvPr/>
              </p:nvSpPr>
              <p:spPr bwMode="auto">
                <a:xfrm>
                  <a:off x="360" y="154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3" name="Group 1356"/>
              <p:cNvGrpSpPr>
                <a:grpSpLocks/>
              </p:cNvGrpSpPr>
              <p:nvPr/>
            </p:nvGrpSpPr>
            <p:grpSpPr bwMode="auto">
              <a:xfrm>
                <a:off x="951" y="1540"/>
                <a:ext cx="666" cy="154"/>
                <a:chOff x="951" y="1540"/>
                <a:chExt cx="666" cy="154"/>
              </a:xfrm>
            </p:grpSpPr>
            <p:sp>
              <p:nvSpPr>
                <p:cNvPr id="8343" name="Rectangle 1161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Swinging Lina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44" name="Rectangle 1355"/>
                <p:cNvSpPr>
                  <a:spLocks noChangeArrowheads="1"/>
                </p:cNvSpPr>
                <p:nvPr/>
              </p:nvSpPr>
              <p:spPr bwMode="auto">
                <a:xfrm>
                  <a:off x="951" y="154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4" name="Group 1358"/>
              <p:cNvGrpSpPr>
                <a:grpSpLocks/>
              </p:cNvGrpSpPr>
              <p:nvPr/>
            </p:nvGrpSpPr>
            <p:grpSpPr bwMode="auto">
              <a:xfrm>
                <a:off x="1617" y="1540"/>
                <a:ext cx="204" cy="154"/>
                <a:chOff x="1617" y="1540"/>
                <a:chExt cx="204" cy="154"/>
              </a:xfrm>
            </p:grpSpPr>
            <p:sp>
              <p:nvSpPr>
                <p:cNvPr id="8341" name="Rectangle 1162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342" name="Rectangle 1357"/>
                <p:cNvSpPr>
                  <a:spLocks noChangeArrowheads="1"/>
                </p:cNvSpPr>
                <p:nvPr/>
              </p:nvSpPr>
              <p:spPr bwMode="auto">
                <a:xfrm>
                  <a:off x="1617" y="1540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5" name="Group 1360"/>
              <p:cNvGrpSpPr>
                <a:grpSpLocks/>
              </p:cNvGrpSpPr>
              <p:nvPr/>
            </p:nvGrpSpPr>
            <p:grpSpPr bwMode="auto">
              <a:xfrm>
                <a:off x="1821" y="1540"/>
                <a:ext cx="350" cy="154"/>
                <a:chOff x="1821" y="1540"/>
                <a:chExt cx="350" cy="154"/>
              </a:xfrm>
            </p:grpSpPr>
            <p:sp>
              <p:nvSpPr>
                <p:cNvPr id="8339" name="Rectangle 1163"/>
                <p:cNvSpPr>
                  <a:spLocks noChangeArrowheads="1"/>
                </p:cNvSpPr>
                <p:nvPr/>
              </p:nvSpPr>
              <p:spPr bwMode="auto">
                <a:xfrm>
                  <a:off x="1821" y="1540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1997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40" name="Rectangle 1359"/>
                <p:cNvSpPr>
                  <a:spLocks noChangeArrowheads="1"/>
                </p:cNvSpPr>
                <p:nvPr/>
              </p:nvSpPr>
              <p:spPr bwMode="auto">
                <a:xfrm>
                  <a:off x="1821" y="1540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6" name="Group 1362"/>
              <p:cNvGrpSpPr>
                <a:grpSpLocks/>
              </p:cNvGrpSpPr>
              <p:nvPr/>
            </p:nvGrpSpPr>
            <p:grpSpPr bwMode="auto">
              <a:xfrm>
                <a:off x="2171" y="1540"/>
                <a:ext cx="703" cy="154"/>
                <a:chOff x="2171" y="1540"/>
                <a:chExt cx="703" cy="154"/>
              </a:xfrm>
            </p:grpSpPr>
            <p:sp>
              <p:nvSpPr>
                <p:cNvPr id="8337" name="Rectangle 1164"/>
                <p:cNvSpPr>
                  <a:spLocks noChangeArrowheads="1"/>
                </p:cNvSpPr>
                <p:nvPr/>
              </p:nvSpPr>
              <p:spPr bwMode="auto">
                <a:xfrm>
                  <a:off x="2171" y="154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38" name="Rectangle 1361"/>
                <p:cNvSpPr>
                  <a:spLocks noChangeArrowheads="1"/>
                </p:cNvSpPr>
                <p:nvPr/>
              </p:nvSpPr>
              <p:spPr bwMode="auto">
                <a:xfrm>
                  <a:off x="2171" y="154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7" name="Group 1364"/>
              <p:cNvGrpSpPr>
                <a:grpSpLocks/>
              </p:cNvGrpSpPr>
              <p:nvPr/>
            </p:nvGrpSpPr>
            <p:grpSpPr bwMode="auto">
              <a:xfrm>
                <a:off x="2874" y="1540"/>
                <a:ext cx="698" cy="154"/>
                <a:chOff x="2874" y="1540"/>
                <a:chExt cx="698" cy="154"/>
              </a:xfrm>
            </p:grpSpPr>
            <p:sp>
              <p:nvSpPr>
                <p:cNvPr id="8335" name="Rectangle 1165"/>
                <p:cNvSpPr>
                  <a:spLocks noChangeArrowheads="1"/>
                </p:cNvSpPr>
                <p:nvPr/>
              </p:nvSpPr>
              <p:spPr bwMode="auto">
                <a:xfrm>
                  <a:off x="2874" y="154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36" name="Rectangle 1363"/>
                <p:cNvSpPr>
                  <a:spLocks noChangeArrowheads="1"/>
                </p:cNvSpPr>
                <p:nvPr/>
              </p:nvSpPr>
              <p:spPr bwMode="auto">
                <a:xfrm>
                  <a:off x="2874" y="154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8" name="Group 1366"/>
              <p:cNvGrpSpPr>
                <a:grpSpLocks/>
              </p:cNvGrpSpPr>
              <p:nvPr/>
            </p:nvGrpSpPr>
            <p:grpSpPr bwMode="auto">
              <a:xfrm>
                <a:off x="3572" y="1540"/>
                <a:ext cx="444" cy="154"/>
                <a:chOff x="3572" y="1540"/>
                <a:chExt cx="444" cy="154"/>
              </a:xfrm>
            </p:grpSpPr>
            <p:sp>
              <p:nvSpPr>
                <p:cNvPr id="8333" name="Rectangle 1166"/>
                <p:cNvSpPr>
                  <a:spLocks noChangeArrowheads="1"/>
                </p:cNvSpPr>
                <p:nvPr/>
              </p:nvSpPr>
              <p:spPr bwMode="auto">
                <a:xfrm>
                  <a:off x="3572" y="154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34" name="Rectangle 1365"/>
                <p:cNvSpPr>
                  <a:spLocks noChangeArrowheads="1"/>
                </p:cNvSpPr>
                <p:nvPr/>
              </p:nvSpPr>
              <p:spPr bwMode="auto">
                <a:xfrm>
                  <a:off x="3572" y="154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09" name="Group 1368"/>
              <p:cNvGrpSpPr>
                <a:grpSpLocks/>
              </p:cNvGrpSpPr>
              <p:nvPr/>
            </p:nvGrpSpPr>
            <p:grpSpPr bwMode="auto">
              <a:xfrm>
                <a:off x="0" y="1694"/>
                <a:ext cx="360" cy="154"/>
                <a:chOff x="0" y="1694"/>
                <a:chExt cx="360" cy="154"/>
              </a:xfrm>
            </p:grpSpPr>
            <p:sp>
              <p:nvSpPr>
                <p:cNvPr id="8331" name="Rectangle 1167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32" name="Rectangle 1367"/>
                <p:cNvSpPr>
                  <a:spLocks noChangeArrowheads="1"/>
                </p:cNvSpPr>
                <p:nvPr/>
              </p:nvSpPr>
              <p:spPr bwMode="auto">
                <a:xfrm>
                  <a:off x="0" y="1694"/>
                  <a:ext cx="36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0" name="Group 1370"/>
              <p:cNvGrpSpPr>
                <a:grpSpLocks/>
              </p:cNvGrpSpPr>
              <p:nvPr/>
            </p:nvGrpSpPr>
            <p:grpSpPr bwMode="auto">
              <a:xfrm>
                <a:off x="360" y="1694"/>
                <a:ext cx="591" cy="154"/>
                <a:chOff x="360" y="1694"/>
                <a:chExt cx="591" cy="154"/>
              </a:xfrm>
            </p:grpSpPr>
            <p:sp>
              <p:nvSpPr>
                <p:cNvPr id="8329" name="Rectangle 1168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30" name="Rectangle 1369"/>
                <p:cNvSpPr>
                  <a:spLocks noChangeArrowheads="1"/>
                </p:cNvSpPr>
                <p:nvPr/>
              </p:nvSpPr>
              <p:spPr bwMode="auto">
                <a:xfrm>
                  <a:off x="360" y="169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1" name="Group 1372"/>
              <p:cNvGrpSpPr>
                <a:grpSpLocks/>
              </p:cNvGrpSpPr>
              <p:nvPr/>
            </p:nvGrpSpPr>
            <p:grpSpPr bwMode="auto">
              <a:xfrm>
                <a:off x="951" y="1694"/>
                <a:ext cx="666" cy="154"/>
                <a:chOff x="951" y="1694"/>
                <a:chExt cx="666" cy="154"/>
              </a:xfrm>
            </p:grpSpPr>
            <p:sp>
              <p:nvSpPr>
                <p:cNvPr id="8327" name="Rectangle 1169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Blue sky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28" name="Rectangle 1371"/>
                <p:cNvSpPr>
                  <a:spLocks noChangeArrowheads="1"/>
                </p:cNvSpPr>
                <p:nvPr/>
              </p:nvSpPr>
              <p:spPr bwMode="auto">
                <a:xfrm>
                  <a:off x="951" y="169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2" name="Group 1374"/>
              <p:cNvGrpSpPr>
                <a:grpSpLocks/>
              </p:cNvGrpSpPr>
              <p:nvPr/>
            </p:nvGrpSpPr>
            <p:grpSpPr bwMode="auto">
              <a:xfrm>
                <a:off x="1617" y="1694"/>
                <a:ext cx="204" cy="154"/>
                <a:chOff x="1617" y="1694"/>
                <a:chExt cx="204" cy="154"/>
              </a:xfrm>
            </p:grpSpPr>
            <p:sp>
              <p:nvSpPr>
                <p:cNvPr id="8325" name="Rectangle 1170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20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>
                      <a:cs typeface="Arial" charset="0"/>
                    </a:rPr>
                    <a:t>…</a:t>
                  </a:r>
                </a:p>
              </p:txBody>
            </p:sp>
            <p:sp>
              <p:nvSpPr>
                <p:cNvPr id="8326" name="Rectangle 1373"/>
                <p:cNvSpPr>
                  <a:spLocks noChangeArrowheads="1"/>
                </p:cNvSpPr>
                <p:nvPr/>
              </p:nvSpPr>
              <p:spPr bwMode="auto">
                <a:xfrm>
                  <a:off x="1617" y="1694"/>
                  <a:ext cx="20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3" name="Group 1376"/>
              <p:cNvGrpSpPr>
                <a:grpSpLocks/>
              </p:cNvGrpSpPr>
              <p:nvPr/>
            </p:nvGrpSpPr>
            <p:grpSpPr bwMode="auto">
              <a:xfrm>
                <a:off x="1821" y="1694"/>
                <a:ext cx="350" cy="154"/>
                <a:chOff x="1821" y="1694"/>
                <a:chExt cx="350" cy="154"/>
              </a:xfrm>
            </p:grpSpPr>
            <p:sp>
              <p:nvSpPr>
                <p:cNvPr id="8323" name="Rectangle 1171"/>
                <p:cNvSpPr>
                  <a:spLocks noChangeArrowheads="1"/>
                </p:cNvSpPr>
                <p:nvPr/>
              </p:nvSpPr>
              <p:spPr bwMode="auto">
                <a:xfrm>
                  <a:off x="1821" y="1694"/>
                  <a:ext cx="35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1998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24" name="Rectangle 1375"/>
                <p:cNvSpPr>
                  <a:spLocks noChangeArrowheads="1"/>
                </p:cNvSpPr>
                <p:nvPr/>
              </p:nvSpPr>
              <p:spPr bwMode="auto">
                <a:xfrm>
                  <a:off x="1821" y="1694"/>
                  <a:ext cx="3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4" name="Group 1378"/>
              <p:cNvGrpSpPr>
                <a:grpSpLocks/>
              </p:cNvGrpSpPr>
              <p:nvPr/>
            </p:nvGrpSpPr>
            <p:grpSpPr bwMode="auto">
              <a:xfrm>
                <a:off x="2171" y="1694"/>
                <a:ext cx="703" cy="154"/>
                <a:chOff x="2171" y="1694"/>
                <a:chExt cx="703" cy="154"/>
              </a:xfrm>
            </p:grpSpPr>
            <p:sp>
              <p:nvSpPr>
                <p:cNvPr id="8321" name="Rectangle 1172"/>
                <p:cNvSpPr>
                  <a:spLocks noChangeArrowheads="1"/>
                </p:cNvSpPr>
                <p:nvPr/>
              </p:nvSpPr>
              <p:spPr bwMode="auto">
                <a:xfrm>
                  <a:off x="2171" y="169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22" name="Rectangle 1377"/>
                <p:cNvSpPr>
                  <a:spLocks noChangeArrowheads="1"/>
                </p:cNvSpPr>
                <p:nvPr/>
              </p:nvSpPr>
              <p:spPr bwMode="auto">
                <a:xfrm>
                  <a:off x="2171" y="169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5" name="Group 1380"/>
              <p:cNvGrpSpPr>
                <a:grpSpLocks/>
              </p:cNvGrpSpPr>
              <p:nvPr/>
            </p:nvGrpSpPr>
            <p:grpSpPr bwMode="auto">
              <a:xfrm>
                <a:off x="2874" y="1694"/>
                <a:ext cx="698" cy="154"/>
                <a:chOff x="2874" y="1694"/>
                <a:chExt cx="698" cy="154"/>
              </a:xfrm>
            </p:grpSpPr>
            <p:sp>
              <p:nvSpPr>
                <p:cNvPr id="8319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874" y="169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20" name="Rectangle 1379"/>
                <p:cNvSpPr>
                  <a:spLocks noChangeArrowheads="1"/>
                </p:cNvSpPr>
                <p:nvPr/>
              </p:nvSpPr>
              <p:spPr bwMode="auto">
                <a:xfrm>
                  <a:off x="2874" y="169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8316" name="Group 1382"/>
              <p:cNvGrpSpPr>
                <a:grpSpLocks/>
              </p:cNvGrpSpPr>
              <p:nvPr/>
            </p:nvGrpSpPr>
            <p:grpSpPr bwMode="auto">
              <a:xfrm>
                <a:off x="3572" y="1694"/>
                <a:ext cx="444" cy="154"/>
                <a:chOff x="3572" y="1694"/>
                <a:chExt cx="444" cy="154"/>
              </a:xfrm>
            </p:grpSpPr>
            <p:sp>
              <p:nvSpPr>
                <p:cNvPr id="8317" name="Rectangle 1174"/>
                <p:cNvSpPr>
                  <a:spLocks noChangeArrowheads="1"/>
                </p:cNvSpPr>
                <p:nvPr/>
              </p:nvSpPr>
              <p:spPr bwMode="auto">
                <a:xfrm>
                  <a:off x="3572" y="169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8318" name="Rectangle 1381"/>
                <p:cNvSpPr>
                  <a:spLocks noChangeArrowheads="1"/>
                </p:cNvSpPr>
                <p:nvPr/>
              </p:nvSpPr>
              <p:spPr bwMode="auto">
                <a:xfrm>
                  <a:off x="3572" y="169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8220" name="Rectangle 1384"/>
            <p:cNvSpPr>
              <a:spLocks noChangeArrowheads="1"/>
            </p:cNvSpPr>
            <p:nvPr/>
          </p:nvSpPr>
          <p:spPr bwMode="auto">
            <a:xfrm>
              <a:off x="-3" y="-3"/>
              <a:ext cx="4022" cy="18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8203" name="Group 1403"/>
          <p:cNvGrpSpPr>
            <a:grpSpLocks/>
          </p:cNvGrpSpPr>
          <p:nvPr/>
        </p:nvGrpSpPr>
        <p:grpSpPr bwMode="auto">
          <a:xfrm>
            <a:off x="4470400" y="1778000"/>
            <a:ext cx="444500" cy="2070100"/>
            <a:chOff x="2816" y="1120"/>
            <a:chExt cx="280" cy="1304"/>
          </a:xfrm>
        </p:grpSpPr>
        <p:sp>
          <p:nvSpPr>
            <p:cNvPr id="8208" name="Line 1386"/>
            <p:cNvSpPr>
              <a:spLocks noChangeShapeType="1"/>
            </p:cNvSpPr>
            <p:nvPr/>
          </p:nvSpPr>
          <p:spPr bwMode="auto">
            <a:xfrm>
              <a:off x="2816" y="1120"/>
              <a:ext cx="2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09" name="Line 1387"/>
            <p:cNvSpPr>
              <a:spLocks noChangeShapeType="1"/>
            </p:cNvSpPr>
            <p:nvPr/>
          </p:nvSpPr>
          <p:spPr bwMode="auto">
            <a:xfrm>
              <a:off x="2816" y="1240"/>
              <a:ext cx="2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0" name="Line 1388"/>
            <p:cNvSpPr>
              <a:spLocks noChangeShapeType="1"/>
            </p:cNvSpPr>
            <p:nvPr/>
          </p:nvSpPr>
          <p:spPr bwMode="auto">
            <a:xfrm>
              <a:off x="2816" y="1376"/>
              <a:ext cx="2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1" name="Line 1389"/>
            <p:cNvSpPr>
              <a:spLocks noChangeShapeType="1"/>
            </p:cNvSpPr>
            <p:nvPr/>
          </p:nvSpPr>
          <p:spPr bwMode="auto">
            <a:xfrm>
              <a:off x="2816" y="1504"/>
              <a:ext cx="2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2" name="Line 1390"/>
            <p:cNvSpPr>
              <a:spLocks noChangeShapeType="1"/>
            </p:cNvSpPr>
            <p:nvPr/>
          </p:nvSpPr>
          <p:spPr bwMode="auto">
            <a:xfrm>
              <a:off x="2816" y="1640"/>
              <a:ext cx="2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3" name="Line 1391"/>
            <p:cNvSpPr>
              <a:spLocks noChangeShapeType="1"/>
            </p:cNvSpPr>
            <p:nvPr/>
          </p:nvSpPr>
          <p:spPr bwMode="auto">
            <a:xfrm flipV="1">
              <a:off x="2816" y="1240"/>
              <a:ext cx="272" cy="528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4" name="Line 1392"/>
            <p:cNvSpPr>
              <a:spLocks noChangeShapeType="1"/>
            </p:cNvSpPr>
            <p:nvPr/>
          </p:nvSpPr>
          <p:spPr bwMode="auto">
            <a:xfrm flipV="1">
              <a:off x="2816" y="1648"/>
              <a:ext cx="272" cy="26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5" name="Line 1393"/>
            <p:cNvSpPr>
              <a:spLocks noChangeShapeType="1"/>
            </p:cNvSpPr>
            <p:nvPr/>
          </p:nvSpPr>
          <p:spPr bwMode="auto">
            <a:xfrm flipV="1">
              <a:off x="2816" y="1768"/>
              <a:ext cx="272" cy="26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6" name="Line 1394"/>
            <p:cNvSpPr>
              <a:spLocks noChangeShapeType="1"/>
            </p:cNvSpPr>
            <p:nvPr/>
          </p:nvSpPr>
          <p:spPr bwMode="auto">
            <a:xfrm flipV="1">
              <a:off x="2816" y="1904"/>
              <a:ext cx="272" cy="26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7" name="Line 1395"/>
            <p:cNvSpPr>
              <a:spLocks noChangeShapeType="1"/>
            </p:cNvSpPr>
            <p:nvPr/>
          </p:nvSpPr>
          <p:spPr bwMode="auto">
            <a:xfrm flipV="1">
              <a:off x="2816" y="1504"/>
              <a:ext cx="280" cy="80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  <p:sp>
          <p:nvSpPr>
            <p:cNvPr id="8218" name="Line 1396"/>
            <p:cNvSpPr>
              <a:spLocks noChangeShapeType="1"/>
            </p:cNvSpPr>
            <p:nvPr/>
          </p:nvSpPr>
          <p:spPr bwMode="auto">
            <a:xfrm flipV="1">
              <a:off x="2816" y="1904"/>
              <a:ext cx="280" cy="52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8886" name="Group 1402"/>
          <p:cNvGrpSpPr>
            <a:grpSpLocks/>
          </p:cNvGrpSpPr>
          <p:nvPr/>
        </p:nvGrpSpPr>
        <p:grpSpPr bwMode="auto">
          <a:xfrm>
            <a:off x="5264150" y="3181350"/>
            <a:ext cx="3568700" cy="876300"/>
            <a:chOff x="3316" y="2004"/>
            <a:chExt cx="2248" cy="552"/>
          </a:xfrm>
        </p:grpSpPr>
        <p:sp>
          <p:nvSpPr>
            <p:cNvPr id="8205" name="AutoShape 1399"/>
            <p:cNvSpPr>
              <a:spLocks/>
            </p:cNvSpPr>
            <p:nvPr/>
          </p:nvSpPr>
          <p:spPr bwMode="auto">
            <a:xfrm rot="-5400000">
              <a:off x="4568" y="1144"/>
              <a:ext cx="136" cy="1856"/>
            </a:xfrm>
            <a:prstGeom prst="leftBrace">
              <a:avLst>
                <a:gd name="adj1" fmla="val 113725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206" name="AutoShape 1400"/>
            <p:cNvSpPr>
              <a:spLocks/>
            </p:cNvSpPr>
            <p:nvPr/>
          </p:nvSpPr>
          <p:spPr bwMode="auto">
            <a:xfrm rot="5400000" flipV="1">
              <a:off x="4168" y="1576"/>
              <a:ext cx="128" cy="1832"/>
            </a:xfrm>
            <a:prstGeom prst="leftBrace">
              <a:avLst>
                <a:gd name="adj1" fmla="val 119271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207" name="Line 1401"/>
            <p:cNvSpPr>
              <a:spLocks noChangeShapeType="1"/>
            </p:cNvSpPr>
            <p:nvPr/>
          </p:nvSpPr>
          <p:spPr bwMode="auto">
            <a:xfrm flipH="1">
              <a:off x="4232" y="2144"/>
              <a:ext cx="392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631" name="Footer Placeholder 6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1092200"/>
          </a:xfrm>
        </p:spPr>
        <p:txBody>
          <a:bodyPr/>
          <a:lstStyle/>
          <a:p>
            <a:pPr eaLnBrk="1" hangingPunct="1"/>
            <a:r>
              <a:rPr lang="nl-NL" smtClean="0"/>
              <a:t>Werkwijze </a:t>
            </a:r>
            <a:r>
              <a:rPr lang="nl-NL" sz="3100" smtClean="0"/>
              <a:t>voor het opstellen van een SELECT-statement (versie 1)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55800"/>
            <a:ext cx="7467600" cy="3835400"/>
          </a:xfrm>
        </p:spPr>
        <p:txBody>
          <a:bodyPr/>
          <a:lstStyle/>
          <a:p>
            <a:pPr eaLnBrk="1" hangingPunct="1">
              <a:tabLst>
                <a:tab pos="7264400" algn="r"/>
              </a:tabLst>
            </a:pPr>
            <a:r>
              <a:rPr lang="nl-NL" sz="2200" smtClean="0"/>
              <a:t>Uit welke tabellen heb je gegevens nodig?	</a:t>
            </a:r>
            <a:r>
              <a:rPr lang="nl-NL" sz="2200" smtClean="0">
                <a:solidFill>
                  <a:srgbClr val="000099"/>
                </a:solidFill>
              </a:rPr>
              <a:t>FROM</a:t>
            </a:r>
          </a:p>
          <a:p>
            <a:pPr eaLnBrk="1" hangingPunct="1">
              <a:tabLst>
                <a:tab pos="7264400" algn="r"/>
              </a:tabLst>
            </a:pPr>
            <a:r>
              <a:rPr lang="nl-NL" sz="2200" smtClean="0"/>
              <a:t>Aan welke voorwaarden dienen de te selecteren rijen te voldoen? 	</a:t>
            </a:r>
            <a:r>
              <a:rPr lang="nl-NL" sz="2200" smtClean="0">
                <a:solidFill>
                  <a:srgbClr val="000099"/>
                </a:solidFill>
              </a:rPr>
              <a:t>WHERE</a:t>
            </a:r>
            <a:endParaRPr lang="nl-NL" sz="2200" smtClean="0"/>
          </a:p>
          <a:p>
            <a:pPr eaLnBrk="1" hangingPunct="1">
              <a:tabLst>
                <a:tab pos="7264400" algn="r"/>
              </a:tabLst>
            </a:pPr>
            <a:r>
              <a:rPr lang="nl-NL" sz="2200" smtClean="0"/>
              <a:t>Welke kolommen (of afgeleide gegevens) dienen te worden getoond? 	</a:t>
            </a:r>
            <a:r>
              <a:rPr lang="nl-NL" sz="2200" smtClean="0">
                <a:solidFill>
                  <a:srgbClr val="000099"/>
                </a:solidFill>
              </a:rPr>
              <a:t>SELECT</a:t>
            </a:r>
            <a:endParaRPr lang="nl-NL" sz="2200" smtClean="0"/>
          </a:p>
          <a:p>
            <a:pPr eaLnBrk="1" hangingPunct="1">
              <a:tabLst>
                <a:tab pos="7264400" algn="r"/>
              </a:tabLst>
            </a:pPr>
            <a:r>
              <a:rPr lang="nl-NL" sz="2200" smtClean="0"/>
              <a:t>Hoe dient de resultaattabel te worden geordend? 	</a:t>
            </a:r>
            <a:r>
              <a:rPr lang="nl-NL" sz="2200" smtClean="0">
                <a:solidFill>
                  <a:srgbClr val="000099"/>
                </a:solidFill>
              </a:rPr>
              <a:t>ORDER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467600" cy="635000"/>
          </a:xfrm>
        </p:spPr>
        <p:txBody>
          <a:bodyPr/>
          <a:lstStyle/>
          <a:p>
            <a:pPr eaLnBrk="1" hangingPunct="1"/>
            <a:r>
              <a:rPr lang="en-US" smtClean="0"/>
              <a:t>Inner join (4)</a:t>
            </a:r>
            <a:endParaRPr lang="nl-NL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33500" y="281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nl-NL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760538" y="5238750"/>
            <a:ext cx="6486525" cy="1168400"/>
            <a:chOff x="-3" y="-3"/>
            <a:chExt cx="4086" cy="776"/>
          </a:xfrm>
        </p:grpSpPr>
        <p:grpSp>
          <p:nvGrpSpPr>
            <p:cNvPr id="10402" name="Group 106"/>
            <p:cNvGrpSpPr>
              <a:grpSpLocks/>
            </p:cNvGrpSpPr>
            <p:nvPr/>
          </p:nvGrpSpPr>
          <p:grpSpPr bwMode="auto">
            <a:xfrm>
              <a:off x="0" y="0"/>
              <a:ext cx="4080" cy="770"/>
              <a:chOff x="0" y="0"/>
              <a:chExt cx="4080" cy="770"/>
            </a:xfrm>
          </p:grpSpPr>
          <p:grpSp>
            <p:nvGrpSpPr>
              <p:cNvPr id="10404" name="Group 37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10502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503" name="Group 3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10504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50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405" name="Group 41"/>
              <p:cNvGrpSpPr>
                <a:grpSpLocks/>
              </p:cNvGrpSpPr>
              <p:nvPr/>
            </p:nvGrpSpPr>
            <p:grpSpPr bwMode="auto">
              <a:xfrm>
                <a:off x="591" y="0"/>
                <a:ext cx="764" cy="154"/>
                <a:chOff x="591" y="0"/>
                <a:chExt cx="764" cy="154"/>
              </a:xfrm>
            </p:grpSpPr>
            <p:sp>
              <p:nvSpPr>
                <p:cNvPr id="10498" name="Rectangle 40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6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499" name="Group 39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64" cy="154"/>
                  <a:chOff x="591" y="0"/>
                  <a:chExt cx="764" cy="154"/>
                </a:xfrm>
              </p:grpSpPr>
              <p:sp>
                <p:nvSpPr>
                  <p:cNvPr id="10500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6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Componist.naam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50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6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406" name="Group 45"/>
              <p:cNvGrpSpPr>
                <a:grpSpLocks/>
              </p:cNvGrpSpPr>
              <p:nvPr/>
            </p:nvGrpSpPr>
            <p:grpSpPr bwMode="auto">
              <a:xfrm>
                <a:off x="1355" y="0"/>
                <a:ext cx="698" cy="154"/>
                <a:chOff x="1355" y="0"/>
                <a:chExt cx="698" cy="154"/>
              </a:xfrm>
            </p:grpSpPr>
            <p:sp>
              <p:nvSpPr>
                <p:cNvPr id="10494" name="Rectangle 44"/>
                <p:cNvSpPr>
                  <a:spLocks noChangeArrowheads="1"/>
                </p:cNvSpPr>
                <p:nvPr/>
              </p:nvSpPr>
              <p:spPr bwMode="auto">
                <a:xfrm>
                  <a:off x="1355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495" name="Group 43"/>
                <p:cNvGrpSpPr>
                  <a:grpSpLocks/>
                </p:cNvGrpSpPr>
                <p:nvPr/>
              </p:nvGrpSpPr>
              <p:grpSpPr bwMode="auto">
                <a:xfrm>
                  <a:off x="1355" y="0"/>
                  <a:ext cx="698" cy="154"/>
                  <a:chOff x="1355" y="0"/>
                  <a:chExt cx="698" cy="154"/>
                </a:xfrm>
              </p:grpSpPr>
              <p:sp>
                <p:nvSpPr>
                  <p:cNvPr id="1049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355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49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355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407" name="Group 49"/>
              <p:cNvGrpSpPr>
                <a:grpSpLocks/>
              </p:cNvGrpSpPr>
              <p:nvPr/>
            </p:nvGrpSpPr>
            <p:grpSpPr bwMode="auto">
              <a:xfrm>
                <a:off x="2053" y="0"/>
                <a:ext cx="444" cy="154"/>
                <a:chOff x="2053" y="0"/>
                <a:chExt cx="444" cy="154"/>
              </a:xfrm>
            </p:grpSpPr>
            <p:sp>
              <p:nvSpPr>
                <p:cNvPr id="10490" name="Rectangle 48"/>
                <p:cNvSpPr>
                  <a:spLocks noChangeArrowheads="1"/>
                </p:cNvSpPr>
                <p:nvPr/>
              </p:nvSpPr>
              <p:spPr bwMode="auto">
                <a:xfrm>
                  <a:off x="2053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491" name="Group 47"/>
                <p:cNvGrpSpPr>
                  <a:grpSpLocks/>
                </p:cNvGrpSpPr>
                <p:nvPr/>
              </p:nvGrpSpPr>
              <p:grpSpPr bwMode="auto">
                <a:xfrm>
                  <a:off x="2053" y="0"/>
                  <a:ext cx="444" cy="154"/>
                  <a:chOff x="2053" y="0"/>
                  <a:chExt cx="444" cy="154"/>
                </a:xfrm>
              </p:grpSpPr>
              <p:sp>
                <p:nvSpPr>
                  <p:cNvPr id="1049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053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49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053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408" name="Group 53"/>
              <p:cNvGrpSpPr>
                <a:grpSpLocks/>
              </p:cNvGrpSpPr>
              <p:nvPr/>
            </p:nvGrpSpPr>
            <p:grpSpPr bwMode="auto">
              <a:xfrm>
                <a:off x="2497" y="0"/>
                <a:ext cx="1029" cy="154"/>
                <a:chOff x="2497" y="0"/>
                <a:chExt cx="1029" cy="154"/>
              </a:xfrm>
            </p:grpSpPr>
            <p:sp>
              <p:nvSpPr>
                <p:cNvPr id="10486" name="Rectangle 52"/>
                <p:cNvSpPr>
                  <a:spLocks noChangeArrowheads="1"/>
                </p:cNvSpPr>
                <p:nvPr/>
              </p:nvSpPr>
              <p:spPr bwMode="auto">
                <a:xfrm>
                  <a:off x="2497" y="0"/>
                  <a:ext cx="102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487" name="Group 51"/>
                <p:cNvGrpSpPr>
                  <a:grpSpLocks/>
                </p:cNvGrpSpPr>
                <p:nvPr/>
              </p:nvGrpSpPr>
              <p:grpSpPr bwMode="auto">
                <a:xfrm>
                  <a:off x="2497" y="0"/>
                  <a:ext cx="1029" cy="154"/>
                  <a:chOff x="2497" y="0"/>
                  <a:chExt cx="1029" cy="154"/>
                </a:xfrm>
              </p:grpSpPr>
              <p:sp>
                <p:nvSpPr>
                  <p:cNvPr id="1048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497" y="0"/>
                    <a:ext cx="102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Muziekschool.naam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48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97" y="0"/>
                    <a:ext cx="102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409" name="Group 57"/>
              <p:cNvGrpSpPr>
                <a:grpSpLocks/>
              </p:cNvGrpSpPr>
              <p:nvPr/>
            </p:nvGrpSpPr>
            <p:grpSpPr bwMode="auto">
              <a:xfrm>
                <a:off x="3526" y="0"/>
                <a:ext cx="554" cy="154"/>
                <a:chOff x="3526" y="0"/>
                <a:chExt cx="554" cy="154"/>
              </a:xfrm>
            </p:grpSpPr>
            <p:sp>
              <p:nvSpPr>
                <p:cNvPr id="10482" name="Rectangle 56"/>
                <p:cNvSpPr>
                  <a:spLocks noChangeArrowheads="1"/>
                </p:cNvSpPr>
                <p:nvPr/>
              </p:nvSpPr>
              <p:spPr bwMode="auto">
                <a:xfrm>
                  <a:off x="3526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483" name="Group 55"/>
                <p:cNvGrpSpPr>
                  <a:grpSpLocks/>
                </p:cNvGrpSpPr>
                <p:nvPr/>
              </p:nvGrpSpPr>
              <p:grpSpPr bwMode="auto">
                <a:xfrm>
                  <a:off x="3526" y="0"/>
                  <a:ext cx="554" cy="154"/>
                  <a:chOff x="3526" y="0"/>
                  <a:chExt cx="554" cy="154"/>
                </a:xfrm>
              </p:grpSpPr>
              <p:sp>
                <p:nvSpPr>
                  <p:cNvPr id="1048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526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plaatsnaam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48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26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410" name="Group 59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10480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81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1" name="Group 61"/>
              <p:cNvGrpSpPr>
                <a:grpSpLocks/>
              </p:cNvGrpSpPr>
              <p:nvPr/>
            </p:nvGrpSpPr>
            <p:grpSpPr bwMode="auto">
              <a:xfrm>
                <a:off x="591" y="154"/>
                <a:ext cx="764" cy="154"/>
                <a:chOff x="591" y="154"/>
                <a:chExt cx="764" cy="154"/>
              </a:xfrm>
            </p:grpSpPr>
            <p:sp>
              <p:nvSpPr>
                <p:cNvPr id="10478" name="Rectangle 11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79" name="Rectangle 60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2" name="Group 63"/>
              <p:cNvGrpSpPr>
                <a:grpSpLocks/>
              </p:cNvGrpSpPr>
              <p:nvPr/>
            </p:nvGrpSpPr>
            <p:grpSpPr bwMode="auto">
              <a:xfrm>
                <a:off x="1355" y="154"/>
                <a:ext cx="698" cy="154"/>
                <a:chOff x="1355" y="154"/>
                <a:chExt cx="698" cy="154"/>
              </a:xfrm>
            </p:grpSpPr>
            <p:sp>
              <p:nvSpPr>
                <p:cNvPr id="104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355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355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3" name="Group 65"/>
              <p:cNvGrpSpPr>
                <a:grpSpLocks/>
              </p:cNvGrpSpPr>
              <p:nvPr/>
            </p:nvGrpSpPr>
            <p:grpSpPr bwMode="auto">
              <a:xfrm>
                <a:off x="2053" y="154"/>
                <a:ext cx="444" cy="154"/>
                <a:chOff x="2053" y="154"/>
                <a:chExt cx="444" cy="154"/>
              </a:xfrm>
            </p:grpSpPr>
            <p:sp>
              <p:nvSpPr>
                <p:cNvPr id="10474" name="Rectangle 13"/>
                <p:cNvSpPr>
                  <a:spLocks noChangeArrowheads="1"/>
                </p:cNvSpPr>
                <p:nvPr/>
              </p:nvSpPr>
              <p:spPr bwMode="auto">
                <a:xfrm>
                  <a:off x="2053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75" name="Rectangle 64"/>
                <p:cNvSpPr>
                  <a:spLocks noChangeArrowheads="1"/>
                </p:cNvSpPr>
                <p:nvPr/>
              </p:nvSpPr>
              <p:spPr bwMode="auto">
                <a:xfrm>
                  <a:off x="2053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4" name="Group 67"/>
              <p:cNvGrpSpPr>
                <a:grpSpLocks/>
              </p:cNvGrpSpPr>
              <p:nvPr/>
            </p:nvGrpSpPr>
            <p:grpSpPr bwMode="auto">
              <a:xfrm>
                <a:off x="2497" y="154"/>
                <a:ext cx="1029" cy="154"/>
                <a:chOff x="2497" y="154"/>
                <a:chExt cx="1029" cy="154"/>
              </a:xfrm>
            </p:grpSpPr>
            <p:sp>
              <p:nvSpPr>
                <p:cNvPr id="10472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7" y="154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73" name="Rectangle 66"/>
                <p:cNvSpPr>
                  <a:spLocks noChangeArrowheads="1"/>
                </p:cNvSpPr>
                <p:nvPr/>
              </p:nvSpPr>
              <p:spPr bwMode="auto">
                <a:xfrm>
                  <a:off x="2497" y="154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5" name="Group 69"/>
              <p:cNvGrpSpPr>
                <a:grpSpLocks/>
              </p:cNvGrpSpPr>
              <p:nvPr/>
            </p:nvGrpSpPr>
            <p:grpSpPr bwMode="auto">
              <a:xfrm>
                <a:off x="3526" y="154"/>
                <a:ext cx="554" cy="154"/>
                <a:chOff x="3526" y="154"/>
                <a:chExt cx="554" cy="154"/>
              </a:xfrm>
            </p:grpSpPr>
            <p:sp>
              <p:nvSpPr>
                <p:cNvPr id="10470" name="Rectangle 15"/>
                <p:cNvSpPr>
                  <a:spLocks noChangeArrowheads="1"/>
                </p:cNvSpPr>
                <p:nvPr/>
              </p:nvSpPr>
              <p:spPr bwMode="auto">
                <a:xfrm>
                  <a:off x="3526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71" name="Rectangle 68"/>
                <p:cNvSpPr>
                  <a:spLocks noChangeArrowheads="1"/>
                </p:cNvSpPr>
                <p:nvPr/>
              </p:nvSpPr>
              <p:spPr bwMode="auto">
                <a:xfrm>
                  <a:off x="3526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6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1046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6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7" name="Group 73"/>
              <p:cNvGrpSpPr>
                <a:grpSpLocks/>
              </p:cNvGrpSpPr>
              <p:nvPr/>
            </p:nvGrpSpPr>
            <p:grpSpPr bwMode="auto">
              <a:xfrm>
                <a:off x="591" y="308"/>
                <a:ext cx="764" cy="154"/>
                <a:chOff x="591" y="308"/>
                <a:chExt cx="764" cy="154"/>
              </a:xfrm>
            </p:grpSpPr>
            <p:sp>
              <p:nvSpPr>
                <p:cNvPr id="10466" name="Rectangle 17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67" name="Rectangle 72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8" name="Group 75"/>
              <p:cNvGrpSpPr>
                <a:grpSpLocks/>
              </p:cNvGrpSpPr>
              <p:nvPr/>
            </p:nvGrpSpPr>
            <p:grpSpPr bwMode="auto">
              <a:xfrm>
                <a:off x="1355" y="308"/>
                <a:ext cx="698" cy="154"/>
                <a:chOff x="1355" y="308"/>
                <a:chExt cx="698" cy="154"/>
              </a:xfrm>
            </p:grpSpPr>
            <p:sp>
              <p:nvSpPr>
                <p:cNvPr id="1046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5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65" name="Rectangle 74"/>
                <p:cNvSpPr>
                  <a:spLocks noChangeArrowheads="1"/>
                </p:cNvSpPr>
                <p:nvPr/>
              </p:nvSpPr>
              <p:spPr bwMode="auto">
                <a:xfrm>
                  <a:off x="1355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19" name="Group 77"/>
              <p:cNvGrpSpPr>
                <a:grpSpLocks/>
              </p:cNvGrpSpPr>
              <p:nvPr/>
            </p:nvGrpSpPr>
            <p:grpSpPr bwMode="auto">
              <a:xfrm>
                <a:off x="2053" y="308"/>
                <a:ext cx="444" cy="154"/>
                <a:chOff x="2053" y="308"/>
                <a:chExt cx="444" cy="154"/>
              </a:xfrm>
            </p:grpSpPr>
            <p:sp>
              <p:nvSpPr>
                <p:cNvPr id="10462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3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63" name="Rectangle 76"/>
                <p:cNvSpPr>
                  <a:spLocks noChangeArrowheads="1"/>
                </p:cNvSpPr>
                <p:nvPr/>
              </p:nvSpPr>
              <p:spPr bwMode="auto">
                <a:xfrm>
                  <a:off x="2053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0" name="Group 79"/>
              <p:cNvGrpSpPr>
                <a:grpSpLocks/>
              </p:cNvGrpSpPr>
              <p:nvPr/>
            </p:nvGrpSpPr>
            <p:grpSpPr bwMode="auto">
              <a:xfrm>
                <a:off x="2497" y="308"/>
                <a:ext cx="1029" cy="154"/>
                <a:chOff x="2497" y="308"/>
                <a:chExt cx="1029" cy="154"/>
              </a:xfrm>
            </p:grpSpPr>
            <p:sp>
              <p:nvSpPr>
                <p:cNvPr id="1046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7" y="308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61" name="Rectangle 78"/>
                <p:cNvSpPr>
                  <a:spLocks noChangeArrowheads="1"/>
                </p:cNvSpPr>
                <p:nvPr/>
              </p:nvSpPr>
              <p:spPr bwMode="auto">
                <a:xfrm>
                  <a:off x="2497" y="308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1" name="Group 81"/>
              <p:cNvGrpSpPr>
                <a:grpSpLocks/>
              </p:cNvGrpSpPr>
              <p:nvPr/>
            </p:nvGrpSpPr>
            <p:grpSpPr bwMode="auto">
              <a:xfrm>
                <a:off x="3526" y="308"/>
                <a:ext cx="554" cy="154"/>
                <a:chOff x="3526" y="308"/>
                <a:chExt cx="554" cy="154"/>
              </a:xfrm>
            </p:grpSpPr>
            <p:sp>
              <p:nvSpPr>
                <p:cNvPr id="10458" name="Rectangle 21"/>
                <p:cNvSpPr>
                  <a:spLocks noChangeArrowheads="1"/>
                </p:cNvSpPr>
                <p:nvPr/>
              </p:nvSpPr>
              <p:spPr bwMode="auto">
                <a:xfrm>
                  <a:off x="3526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59" name="Rectangle 80"/>
                <p:cNvSpPr>
                  <a:spLocks noChangeArrowheads="1"/>
                </p:cNvSpPr>
                <p:nvPr/>
              </p:nvSpPr>
              <p:spPr bwMode="auto">
                <a:xfrm>
                  <a:off x="3526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2" name="Group 83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1045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57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3" name="Group 85"/>
              <p:cNvGrpSpPr>
                <a:grpSpLocks/>
              </p:cNvGrpSpPr>
              <p:nvPr/>
            </p:nvGrpSpPr>
            <p:grpSpPr bwMode="auto">
              <a:xfrm>
                <a:off x="591" y="462"/>
                <a:ext cx="764" cy="154"/>
                <a:chOff x="591" y="462"/>
                <a:chExt cx="764" cy="154"/>
              </a:xfrm>
            </p:grpSpPr>
            <p:sp>
              <p:nvSpPr>
                <p:cNvPr id="10454" name="Rectangle 23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55" name="Rectangle 84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4" name="Group 87"/>
              <p:cNvGrpSpPr>
                <a:grpSpLocks/>
              </p:cNvGrpSpPr>
              <p:nvPr/>
            </p:nvGrpSpPr>
            <p:grpSpPr bwMode="auto">
              <a:xfrm>
                <a:off x="1355" y="462"/>
                <a:ext cx="698" cy="154"/>
                <a:chOff x="1355" y="462"/>
                <a:chExt cx="698" cy="154"/>
              </a:xfrm>
            </p:grpSpPr>
            <p:sp>
              <p:nvSpPr>
                <p:cNvPr id="10452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5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53" name="Rectangle 86"/>
                <p:cNvSpPr>
                  <a:spLocks noChangeArrowheads="1"/>
                </p:cNvSpPr>
                <p:nvPr/>
              </p:nvSpPr>
              <p:spPr bwMode="auto">
                <a:xfrm>
                  <a:off x="1355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5" name="Group 89"/>
              <p:cNvGrpSpPr>
                <a:grpSpLocks/>
              </p:cNvGrpSpPr>
              <p:nvPr/>
            </p:nvGrpSpPr>
            <p:grpSpPr bwMode="auto">
              <a:xfrm>
                <a:off x="2053" y="462"/>
                <a:ext cx="444" cy="154"/>
                <a:chOff x="2053" y="462"/>
                <a:chExt cx="444" cy="154"/>
              </a:xfrm>
            </p:grpSpPr>
            <p:sp>
              <p:nvSpPr>
                <p:cNvPr id="10450" name="Rectangle 25"/>
                <p:cNvSpPr>
                  <a:spLocks noChangeArrowheads="1"/>
                </p:cNvSpPr>
                <p:nvPr/>
              </p:nvSpPr>
              <p:spPr bwMode="auto">
                <a:xfrm>
                  <a:off x="2053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51" name="Rectangle 88"/>
                <p:cNvSpPr>
                  <a:spLocks noChangeArrowheads="1"/>
                </p:cNvSpPr>
                <p:nvPr/>
              </p:nvSpPr>
              <p:spPr bwMode="auto">
                <a:xfrm>
                  <a:off x="2053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6" name="Group 91"/>
              <p:cNvGrpSpPr>
                <a:grpSpLocks/>
              </p:cNvGrpSpPr>
              <p:nvPr/>
            </p:nvGrpSpPr>
            <p:grpSpPr bwMode="auto">
              <a:xfrm>
                <a:off x="2497" y="462"/>
                <a:ext cx="1029" cy="154"/>
                <a:chOff x="2497" y="462"/>
                <a:chExt cx="1029" cy="154"/>
              </a:xfrm>
            </p:grpSpPr>
            <p:sp>
              <p:nvSpPr>
                <p:cNvPr id="10448" name="Rectangle 26"/>
                <p:cNvSpPr>
                  <a:spLocks noChangeArrowheads="1"/>
                </p:cNvSpPr>
                <p:nvPr/>
              </p:nvSpPr>
              <p:spPr bwMode="auto">
                <a:xfrm>
                  <a:off x="2497" y="462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49" name="Rectangle 90"/>
                <p:cNvSpPr>
                  <a:spLocks noChangeArrowheads="1"/>
                </p:cNvSpPr>
                <p:nvPr/>
              </p:nvSpPr>
              <p:spPr bwMode="auto">
                <a:xfrm>
                  <a:off x="2497" y="462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7" name="Group 93"/>
              <p:cNvGrpSpPr>
                <a:grpSpLocks/>
              </p:cNvGrpSpPr>
              <p:nvPr/>
            </p:nvGrpSpPr>
            <p:grpSpPr bwMode="auto">
              <a:xfrm>
                <a:off x="3526" y="462"/>
                <a:ext cx="554" cy="154"/>
                <a:chOff x="3526" y="462"/>
                <a:chExt cx="554" cy="154"/>
              </a:xfrm>
            </p:grpSpPr>
            <p:sp>
              <p:nvSpPr>
                <p:cNvPr id="10446" name="Rectangle 27"/>
                <p:cNvSpPr>
                  <a:spLocks noChangeArrowheads="1"/>
                </p:cNvSpPr>
                <p:nvPr/>
              </p:nvSpPr>
              <p:spPr bwMode="auto">
                <a:xfrm>
                  <a:off x="3526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47" name="Rectangle 92"/>
                <p:cNvSpPr>
                  <a:spLocks noChangeArrowheads="1"/>
                </p:cNvSpPr>
                <p:nvPr/>
              </p:nvSpPr>
              <p:spPr bwMode="auto">
                <a:xfrm>
                  <a:off x="3526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8" name="Group 95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10444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45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29" name="Group 97"/>
              <p:cNvGrpSpPr>
                <a:grpSpLocks/>
              </p:cNvGrpSpPr>
              <p:nvPr/>
            </p:nvGrpSpPr>
            <p:grpSpPr bwMode="auto">
              <a:xfrm>
                <a:off x="591" y="616"/>
                <a:ext cx="764" cy="154"/>
                <a:chOff x="591" y="616"/>
                <a:chExt cx="764" cy="154"/>
              </a:xfrm>
            </p:grpSpPr>
            <p:sp>
              <p:nvSpPr>
                <p:cNvPr id="10442" name="Rectangle 29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6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43" name="Rectangle 96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6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30" name="Group 99"/>
              <p:cNvGrpSpPr>
                <a:grpSpLocks/>
              </p:cNvGrpSpPr>
              <p:nvPr/>
            </p:nvGrpSpPr>
            <p:grpSpPr bwMode="auto">
              <a:xfrm>
                <a:off x="1355" y="616"/>
                <a:ext cx="698" cy="154"/>
                <a:chOff x="1355" y="616"/>
                <a:chExt cx="698" cy="154"/>
              </a:xfrm>
            </p:grpSpPr>
            <p:sp>
              <p:nvSpPr>
                <p:cNvPr id="10440" name="Rectangle 30"/>
                <p:cNvSpPr>
                  <a:spLocks noChangeArrowheads="1"/>
                </p:cNvSpPr>
                <p:nvPr/>
              </p:nvSpPr>
              <p:spPr bwMode="auto">
                <a:xfrm>
                  <a:off x="1355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355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31" name="Group 101"/>
              <p:cNvGrpSpPr>
                <a:grpSpLocks/>
              </p:cNvGrpSpPr>
              <p:nvPr/>
            </p:nvGrpSpPr>
            <p:grpSpPr bwMode="auto">
              <a:xfrm>
                <a:off x="2053" y="616"/>
                <a:ext cx="444" cy="154"/>
                <a:chOff x="2053" y="616"/>
                <a:chExt cx="444" cy="154"/>
              </a:xfrm>
            </p:grpSpPr>
            <p:sp>
              <p:nvSpPr>
                <p:cNvPr id="10438" name="Rectangle 31"/>
                <p:cNvSpPr>
                  <a:spLocks noChangeArrowheads="1"/>
                </p:cNvSpPr>
                <p:nvPr/>
              </p:nvSpPr>
              <p:spPr bwMode="auto">
                <a:xfrm>
                  <a:off x="2053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39" name="Rectangle 100"/>
                <p:cNvSpPr>
                  <a:spLocks noChangeArrowheads="1"/>
                </p:cNvSpPr>
                <p:nvPr/>
              </p:nvSpPr>
              <p:spPr bwMode="auto">
                <a:xfrm>
                  <a:off x="2053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32" name="Group 103"/>
              <p:cNvGrpSpPr>
                <a:grpSpLocks/>
              </p:cNvGrpSpPr>
              <p:nvPr/>
            </p:nvGrpSpPr>
            <p:grpSpPr bwMode="auto">
              <a:xfrm>
                <a:off x="2497" y="616"/>
                <a:ext cx="1029" cy="154"/>
                <a:chOff x="2497" y="616"/>
                <a:chExt cx="1029" cy="154"/>
              </a:xfrm>
            </p:grpSpPr>
            <p:sp>
              <p:nvSpPr>
                <p:cNvPr id="10436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7" y="616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37" name="Rectangle 102"/>
                <p:cNvSpPr>
                  <a:spLocks noChangeArrowheads="1"/>
                </p:cNvSpPr>
                <p:nvPr/>
              </p:nvSpPr>
              <p:spPr bwMode="auto">
                <a:xfrm>
                  <a:off x="2497" y="616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433" name="Group 105"/>
              <p:cNvGrpSpPr>
                <a:grpSpLocks/>
              </p:cNvGrpSpPr>
              <p:nvPr/>
            </p:nvGrpSpPr>
            <p:grpSpPr bwMode="auto">
              <a:xfrm>
                <a:off x="3526" y="616"/>
                <a:ext cx="554" cy="154"/>
                <a:chOff x="3526" y="616"/>
                <a:chExt cx="554" cy="154"/>
              </a:xfrm>
            </p:grpSpPr>
            <p:sp>
              <p:nvSpPr>
                <p:cNvPr id="10434" name="Rectangle 33"/>
                <p:cNvSpPr>
                  <a:spLocks noChangeArrowheads="1"/>
                </p:cNvSpPr>
                <p:nvPr/>
              </p:nvSpPr>
              <p:spPr bwMode="auto">
                <a:xfrm>
                  <a:off x="3526" y="616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43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26" y="616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0403" name="Rectangle 107"/>
            <p:cNvSpPr>
              <a:spLocks noChangeArrowheads="1"/>
            </p:cNvSpPr>
            <p:nvPr/>
          </p:nvSpPr>
          <p:spPr bwMode="auto">
            <a:xfrm>
              <a:off x="-3" y="-3"/>
              <a:ext cx="4086" cy="7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0245" name="Rectangle 109"/>
          <p:cNvSpPr>
            <a:spLocks noChangeArrowheads="1"/>
          </p:cNvSpPr>
          <p:nvPr/>
        </p:nvSpPr>
        <p:spPr bwMode="auto">
          <a:xfrm>
            <a:off x="1282700" y="3967984"/>
            <a:ext cx="6896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028700" algn="l"/>
              </a:tabLst>
            </a:pPr>
            <a:r>
              <a:rPr lang="nl-NL" sz="1800" b="0" dirty="0">
                <a:solidFill>
                  <a:srgbClr val="000099"/>
                </a:solidFill>
              </a:rPr>
              <a:t>SELECT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Componist.*, </a:t>
            </a:r>
            <a:r>
              <a:rPr lang="nl-NL" sz="1800" b="0" dirty="0" err="1">
                <a:solidFill>
                  <a:srgbClr val="000099"/>
                </a:solidFill>
              </a:rPr>
              <a:t>Muziekschool.naam</a:t>
            </a:r>
            <a:r>
              <a:rPr lang="nl-NL" sz="1800" b="0" dirty="0">
                <a:solidFill>
                  <a:srgbClr val="000099"/>
                </a:solidFill>
              </a:rPr>
              <a:t>, plaatsnaam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nl-NL" sz="1800" b="0" dirty="0">
                <a:solidFill>
                  <a:srgbClr val="000099"/>
                </a:solidFill>
              </a:rPr>
              <a:t>FROM</a:t>
            </a: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Componist INNER JOIN Muziekschool </a:t>
            </a:r>
            <a:r>
              <a:rPr lang="en-US" sz="1800" b="0" dirty="0">
                <a:solidFill>
                  <a:srgbClr val="000099"/>
                </a:solidFill>
              </a:rPr>
              <a:t/>
            </a:r>
            <a:br>
              <a:rPr lang="en-US" sz="1800" b="0" dirty="0">
                <a:solidFill>
                  <a:srgbClr val="000099"/>
                </a:solidFill>
              </a:rPr>
            </a:br>
            <a:r>
              <a:rPr lang="en-US" sz="1800" b="0" dirty="0">
                <a:solidFill>
                  <a:srgbClr val="000099"/>
                </a:solidFill>
              </a:rPr>
              <a:t>	</a:t>
            </a:r>
            <a:r>
              <a:rPr lang="nl-NL" sz="1800" b="0" dirty="0">
                <a:solidFill>
                  <a:srgbClr val="000099"/>
                </a:solidFill>
              </a:rPr>
              <a:t>ON </a:t>
            </a:r>
            <a:r>
              <a:rPr lang="nl-NL" sz="1800" b="0" dirty="0" err="1">
                <a:solidFill>
                  <a:srgbClr val="000099"/>
                </a:solidFill>
              </a:rPr>
              <a:t>Componist.schoolId</a:t>
            </a:r>
            <a:r>
              <a:rPr lang="nl-NL" sz="1800" b="0" dirty="0">
                <a:solidFill>
                  <a:srgbClr val="000099"/>
                </a:solidFill>
              </a:rPr>
              <a:t> = </a:t>
            </a:r>
            <a:r>
              <a:rPr lang="nl-NL" sz="1800" b="0" dirty="0" err="1">
                <a:solidFill>
                  <a:srgbClr val="000099"/>
                </a:solidFill>
              </a:rPr>
              <a:t>Muziekschool.schoolId</a:t>
            </a:r>
            <a:r>
              <a:rPr lang="nl-NL" sz="1800" b="0" dirty="0">
                <a:solidFill>
                  <a:srgbClr val="000099"/>
                </a:solidFill>
              </a:rPr>
              <a:t>;</a:t>
            </a:r>
          </a:p>
        </p:txBody>
      </p:sp>
      <p:sp>
        <p:nvSpPr>
          <p:cNvPr id="10246" name="Text Box 110"/>
          <p:cNvSpPr txBox="1">
            <a:spLocks noChangeArrowheads="1"/>
          </p:cNvSpPr>
          <p:nvPr/>
        </p:nvSpPr>
        <p:spPr bwMode="auto">
          <a:xfrm>
            <a:off x="1139825" y="3631068"/>
            <a:ext cx="4641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 dirty="0" err="1"/>
              <a:t>Wat</a:t>
            </a:r>
            <a:r>
              <a:rPr lang="en-US" sz="1800" b="0" dirty="0"/>
              <a:t> is het </a:t>
            </a:r>
            <a:r>
              <a:rPr lang="en-US" sz="1800" b="0" dirty="0" err="1"/>
              <a:t>resultaat</a:t>
            </a:r>
            <a:r>
              <a:rPr lang="en-US" sz="1800" b="0" dirty="0"/>
              <a:t> van de </a:t>
            </a:r>
            <a:r>
              <a:rPr lang="en-US" sz="1800" b="0" dirty="0" err="1"/>
              <a:t>volgende</a:t>
            </a:r>
            <a:r>
              <a:rPr lang="en-US" sz="1800" b="0" dirty="0"/>
              <a:t> query?</a:t>
            </a:r>
            <a:endParaRPr lang="nl-NL" sz="1800" b="0" dirty="0"/>
          </a:p>
        </p:txBody>
      </p:sp>
      <p:grpSp>
        <p:nvGrpSpPr>
          <p:cNvPr id="10247" name="Group 111"/>
          <p:cNvGrpSpPr>
            <a:grpSpLocks/>
          </p:cNvGrpSpPr>
          <p:nvPr/>
        </p:nvGrpSpPr>
        <p:grpSpPr bwMode="auto">
          <a:xfrm>
            <a:off x="1249363" y="1700668"/>
            <a:ext cx="3876675" cy="1762125"/>
            <a:chOff x="-3" y="-3"/>
            <a:chExt cx="2442" cy="1238"/>
          </a:xfrm>
        </p:grpSpPr>
        <p:grpSp>
          <p:nvGrpSpPr>
            <p:cNvPr id="10296" name="Group 112"/>
            <p:cNvGrpSpPr>
              <a:grpSpLocks/>
            </p:cNvGrpSpPr>
            <p:nvPr/>
          </p:nvGrpSpPr>
          <p:grpSpPr bwMode="auto">
            <a:xfrm>
              <a:off x="0" y="0"/>
              <a:ext cx="2436" cy="1232"/>
              <a:chOff x="0" y="0"/>
              <a:chExt cx="2436" cy="1232"/>
            </a:xfrm>
          </p:grpSpPr>
          <p:grpSp>
            <p:nvGrpSpPr>
              <p:cNvPr id="10298" name="Group 113"/>
              <p:cNvGrpSpPr>
                <a:grpSpLocks/>
              </p:cNvGrpSpPr>
              <p:nvPr/>
            </p:nvGrpSpPr>
            <p:grpSpPr bwMode="auto">
              <a:xfrm>
                <a:off x="0" y="0"/>
                <a:ext cx="591" cy="154"/>
                <a:chOff x="0" y="0"/>
                <a:chExt cx="591" cy="154"/>
              </a:xfrm>
            </p:grpSpPr>
            <p:sp>
              <p:nvSpPr>
                <p:cNvPr id="10398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399" name="Group 11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91" cy="154"/>
                  <a:chOff x="0" y="0"/>
                  <a:chExt cx="591" cy="154"/>
                </a:xfrm>
              </p:grpSpPr>
              <p:sp>
                <p:nvSpPr>
                  <p:cNvPr id="1040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componistId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40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299" name="Group 118"/>
              <p:cNvGrpSpPr>
                <a:grpSpLocks/>
              </p:cNvGrpSpPr>
              <p:nvPr/>
            </p:nvGrpSpPr>
            <p:grpSpPr bwMode="auto">
              <a:xfrm>
                <a:off x="591" y="0"/>
                <a:ext cx="703" cy="154"/>
                <a:chOff x="591" y="0"/>
                <a:chExt cx="703" cy="154"/>
              </a:xfrm>
            </p:grpSpPr>
            <p:sp>
              <p:nvSpPr>
                <p:cNvPr id="10394" name="Rectangle 119"/>
                <p:cNvSpPr>
                  <a:spLocks noChangeArrowheads="1"/>
                </p:cNvSpPr>
                <p:nvPr/>
              </p:nvSpPr>
              <p:spPr bwMode="auto">
                <a:xfrm>
                  <a:off x="591" y="0"/>
                  <a:ext cx="70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395" name="Group 120"/>
                <p:cNvGrpSpPr>
                  <a:grpSpLocks/>
                </p:cNvGrpSpPr>
                <p:nvPr/>
              </p:nvGrpSpPr>
              <p:grpSpPr bwMode="auto">
                <a:xfrm>
                  <a:off x="591" y="0"/>
                  <a:ext cx="703" cy="154"/>
                  <a:chOff x="591" y="0"/>
                  <a:chExt cx="703" cy="154"/>
                </a:xfrm>
              </p:grpSpPr>
              <p:sp>
                <p:nvSpPr>
                  <p:cNvPr id="10396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39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591" y="0"/>
                    <a:ext cx="70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300" name="Group 123"/>
              <p:cNvGrpSpPr>
                <a:grpSpLocks/>
              </p:cNvGrpSpPr>
              <p:nvPr/>
            </p:nvGrpSpPr>
            <p:grpSpPr bwMode="auto">
              <a:xfrm>
                <a:off x="1294" y="0"/>
                <a:ext cx="698" cy="154"/>
                <a:chOff x="1294" y="0"/>
                <a:chExt cx="698" cy="154"/>
              </a:xfrm>
            </p:grpSpPr>
            <p:sp>
              <p:nvSpPr>
                <p:cNvPr id="1039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94" y="0"/>
                  <a:ext cx="698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391" name="Group 125"/>
                <p:cNvGrpSpPr>
                  <a:grpSpLocks/>
                </p:cNvGrpSpPr>
                <p:nvPr/>
              </p:nvGrpSpPr>
              <p:grpSpPr bwMode="auto">
                <a:xfrm>
                  <a:off x="1294" y="0"/>
                  <a:ext cx="698" cy="154"/>
                  <a:chOff x="1294" y="0"/>
                  <a:chExt cx="698" cy="154"/>
                </a:xfrm>
              </p:grpSpPr>
              <p:sp>
                <p:nvSpPr>
                  <p:cNvPr id="1039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geboortedatum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393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1294" y="0"/>
                    <a:ext cx="6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301" name="Group 128"/>
              <p:cNvGrpSpPr>
                <a:grpSpLocks/>
              </p:cNvGrpSpPr>
              <p:nvPr/>
            </p:nvGrpSpPr>
            <p:grpSpPr bwMode="auto">
              <a:xfrm>
                <a:off x="1992" y="0"/>
                <a:ext cx="444" cy="154"/>
                <a:chOff x="1992" y="0"/>
                <a:chExt cx="444" cy="154"/>
              </a:xfrm>
            </p:grpSpPr>
            <p:sp>
              <p:nvSpPr>
                <p:cNvPr id="10386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92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387" name="Group 130"/>
                <p:cNvGrpSpPr>
                  <a:grpSpLocks/>
                </p:cNvGrpSpPr>
                <p:nvPr/>
              </p:nvGrpSpPr>
              <p:grpSpPr bwMode="auto">
                <a:xfrm>
                  <a:off x="1992" y="0"/>
                  <a:ext cx="444" cy="154"/>
                  <a:chOff x="1992" y="0"/>
                  <a:chExt cx="444" cy="154"/>
                </a:xfrm>
              </p:grpSpPr>
              <p:sp>
                <p:nvSpPr>
                  <p:cNvPr id="10388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389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302" name="Group 133"/>
              <p:cNvGrpSpPr>
                <a:grpSpLocks/>
              </p:cNvGrpSpPr>
              <p:nvPr/>
            </p:nvGrpSpPr>
            <p:grpSpPr bwMode="auto">
              <a:xfrm>
                <a:off x="0" y="154"/>
                <a:ext cx="591" cy="154"/>
                <a:chOff x="0" y="154"/>
                <a:chExt cx="591" cy="154"/>
              </a:xfrm>
            </p:grpSpPr>
            <p:sp>
              <p:nvSpPr>
                <p:cNvPr id="10384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85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3" name="Group 136"/>
              <p:cNvGrpSpPr>
                <a:grpSpLocks/>
              </p:cNvGrpSpPr>
              <p:nvPr/>
            </p:nvGrpSpPr>
            <p:grpSpPr bwMode="auto">
              <a:xfrm>
                <a:off x="591" y="154"/>
                <a:ext cx="703" cy="154"/>
                <a:chOff x="591" y="154"/>
                <a:chExt cx="703" cy="154"/>
              </a:xfrm>
            </p:grpSpPr>
            <p:sp>
              <p:nvSpPr>
                <p:cNvPr id="10382" name="Rectangle 137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Charlie Parker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83" name="Rectangle 138"/>
                <p:cNvSpPr>
                  <a:spLocks noChangeArrowheads="1"/>
                </p:cNvSpPr>
                <p:nvPr/>
              </p:nvSpPr>
              <p:spPr bwMode="auto">
                <a:xfrm>
                  <a:off x="591" y="15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4" name="Group 139"/>
              <p:cNvGrpSpPr>
                <a:grpSpLocks/>
              </p:cNvGrpSpPr>
              <p:nvPr/>
            </p:nvGrpSpPr>
            <p:grpSpPr bwMode="auto">
              <a:xfrm>
                <a:off x="1294" y="154"/>
                <a:ext cx="698" cy="154"/>
                <a:chOff x="1294" y="154"/>
                <a:chExt cx="698" cy="154"/>
              </a:xfrm>
            </p:grpSpPr>
            <p:sp>
              <p:nvSpPr>
                <p:cNvPr id="10380" name="Rectangle 140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12/12/1904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81" name="Rectangle 141"/>
                <p:cNvSpPr>
                  <a:spLocks noChangeArrowheads="1"/>
                </p:cNvSpPr>
                <p:nvPr/>
              </p:nvSpPr>
              <p:spPr bwMode="auto">
                <a:xfrm>
                  <a:off x="1294" y="15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5" name="Group 142"/>
              <p:cNvGrpSpPr>
                <a:grpSpLocks/>
              </p:cNvGrpSpPr>
              <p:nvPr/>
            </p:nvGrpSpPr>
            <p:grpSpPr bwMode="auto">
              <a:xfrm>
                <a:off x="1992" y="154"/>
                <a:ext cx="444" cy="154"/>
                <a:chOff x="1992" y="154"/>
                <a:chExt cx="444" cy="154"/>
              </a:xfrm>
            </p:grpSpPr>
            <p:sp>
              <p:nvSpPr>
                <p:cNvPr id="10378" name="Rectangle 143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0379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92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6" name="Group 145"/>
              <p:cNvGrpSpPr>
                <a:grpSpLocks/>
              </p:cNvGrpSpPr>
              <p:nvPr/>
            </p:nvGrpSpPr>
            <p:grpSpPr bwMode="auto">
              <a:xfrm>
                <a:off x="0" y="308"/>
                <a:ext cx="591" cy="154"/>
                <a:chOff x="0" y="308"/>
                <a:chExt cx="591" cy="154"/>
              </a:xfrm>
            </p:grpSpPr>
            <p:sp>
              <p:nvSpPr>
                <p:cNvPr id="10376" name="Rectangle 14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77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7" name="Group 148"/>
              <p:cNvGrpSpPr>
                <a:grpSpLocks/>
              </p:cNvGrpSpPr>
              <p:nvPr/>
            </p:nvGrpSpPr>
            <p:grpSpPr bwMode="auto">
              <a:xfrm>
                <a:off x="591" y="308"/>
                <a:ext cx="703" cy="154"/>
                <a:chOff x="591" y="308"/>
                <a:chExt cx="703" cy="154"/>
              </a:xfrm>
            </p:grpSpPr>
            <p:sp>
              <p:nvSpPr>
                <p:cNvPr id="10374" name="Rectangle 149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Thom Guidi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75" name="Rectangle 150"/>
                <p:cNvSpPr>
                  <a:spLocks noChangeArrowheads="1"/>
                </p:cNvSpPr>
                <p:nvPr/>
              </p:nvSpPr>
              <p:spPr bwMode="auto">
                <a:xfrm>
                  <a:off x="591" y="30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8" name="Group 151"/>
              <p:cNvGrpSpPr>
                <a:grpSpLocks/>
              </p:cNvGrpSpPr>
              <p:nvPr/>
            </p:nvGrpSpPr>
            <p:grpSpPr bwMode="auto">
              <a:xfrm>
                <a:off x="1294" y="308"/>
                <a:ext cx="698" cy="154"/>
                <a:chOff x="1294" y="308"/>
                <a:chExt cx="698" cy="154"/>
              </a:xfrm>
            </p:grpSpPr>
            <p:sp>
              <p:nvSpPr>
                <p:cNvPr id="103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1/5/1946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94" y="30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09" name="Group 154"/>
              <p:cNvGrpSpPr>
                <a:grpSpLocks/>
              </p:cNvGrpSpPr>
              <p:nvPr/>
            </p:nvGrpSpPr>
            <p:grpSpPr bwMode="auto">
              <a:xfrm>
                <a:off x="1992" y="308"/>
                <a:ext cx="444" cy="154"/>
                <a:chOff x="1992" y="308"/>
                <a:chExt cx="444" cy="154"/>
              </a:xfrm>
            </p:grpSpPr>
            <p:sp>
              <p:nvSpPr>
                <p:cNvPr id="10370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71" name="Rectangle 156"/>
                <p:cNvSpPr>
                  <a:spLocks noChangeArrowheads="1"/>
                </p:cNvSpPr>
                <p:nvPr/>
              </p:nvSpPr>
              <p:spPr bwMode="auto">
                <a:xfrm>
                  <a:off x="1992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0" name="Group 157"/>
              <p:cNvGrpSpPr>
                <a:grpSpLocks/>
              </p:cNvGrpSpPr>
              <p:nvPr/>
            </p:nvGrpSpPr>
            <p:grpSpPr bwMode="auto">
              <a:xfrm>
                <a:off x="0" y="462"/>
                <a:ext cx="591" cy="154"/>
                <a:chOff x="0" y="462"/>
                <a:chExt cx="591" cy="154"/>
              </a:xfrm>
            </p:grpSpPr>
            <p:sp>
              <p:nvSpPr>
                <p:cNvPr id="10368" name="Rectangle 15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4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69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1" name="Group 160"/>
              <p:cNvGrpSpPr>
                <a:grpSpLocks/>
              </p:cNvGrpSpPr>
              <p:nvPr/>
            </p:nvGrpSpPr>
            <p:grpSpPr bwMode="auto">
              <a:xfrm>
                <a:off x="591" y="462"/>
                <a:ext cx="703" cy="154"/>
                <a:chOff x="591" y="462"/>
                <a:chExt cx="703" cy="154"/>
              </a:xfrm>
            </p:grpSpPr>
            <p:sp>
              <p:nvSpPr>
                <p:cNvPr id="10366" name="Rectangle 161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Rudolf Escher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67" name="Rectangle 162"/>
                <p:cNvSpPr>
                  <a:spLocks noChangeArrowheads="1"/>
                </p:cNvSpPr>
                <p:nvPr/>
              </p:nvSpPr>
              <p:spPr bwMode="auto">
                <a:xfrm>
                  <a:off x="591" y="462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2" name="Group 163"/>
              <p:cNvGrpSpPr>
                <a:grpSpLocks/>
              </p:cNvGrpSpPr>
              <p:nvPr/>
            </p:nvGrpSpPr>
            <p:grpSpPr bwMode="auto">
              <a:xfrm>
                <a:off x="1294" y="462"/>
                <a:ext cx="698" cy="154"/>
                <a:chOff x="1294" y="462"/>
                <a:chExt cx="698" cy="154"/>
              </a:xfrm>
            </p:grpSpPr>
            <p:sp>
              <p:nvSpPr>
                <p:cNvPr id="10364" name="Rectangle 164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1/8/1912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6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294" y="462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3" name="Group 166"/>
              <p:cNvGrpSpPr>
                <a:grpSpLocks/>
              </p:cNvGrpSpPr>
              <p:nvPr/>
            </p:nvGrpSpPr>
            <p:grpSpPr bwMode="auto">
              <a:xfrm>
                <a:off x="1992" y="462"/>
                <a:ext cx="444" cy="154"/>
                <a:chOff x="1992" y="462"/>
                <a:chExt cx="444" cy="154"/>
              </a:xfrm>
            </p:grpSpPr>
            <p:sp>
              <p:nvSpPr>
                <p:cNvPr id="10362" name="Rectangle 167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0363" name="Rectangle 168"/>
                <p:cNvSpPr>
                  <a:spLocks noChangeArrowheads="1"/>
                </p:cNvSpPr>
                <p:nvPr/>
              </p:nvSpPr>
              <p:spPr bwMode="auto">
                <a:xfrm>
                  <a:off x="1992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4" name="Group 169"/>
              <p:cNvGrpSpPr>
                <a:grpSpLocks/>
              </p:cNvGrpSpPr>
              <p:nvPr/>
            </p:nvGrpSpPr>
            <p:grpSpPr bwMode="auto">
              <a:xfrm>
                <a:off x="0" y="616"/>
                <a:ext cx="591" cy="154"/>
                <a:chOff x="0" y="616"/>
                <a:chExt cx="591" cy="154"/>
              </a:xfrm>
            </p:grpSpPr>
            <p:sp>
              <p:nvSpPr>
                <p:cNvPr id="10360" name="Rectangle 17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61" name="Rectangle 17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5" name="Group 172"/>
              <p:cNvGrpSpPr>
                <a:grpSpLocks/>
              </p:cNvGrpSpPr>
              <p:nvPr/>
            </p:nvGrpSpPr>
            <p:grpSpPr bwMode="auto">
              <a:xfrm>
                <a:off x="591" y="616"/>
                <a:ext cx="703" cy="154"/>
                <a:chOff x="591" y="616"/>
                <a:chExt cx="703" cy="154"/>
              </a:xfrm>
            </p:grpSpPr>
            <p:sp>
              <p:nvSpPr>
                <p:cNvPr id="10358" name="Rectangle 173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Sofie Bergeijk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59" name="Rectangle 174"/>
                <p:cNvSpPr>
                  <a:spLocks noChangeArrowheads="1"/>
                </p:cNvSpPr>
                <p:nvPr/>
              </p:nvSpPr>
              <p:spPr bwMode="auto">
                <a:xfrm>
                  <a:off x="591" y="616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6" name="Group 175"/>
              <p:cNvGrpSpPr>
                <a:grpSpLocks/>
              </p:cNvGrpSpPr>
              <p:nvPr/>
            </p:nvGrpSpPr>
            <p:grpSpPr bwMode="auto">
              <a:xfrm>
                <a:off x="1294" y="616"/>
                <a:ext cx="698" cy="154"/>
                <a:chOff x="1294" y="616"/>
                <a:chExt cx="698" cy="154"/>
              </a:xfrm>
            </p:grpSpPr>
            <p:sp>
              <p:nvSpPr>
                <p:cNvPr id="10356" name="Rectangle 176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7/12/1960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1294" y="616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7" name="Group 178"/>
              <p:cNvGrpSpPr>
                <a:grpSpLocks/>
              </p:cNvGrpSpPr>
              <p:nvPr/>
            </p:nvGrpSpPr>
            <p:grpSpPr bwMode="auto">
              <a:xfrm>
                <a:off x="1992" y="616"/>
                <a:ext cx="444" cy="154"/>
                <a:chOff x="1992" y="616"/>
                <a:chExt cx="444" cy="154"/>
              </a:xfrm>
            </p:grpSpPr>
            <p:sp>
              <p:nvSpPr>
                <p:cNvPr id="1035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55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92" y="616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8" name="Group 181"/>
              <p:cNvGrpSpPr>
                <a:grpSpLocks/>
              </p:cNvGrpSpPr>
              <p:nvPr/>
            </p:nvGrpSpPr>
            <p:grpSpPr bwMode="auto">
              <a:xfrm>
                <a:off x="0" y="770"/>
                <a:ext cx="591" cy="154"/>
                <a:chOff x="0" y="770"/>
                <a:chExt cx="591" cy="154"/>
              </a:xfrm>
            </p:grpSpPr>
            <p:sp>
              <p:nvSpPr>
                <p:cNvPr id="10352" name="Rectangle 18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8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53" name="Rectangle 18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19" name="Group 184"/>
              <p:cNvGrpSpPr>
                <a:grpSpLocks/>
              </p:cNvGrpSpPr>
              <p:nvPr/>
            </p:nvGrpSpPr>
            <p:grpSpPr bwMode="auto">
              <a:xfrm>
                <a:off x="591" y="770"/>
                <a:ext cx="703" cy="154"/>
                <a:chOff x="591" y="770"/>
                <a:chExt cx="703" cy="154"/>
              </a:xfrm>
            </p:grpSpPr>
            <p:sp>
              <p:nvSpPr>
                <p:cNvPr id="10350" name="Rectangle 185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W.A. Mozart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51" name="Rectangle 186"/>
                <p:cNvSpPr>
                  <a:spLocks noChangeArrowheads="1"/>
                </p:cNvSpPr>
                <p:nvPr/>
              </p:nvSpPr>
              <p:spPr bwMode="auto">
                <a:xfrm>
                  <a:off x="591" y="770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0" name="Group 187"/>
              <p:cNvGrpSpPr>
                <a:grpSpLocks/>
              </p:cNvGrpSpPr>
              <p:nvPr/>
            </p:nvGrpSpPr>
            <p:grpSpPr bwMode="auto">
              <a:xfrm>
                <a:off x="1294" y="770"/>
                <a:ext cx="698" cy="154"/>
                <a:chOff x="1294" y="770"/>
                <a:chExt cx="698" cy="154"/>
              </a:xfrm>
            </p:grpSpPr>
            <p:sp>
              <p:nvSpPr>
                <p:cNvPr id="10348" name="Rectangle 188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1/27/1756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49" name="Rectangle 189"/>
                <p:cNvSpPr>
                  <a:spLocks noChangeArrowheads="1"/>
                </p:cNvSpPr>
                <p:nvPr/>
              </p:nvSpPr>
              <p:spPr bwMode="auto">
                <a:xfrm>
                  <a:off x="1294" y="770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1" name="Group 190"/>
              <p:cNvGrpSpPr>
                <a:grpSpLocks/>
              </p:cNvGrpSpPr>
              <p:nvPr/>
            </p:nvGrpSpPr>
            <p:grpSpPr bwMode="auto">
              <a:xfrm>
                <a:off x="1992" y="770"/>
                <a:ext cx="444" cy="154"/>
                <a:chOff x="1992" y="770"/>
                <a:chExt cx="444" cy="154"/>
              </a:xfrm>
            </p:grpSpPr>
            <p:sp>
              <p:nvSpPr>
                <p:cNvPr id="10346" name="Rectangle 191"/>
                <p:cNvSpPr>
                  <a:spLocks noChangeArrowheads="1" noTextEdit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nl-NL"/>
                </a:p>
              </p:txBody>
            </p:sp>
            <p:sp>
              <p:nvSpPr>
                <p:cNvPr id="10347" name="Rectangle 192"/>
                <p:cNvSpPr>
                  <a:spLocks noChangeArrowheads="1"/>
                </p:cNvSpPr>
                <p:nvPr/>
              </p:nvSpPr>
              <p:spPr bwMode="auto">
                <a:xfrm>
                  <a:off x="1992" y="770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2" name="Group 193"/>
              <p:cNvGrpSpPr>
                <a:grpSpLocks/>
              </p:cNvGrpSpPr>
              <p:nvPr/>
            </p:nvGrpSpPr>
            <p:grpSpPr bwMode="auto">
              <a:xfrm>
                <a:off x="0" y="924"/>
                <a:ext cx="591" cy="154"/>
                <a:chOff x="0" y="924"/>
                <a:chExt cx="591" cy="154"/>
              </a:xfrm>
            </p:grpSpPr>
            <p:sp>
              <p:nvSpPr>
                <p:cNvPr id="10344" name="Rectangle 19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45" name="Rectangle 19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3" name="Group 196"/>
              <p:cNvGrpSpPr>
                <a:grpSpLocks/>
              </p:cNvGrpSpPr>
              <p:nvPr/>
            </p:nvGrpSpPr>
            <p:grpSpPr bwMode="auto">
              <a:xfrm>
                <a:off x="591" y="924"/>
                <a:ext cx="703" cy="154"/>
                <a:chOff x="591" y="924"/>
                <a:chExt cx="703" cy="154"/>
              </a:xfrm>
            </p:grpSpPr>
            <p:sp>
              <p:nvSpPr>
                <p:cNvPr id="10342" name="Rectangle 197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Karl Schumann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43" name="Rectangle 198"/>
                <p:cNvSpPr>
                  <a:spLocks noChangeArrowheads="1"/>
                </p:cNvSpPr>
                <p:nvPr/>
              </p:nvSpPr>
              <p:spPr bwMode="auto">
                <a:xfrm>
                  <a:off x="591" y="924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4" name="Group 199"/>
              <p:cNvGrpSpPr>
                <a:grpSpLocks/>
              </p:cNvGrpSpPr>
              <p:nvPr/>
            </p:nvGrpSpPr>
            <p:grpSpPr bwMode="auto">
              <a:xfrm>
                <a:off x="1294" y="924"/>
                <a:ext cx="698" cy="154"/>
                <a:chOff x="1294" y="924"/>
                <a:chExt cx="698" cy="154"/>
              </a:xfrm>
            </p:grpSpPr>
            <p:sp>
              <p:nvSpPr>
                <p:cNvPr id="10340" name="Rectangle 200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10/10/1935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41" name="Rectangle 201"/>
                <p:cNvSpPr>
                  <a:spLocks noChangeArrowheads="1"/>
                </p:cNvSpPr>
                <p:nvPr/>
              </p:nvSpPr>
              <p:spPr bwMode="auto">
                <a:xfrm>
                  <a:off x="1294" y="924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5" name="Group 202"/>
              <p:cNvGrpSpPr>
                <a:grpSpLocks/>
              </p:cNvGrpSpPr>
              <p:nvPr/>
            </p:nvGrpSpPr>
            <p:grpSpPr bwMode="auto">
              <a:xfrm>
                <a:off x="1992" y="924"/>
                <a:ext cx="444" cy="154"/>
                <a:chOff x="1992" y="924"/>
                <a:chExt cx="444" cy="154"/>
              </a:xfrm>
            </p:grpSpPr>
            <p:sp>
              <p:nvSpPr>
                <p:cNvPr id="10338" name="Rectangle 203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39" name="Rectangle 204"/>
                <p:cNvSpPr>
                  <a:spLocks noChangeArrowheads="1"/>
                </p:cNvSpPr>
                <p:nvPr/>
              </p:nvSpPr>
              <p:spPr bwMode="auto">
                <a:xfrm>
                  <a:off x="1992" y="92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6" name="Group 205"/>
              <p:cNvGrpSpPr>
                <a:grpSpLocks/>
              </p:cNvGrpSpPr>
              <p:nvPr/>
            </p:nvGrpSpPr>
            <p:grpSpPr bwMode="auto">
              <a:xfrm>
                <a:off x="0" y="1078"/>
                <a:ext cx="591" cy="154"/>
                <a:chOff x="0" y="1078"/>
                <a:chExt cx="591" cy="154"/>
              </a:xfrm>
            </p:grpSpPr>
            <p:sp>
              <p:nvSpPr>
                <p:cNvPr id="10336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10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37" name="Rectangle 20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9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7" name="Group 208"/>
              <p:cNvGrpSpPr>
                <a:grpSpLocks/>
              </p:cNvGrpSpPr>
              <p:nvPr/>
            </p:nvGrpSpPr>
            <p:grpSpPr bwMode="auto">
              <a:xfrm>
                <a:off x="591" y="1078"/>
                <a:ext cx="703" cy="154"/>
                <a:chOff x="591" y="1078"/>
                <a:chExt cx="703" cy="154"/>
              </a:xfrm>
            </p:grpSpPr>
            <p:sp>
              <p:nvSpPr>
                <p:cNvPr id="10334" name="Rectangle 209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Jan van Maanen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35" name="Rectangle 210"/>
                <p:cNvSpPr>
                  <a:spLocks noChangeArrowheads="1"/>
                </p:cNvSpPr>
                <p:nvPr/>
              </p:nvSpPr>
              <p:spPr bwMode="auto">
                <a:xfrm>
                  <a:off x="591" y="1078"/>
                  <a:ext cx="70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8" name="Group 211"/>
              <p:cNvGrpSpPr>
                <a:grpSpLocks/>
              </p:cNvGrpSpPr>
              <p:nvPr/>
            </p:nvGrpSpPr>
            <p:grpSpPr bwMode="auto">
              <a:xfrm>
                <a:off x="1294" y="1078"/>
                <a:ext cx="698" cy="154"/>
                <a:chOff x="1294" y="1078"/>
                <a:chExt cx="698" cy="154"/>
              </a:xfrm>
            </p:grpSpPr>
            <p:sp>
              <p:nvSpPr>
                <p:cNvPr id="10332" name="Rectangle 212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9/8/1965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33" name="Rectangle 213"/>
                <p:cNvSpPr>
                  <a:spLocks noChangeArrowheads="1"/>
                </p:cNvSpPr>
                <p:nvPr/>
              </p:nvSpPr>
              <p:spPr bwMode="auto">
                <a:xfrm>
                  <a:off x="1294" y="1078"/>
                  <a:ext cx="6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329" name="Group 214"/>
              <p:cNvGrpSpPr>
                <a:grpSpLocks/>
              </p:cNvGrpSpPr>
              <p:nvPr/>
            </p:nvGrpSpPr>
            <p:grpSpPr bwMode="auto">
              <a:xfrm>
                <a:off x="1992" y="1078"/>
                <a:ext cx="444" cy="154"/>
                <a:chOff x="1992" y="1078"/>
                <a:chExt cx="444" cy="154"/>
              </a:xfrm>
            </p:grpSpPr>
            <p:sp>
              <p:nvSpPr>
                <p:cNvPr id="10330" name="Rectangle 215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331" name="Rectangle 216"/>
                <p:cNvSpPr>
                  <a:spLocks noChangeArrowheads="1"/>
                </p:cNvSpPr>
                <p:nvPr/>
              </p:nvSpPr>
              <p:spPr bwMode="auto">
                <a:xfrm>
                  <a:off x="1992" y="107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0297" name="Rectangle 217"/>
            <p:cNvSpPr>
              <a:spLocks noChangeArrowheads="1"/>
            </p:cNvSpPr>
            <p:nvPr/>
          </p:nvSpPr>
          <p:spPr bwMode="auto">
            <a:xfrm>
              <a:off x="-3" y="-3"/>
              <a:ext cx="2442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grpSp>
        <p:nvGrpSpPr>
          <p:cNvPr id="10248" name="Group 218"/>
          <p:cNvGrpSpPr>
            <a:grpSpLocks/>
          </p:cNvGrpSpPr>
          <p:nvPr/>
        </p:nvGrpSpPr>
        <p:grpSpPr bwMode="auto">
          <a:xfrm>
            <a:off x="5397500" y="1719718"/>
            <a:ext cx="3227388" cy="898525"/>
            <a:chOff x="-3" y="-3"/>
            <a:chExt cx="2033" cy="622"/>
          </a:xfrm>
        </p:grpSpPr>
        <p:grpSp>
          <p:nvGrpSpPr>
            <p:cNvPr id="10252" name="Group 219"/>
            <p:cNvGrpSpPr>
              <a:grpSpLocks/>
            </p:cNvGrpSpPr>
            <p:nvPr/>
          </p:nvGrpSpPr>
          <p:grpSpPr bwMode="auto">
            <a:xfrm>
              <a:off x="0" y="0"/>
              <a:ext cx="2027" cy="616"/>
              <a:chOff x="0" y="0"/>
              <a:chExt cx="2027" cy="616"/>
            </a:xfrm>
          </p:grpSpPr>
          <p:grpSp>
            <p:nvGrpSpPr>
              <p:cNvPr id="10254" name="Group 220"/>
              <p:cNvGrpSpPr>
                <a:grpSpLocks/>
              </p:cNvGrpSpPr>
              <p:nvPr/>
            </p:nvGrpSpPr>
            <p:grpSpPr bwMode="auto">
              <a:xfrm>
                <a:off x="0" y="0"/>
                <a:ext cx="444" cy="154"/>
                <a:chOff x="0" y="0"/>
                <a:chExt cx="444" cy="154"/>
              </a:xfrm>
            </p:grpSpPr>
            <p:sp>
              <p:nvSpPr>
                <p:cNvPr id="10292" name="Rectangle 2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293" name="Group 2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4" cy="154"/>
                  <a:chOff x="0" y="0"/>
                  <a:chExt cx="444" cy="154"/>
                </a:xfrm>
              </p:grpSpPr>
              <p:sp>
                <p:nvSpPr>
                  <p:cNvPr id="10294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schoolId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295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255" name="Group 225"/>
              <p:cNvGrpSpPr>
                <a:grpSpLocks/>
              </p:cNvGrpSpPr>
              <p:nvPr/>
            </p:nvGrpSpPr>
            <p:grpSpPr bwMode="auto">
              <a:xfrm>
                <a:off x="444" y="0"/>
                <a:ext cx="1029" cy="154"/>
                <a:chOff x="444" y="0"/>
                <a:chExt cx="1029" cy="154"/>
              </a:xfrm>
            </p:grpSpPr>
            <p:sp>
              <p:nvSpPr>
                <p:cNvPr id="10288" name="Rectangle 226"/>
                <p:cNvSpPr>
                  <a:spLocks noChangeArrowheads="1"/>
                </p:cNvSpPr>
                <p:nvPr/>
              </p:nvSpPr>
              <p:spPr bwMode="auto">
                <a:xfrm>
                  <a:off x="444" y="0"/>
                  <a:ext cx="102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289" name="Group 227"/>
                <p:cNvGrpSpPr>
                  <a:grpSpLocks/>
                </p:cNvGrpSpPr>
                <p:nvPr/>
              </p:nvGrpSpPr>
              <p:grpSpPr bwMode="auto">
                <a:xfrm>
                  <a:off x="444" y="0"/>
                  <a:ext cx="1029" cy="154"/>
                  <a:chOff x="444" y="0"/>
                  <a:chExt cx="1029" cy="154"/>
                </a:xfrm>
              </p:grpSpPr>
              <p:sp>
                <p:nvSpPr>
                  <p:cNvPr id="10290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0"/>
                    <a:ext cx="102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291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444" y="0"/>
                    <a:ext cx="102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256" name="Group 230"/>
              <p:cNvGrpSpPr>
                <a:grpSpLocks/>
              </p:cNvGrpSpPr>
              <p:nvPr/>
            </p:nvGrpSpPr>
            <p:grpSpPr bwMode="auto">
              <a:xfrm>
                <a:off x="1473" y="0"/>
                <a:ext cx="554" cy="154"/>
                <a:chOff x="1473" y="0"/>
                <a:chExt cx="554" cy="154"/>
              </a:xfrm>
            </p:grpSpPr>
            <p:sp>
              <p:nvSpPr>
                <p:cNvPr id="10284" name="Rectangle 231"/>
                <p:cNvSpPr>
                  <a:spLocks noChangeArrowheads="1"/>
                </p:cNvSpPr>
                <p:nvPr/>
              </p:nvSpPr>
              <p:spPr bwMode="auto">
                <a:xfrm>
                  <a:off x="1473" y="0"/>
                  <a:ext cx="554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  <p:grpSp>
              <p:nvGrpSpPr>
                <p:cNvPr id="10285" name="Group 232"/>
                <p:cNvGrpSpPr>
                  <a:grpSpLocks/>
                </p:cNvGrpSpPr>
                <p:nvPr/>
              </p:nvGrpSpPr>
              <p:grpSpPr bwMode="auto">
                <a:xfrm>
                  <a:off x="1473" y="0"/>
                  <a:ext cx="554" cy="154"/>
                  <a:chOff x="1473" y="0"/>
                  <a:chExt cx="554" cy="154"/>
                </a:xfrm>
              </p:grpSpPr>
              <p:sp>
                <p:nvSpPr>
                  <p:cNvPr id="10286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1473" y="0"/>
                    <a:ext cx="55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>
                      <a:lnSpc>
                        <a:spcPct val="100000"/>
                      </a:lnSpc>
                    </a:pPr>
                    <a:r>
                      <a:rPr kumimoji="1" lang="en-US" sz="1000">
                        <a:cs typeface="Arial" charset="0"/>
                      </a:rPr>
                      <a:t>plaatsnaam</a:t>
                    </a:r>
                    <a:endParaRPr kumimoji="1" lang="en-US" sz="2400" b="0">
                      <a:solidFill>
                        <a:schemeClr val="tx1"/>
                      </a:solidFill>
                      <a:latin typeface="Times New Roman" charset="0"/>
                    </a:endParaRPr>
                  </a:p>
                </p:txBody>
              </p:sp>
              <p:sp>
                <p:nvSpPr>
                  <p:cNvPr id="10287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1473" y="0"/>
                    <a:ext cx="55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endParaRPr lang="nl-NL"/>
                  </a:p>
                </p:txBody>
              </p:sp>
            </p:grpSp>
          </p:grpSp>
          <p:grpSp>
            <p:nvGrpSpPr>
              <p:cNvPr id="10257" name="Group 235"/>
              <p:cNvGrpSpPr>
                <a:grpSpLocks/>
              </p:cNvGrpSpPr>
              <p:nvPr/>
            </p:nvGrpSpPr>
            <p:grpSpPr bwMode="auto">
              <a:xfrm>
                <a:off x="0" y="154"/>
                <a:ext cx="444" cy="154"/>
                <a:chOff x="0" y="154"/>
                <a:chExt cx="444" cy="154"/>
              </a:xfrm>
            </p:grpSpPr>
            <p:sp>
              <p:nvSpPr>
                <p:cNvPr id="10282" name="Rectangle 23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1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83" name="Rectangle 23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58" name="Group 238"/>
              <p:cNvGrpSpPr>
                <a:grpSpLocks/>
              </p:cNvGrpSpPr>
              <p:nvPr/>
            </p:nvGrpSpPr>
            <p:grpSpPr bwMode="auto">
              <a:xfrm>
                <a:off x="444" y="154"/>
                <a:ext cx="1029" cy="154"/>
                <a:chOff x="444" y="154"/>
                <a:chExt cx="1029" cy="154"/>
              </a:xfrm>
            </p:grpSpPr>
            <p:sp>
              <p:nvSpPr>
                <p:cNvPr id="10280" name="Rectangle 239"/>
                <p:cNvSpPr>
                  <a:spLocks noChangeArrowheads="1"/>
                </p:cNvSpPr>
                <p:nvPr/>
              </p:nvSpPr>
              <p:spPr bwMode="auto">
                <a:xfrm>
                  <a:off x="444" y="154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Muziekschool 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81" name="Rectangle 240"/>
                <p:cNvSpPr>
                  <a:spLocks noChangeArrowheads="1"/>
                </p:cNvSpPr>
                <p:nvPr/>
              </p:nvSpPr>
              <p:spPr bwMode="auto">
                <a:xfrm>
                  <a:off x="444" y="154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59" name="Group 241"/>
              <p:cNvGrpSpPr>
                <a:grpSpLocks/>
              </p:cNvGrpSpPr>
              <p:nvPr/>
            </p:nvGrpSpPr>
            <p:grpSpPr bwMode="auto">
              <a:xfrm>
                <a:off x="1473" y="154"/>
                <a:ext cx="554" cy="154"/>
                <a:chOff x="1473" y="154"/>
                <a:chExt cx="554" cy="154"/>
              </a:xfrm>
            </p:grpSpPr>
            <p:sp>
              <p:nvSpPr>
                <p:cNvPr id="1027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473" y="154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79" name="Rectangle 243"/>
                <p:cNvSpPr>
                  <a:spLocks noChangeArrowheads="1"/>
                </p:cNvSpPr>
                <p:nvPr/>
              </p:nvSpPr>
              <p:spPr bwMode="auto">
                <a:xfrm>
                  <a:off x="1473" y="154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60" name="Group 244"/>
              <p:cNvGrpSpPr>
                <a:grpSpLocks/>
              </p:cNvGrpSpPr>
              <p:nvPr/>
            </p:nvGrpSpPr>
            <p:grpSpPr bwMode="auto">
              <a:xfrm>
                <a:off x="0" y="308"/>
                <a:ext cx="444" cy="154"/>
                <a:chOff x="0" y="308"/>
                <a:chExt cx="444" cy="154"/>
              </a:xfrm>
            </p:grpSpPr>
            <p:sp>
              <p:nvSpPr>
                <p:cNvPr id="10276" name="Rectangle 24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2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77" name="Rectangle 24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61" name="Group 247"/>
              <p:cNvGrpSpPr>
                <a:grpSpLocks/>
              </p:cNvGrpSpPr>
              <p:nvPr/>
            </p:nvGrpSpPr>
            <p:grpSpPr bwMode="auto">
              <a:xfrm>
                <a:off x="444" y="308"/>
                <a:ext cx="1029" cy="154"/>
                <a:chOff x="444" y="308"/>
                <a:chExt cx="1029" cy="154"/>
              </a:xfrm>
            </p:grpSpPr>
            <p:sp>
              <p:nvSpPr>
                <p:cNvPr id="10274" name="Rectangle 248"/>
                <p:cNvSpPr>
                  <a:spLocks noChangeArrowheads="1"/>
                </p:cNvSpPr>
                <p:nvPr/>
              </p:nvSpPr>
              <p:spPr bwMode="auto">
                <a:xfrm>
                  <a:off x="444" y="308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Reijnders' Muziekschool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75" name="Rectangle 249"/>
                <p:cNvSpPr>
                  <a:spLocks noChangeArrowheads="1"/>
                </p:cNvSpPr>
                <p:nvPr/>
              </p:nvSpPr>
              <p:spPr bwMode="auto">
                <a:xfrm>
                  <a:off x="444" y="308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62" name="Group 250"/>
              <p:cNvGrpSpPr>
                <a:grpSpLocks/>
              </p:cNvGrpSpPr>
              <p:nvPr/>
            </p:nvGrpSpPr>
            <p:grpSpPr bwMode="auto">
              <a:xfrm>
                <a:off x="1473" y="308"/>
                <a:ext cx="554" cy="154"/>
                <a:chOff x="1473" y="308"/>
                <a:chExt cx="554" cy="154"/>
              </a:xfrm>
            </p:grpSpPr>
            <p:sp>
              <p:nvSpPr>
                <p:cNvPr id="10272" name="Rectangle 251"/>
                <p:cNvSpPr>
                  <a:spLocks noChangeArrowheads="1"/>
                </p:cNvSpPr>
                <p:nvPr/>
              </p:nvSpPr>
              <p:spPr bwMode="auto">
                <a:xfrm>
                  <a:off x="1473" y="308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Nijmegen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73" name="Rectangle 252"/>
                <p:cNvSpPr>
                  <a:spLocks noChangeArrowheads="1"/>
                </p:cNvSpPr>
                <p:nvPr/>
              </p:nvSpPr>
              <p:spPr bwMode="auto">
                <a:xfrm>
                  <a:off x="1473" y="308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63" name="Group 253"/>
              <p:cNvGrpSpPr>
                <a:grpSpLocks/>
              </p:cNvGrpSpPr>
              <p:nvPr/>
            </p:nvGrpSpPr>
            <p:grpSpPr bwMode="auto">
              <a:xfrm>
                <a:off x="0" y="462"/>
                <a:ext cx="444" cy="154"/>
                <a:chOff x="0" y="462"/>
                <a:chExt cx="444" cy="154"/>
              </a:xfrm>
            </p:grpSpPr>
            <p:sp>
              <p:nvSpPr>
                <p:cNvPr id="10270" name="Rectangle 25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3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71" name="Rectangle 255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64" name="Group 256"/>
              <p:cNvGrpSpPr>
                <a:grpSpLocks/>
              </p:cNvGrpSpPr>
              <p:nvPr/>
            </p:nvGrpSpPr>
            <p:grpSpPr bwMode="auto">
              <a:xfrm>
                <a:off x="444" y="462"/>
                <a:ext cx="1029" cy="154"/>
                <a:chOff x="444" y="462"/>
                <a:chExt cx="1029" cy="154"/>
              </a:xfrm>
            </p:grpSpPr>
            <p:sp>
              <p:nvSpPr>
                <p:cNvPr id="10268" name="Rectangle 257"/>
                <p:cNvSpPr>
                  <a:spLocks noChangeArrowheads="1"/>
                </p:cNvSpPr>
                <p:nvPr/>
              </p:nvSpPr>
              <p:spPr bwMode="auto">
                <a:xfrm>
                  <a:off x="444" y="462"/>
                  <a:ext cx="1029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Het Muziekpakhuis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69" name="Rectangle 258"/>
                <p:cNvSpPr>
                  <a:spLocks noChangeArrowheads="1"/>
                </p:cNvSpPr>
                <p:nvPr/>
              </p:nvSpPr>
              <p:spPr bwMode="auto">
                <a:xfrm>
                  <a:off x="444" y="462"/>
                  <a:ext cx="102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  <p:grpSp>
            <p:nvGrpSpPr>
              <p:cNvPr id="10265" name="Group 259"/>
              <p:cNvGrpSpPr>
                <a:grpSpLocks/>
              </p:cNvGrpSpPr>
              <p:nvPr/>
            </p:nvGrpSpPr>
            <p:grpSpPr bwMode="auto">
              <a:xfrm>
                <a:off x="1473" y="462"/>
                <a:ext cx="554" cy="154"/>
                <a:chOff x="1473" y="462"/>
                <a:chExt cx="554" cy="154"/>
              </a:xfrm>
            </p:grpSpPr>
            <p:sp>
              <p:nvSpPr>
                <p:cNvPr id="10266" name="Rectangle 260"/>
                <p:cNvSpPr>
                  <a:spLocks noChangeArrowheads="1"/>
                </p:cNvSpPr>
                <p:nvPr/>
              </p:nvSpPr>
              <p:spPr bwMode="auto">
                <a:xfrm>
                  <a:off x="1473" y="462"/>
                  <a:ext cx="55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lnSpc>
                      <a:spcPct val="100000"/>
                    </a:lnSpc>
                  </a:pPr>
                  <a:r>
                    <a:rPr kumimoji="1" lang="en-US" sz="1000" b="0">
                      <a:cs typeface="Arial" charset="0"/>
                    </a:rPr>
                    <a:t>Amsterdam</a:t>
                  </a:r>
                  <a:endParaRPr kumimoji="1" lang="en-US" sz="2400" b="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0267" name="Rectangle 261"/>
                <p:cNvSpPr>
                  <a:spLocks noChangeArrowheads="1"/>
                </p:cNvSpPr>
                <p:nvPr/>
              </p:nvSpPr>
              <p:spPr bwMode="auto">
                <a:xfrm>
                  <a:off x="1473" y="462"/>
                  <a:ext cx="55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anchor="b"/>
                <a:lstStyle/>
                <a:p>
                  <a:endParaRPr lang="nl-NL"/>
                </a:p>
              </p:txBody>
            </p:sp>
          </p:grpSp>
        </p:grpSp>
        <p:sp>
          <p:nvSpPr>
            <p:cNvPr id="10253" name="Rectangle 262"/>
            <p:cNvSpPr>
              <a:spLocks noChangeArrowheads="1"/>
            </p:cNvSpPr>
            <p:nvPr/>
          </p:nvSpPr>
          <p:spPr bwMode="auto">
            <a:xfrm>
              <a:off x="-3" y="-3"/>
              <a:ext cx="2033" cy="6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b"/>
            <a:lstStyle/>
            <a:p>
              <a:endParaRPr lang="nl-NL"/>
            </a:p>
          </p:txBody>
        </p:sp>
      </p:grpSp>
      <p:sp>
        <p:nvSpPr>
          <p:cNvPr id="10249" name="Text Box 263"/>
          <p:cNvSpPr txBox="1">
            <a:spLocks noChangeArrowheads="1"/>
          </p:cNvSpPr>
          <p:nvPr/>
        </p:nvSpPr>
        <p:spPr bwMode="auto">
          <a:xfrm>
            <a:off x="1152525" y="1441905"/>
            <a:ext cx="1031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Componist</a:t>
            </a:r>
            <a:endParaRPr lang="nl-NL" sz="1400" b="0"/>
          </a:p>
        </p:txBody>
      </p:sp>
      <p:sp>
        <p:nvSpPr>
          <p:cNvPr id="10250" name="Text Box 264"/>
          <p:cNvSpPr txBox="1">
            <a:spLocks noChangeArrowheads="1"/>
          </p:cNvSpPr>
          <p:nvPr/>
        </p:nvSpPr>
        <p:spPr bwMode="auto">
          <a:xfrm>
            <a:off x="5292725" y="1454605"/>
            <a:ext cx="12588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400" b="0"/>
              <a:t>Muziekschool</a:t>
            </a:r>
            <a:endParaRPr lang="nl-NL" sz="1400" b="0"/>
          </a:p>
        </p:txBody>
      </p:sp>
      <p:sp>
        <p:nvSpPr>
          <p:cNvPr id="357641" name="Text Box 265"/>
          <p:cNvSpPr txBox="1">
            <a:spLocks noChangeArrowheads="1"/>
          </p:cNvSpPr>
          <p:nvPr/>
        </p:nvSpPr>
        <p:spPr bwMode="auto">
          <a:xfrm>
            <a:off x="1152525" y="4910138"/>
            <a:ext cx="1212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sz="1800" b="0"/>
              <a:t>Resultaat:</a:t>
            </a:r>
            <a:endParaRPr lang="nl-NL" sz="1800" b="0"/>
          </a:p>
        </p:txBody>
      </p:sp>
      <p:sp>
        <p:nvSpPr>
          <p:cNvPr id="266" name="Footer Placeholder 26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©HAN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64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16170</TotalTime>
  <Words>1037</Words>
  <Application>Microsoft Office PowerPoint</Application>
  <PresentationFormat>On-screen Show (4:3)</PresentationFormat>
  <Paragraphs>663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Helvetica Neue</vt:lpstr>
      <vt:lpstr>Helvetica Neue Light</vt:lpstr>
      <vt:lpstr>Times New Roman</vt:lpstr>
      <vt:lpstr>Wingdings</vt:lpstr>
      <vt:lpstr>Office Theme</vt:lpstr>
      <vt:lpstr>Course  Databases</vt:lpstr>
      <vt:lpstr>Onderwerpen</vt:lpstr>
      <vt:lpstr>Muziekdatabase</vt:lpstr>
      <vt:lpstr>Inner join (1)</vt:lpstr>
      <vt:lpstr>Inner join (2)</vt:lpstr>
      <vt:lpstr>Inner join (3)</vt:lpstr>
      <vt:lpstr>Join als uitbreiding van tabel</vt:lpstr>
      <vt:lpstr>Werkwijze voor het opstellen van een SELECT-statement (versie 1)</vt:lpstr>
      <vt:lpstr>Inner join (4)</vt:lpstr>
      <vt:lpstr>Outer join</vt:lpstr>
      <vt:lpstr>Opgaven</vt:lpstr>
      <vt:lpstr>Self join (1)</vt:lpstr>
      <vt:lpstr>Self join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nbnm</dc:creator>
  <cp:lastModifiedBy>Misja Nabben</cp:lastModifiedBy>
  <cp:revision>570</cp:revision>
  <dcterms:created xsi:type="dcterms:W3CDTF">2015-07-08T04:47:01Z</dcterms:created>
  <dcterms:modified xsi:type="dcterms:W3CDTF">2016-11-06T09:25:40Z</dcterms:modified>
</cp:coreProperties>
</file>