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5" r:id="rId2"/>
    <p:sldId id="331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ja Nabben" initials="MN" lastIdx="1" clrIdx="0">
    <p:extLst>
      <p:ext uri="{19B8F6BF-5375-455C-9EA6-DF929625EA0E}">
        <p15:presenceInfo xmlns:p15="http://schemas.microsoft.com/office/powerpoint/2012/main" userId="c488e0a631d63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88657"/>
    <a:srgbClr val="A9976A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4" autoAdjust="0"/>
    <p:restoredTop sz="67578" autoAdjust="0"/>
  </p:normalViewPr>
  <p:slideViewPr>
    <p:cSldViewPr snapToGrid="0" snapToObjects="1">
      <p:cViewPr varScale="1">
        <p:scale>
          <a:sx n="91" d="100"/>
          <a:sy n="91" d="100"/>
        </p:scale>
        <p:origin x="1948" y="60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8" d="100"/>
          <a:sy n="38" d="100"/>
        </p:scale>
        <p:origin x="2019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3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5604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48BDE09-031D-43AC-ADB3-351B633A7022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5605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A8BDED-2D6F-4E6B-8143-8E942D1A727F}" type="slidenum">
              <a:rPr lang="en-GB" smtClean="0"/>
              <a:pPr/>
              <a:t>10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06095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5604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48BDE09-031D-43AC-ADB3-351B633A7022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5605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A8BDED-2D6F-4E6B-8143-8E942D1A727F}" type="slidenum">
              <a:rPr lang="en-GB" smtClean="0"/>
              <a:pPr/>
              <a:t>11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75435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7652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A238A71-D080-4682-AD6D-F8556C6F1621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7653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83975-809C-4093-9659-ACA1D9B3F132}" type="slidenum">
              <a:rPr lang="en-GB" smtClean="0"/>
              <a:pPr/>
              <a:t>12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56446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867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7F8605A-2000-4546-B4B0-41AA09132368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D0443-5834-4496-B1B2-9B57B390E1EF}" type="slidenum">
              <a:rPr lang="en-GB" smtClean="0"/>
              <a:pPr/>
              <a:t>13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50991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867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7F8605A-2000-4546-B4B0-41AA09132368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D0443-5834-4496-B1B2-9B57B390E1EF}" type="slidenum">
              <a:rPr lang="en-GB" smtClean="0"/>
              <a:pPr/>
              <a:t>14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57512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dirty="0" smtClean="0"/>
          </a:p>
        </p:txBody>
      </p:sp>
      <p:sp>
        <p:nvSpPr>
          <p:cNvPr id="2867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7F8605A-2000-4546-B4B0-41AA09132368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D0443-5834-4496-B1B2-9B57B390E1EF}" type="slidenum">
              <a:rPr lang="en-GB" smtClean="0"/>
              <a:pPr/>
              <a:t>15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04679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867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7F8605A-2000-4546-B4B0-41AA09132368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D0443-5834-4496-B1B2-9B57B390E1EF}" type="slidenum">
              <a:rPr lang="en-GB" smtClean="0"/>
              <a:pPr/>
              <a:t>16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92453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867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7F8605A-2000-4546-B4B0-41AA09132368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D0443-5834-4496-B1B2-9B57B390E1EF}" type="slidenum">
              <a:rPr lang="en-GB" smtClean="0"/>
              <a:pPr/>
              <a:t>17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58922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867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7F8605A-2000-4546-B4B0-41AA09132368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D0443-5834-4496-B1B2-9B57B390E1EF}" type="slidenum">
              <a:rPr lang="en-GB" smtClean="0"/>
              <a:pPr/>
              <a:t>18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791398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867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7F8605A-2000-4546-B4B0-41AA09132368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D0443-5834-4496-B1B2-9B57B390E1EF}" type="slidenum">
              <a:rPr lang="en-GB" smtClean="0"/>
              <a:pPr/>
              <a:t>19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3396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6628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7160D4-78E0-4F79-BE2B-1D00D2D53D77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6629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BF0B2-8523-4020-B3EA-B8D96225EA2B}" type="slidenum">
              <a:rPr lang="en-GB" smtClean="0"/>
              <a:pPr/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59541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9700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42BE46-F7C1-4644-9034-72A25D7A6946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9701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4357D-8237-40EB-BA09-BA5970C7D870}" type="slidenum">
              <a:rPr lang="en-GB" smtClean="0"/>
              <a:pPr/>
              <a:t>20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4576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C4F8CB9-8159-4EA6-AB43-C97652C2A80B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AFBEB-AEA3-469B-8633-B1D3DA528E99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524988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31748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370552B-FBB3-496F-A3CE-FDE7E37BDC8B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31749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25A33F-7C41-4714-8D8C-014B8B575E3F}" type="slidenum">
              <a:rPr lang="en-GB" smtClean="0"/>
              <a:pPr/>
              <a:t>22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00528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32772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D886555-4374-4DA9-875C-0D295378A698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32773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B08F8-0649-4071-90AC-EAB7B56C56FB}" type="slidenum">
              <a:rPr lang="en-GB" smtClean="0"/>
              <a:pPr/>
              <a:t>23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974359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nl-NL" dirty="0" smtClean="0"/>
              <a:t>Verschil tussen COUNT(*)</a:t>
            </a:r>
            <a:r>
              <a:rPr lang="nl-NL" baseline="0" dirty="0" smtClean="0"/>
              <a:t> en COUNT(kolom) uitleggen!</a:t>
            </a:r>
          </a:p>
          <a:p>
            <a:endParaRPr lang="nl-NL" dirty="0" smtClean="0"/>
          </a:p>
        </p:txBody>
      </p:sp>
      <p:sp>
        <p:nvSpPr>
          <p:cNvPr id="3379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4C5A49C-CF52-4008-9329-038C305F7497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3379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F2FBA-12B7-4FCE-9EFB-A4B1712FFB1C}" type="slidenum">
              <a:rPr lang="en-GB" smtClean="0"/>
              <a:pPr/>
              <a:t>24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291827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nl-NL" dirty="0" smtClean="0"/>
              <a:t>Verschil tussen COUNT(*)</a:t>
            </a:r>
            <a:r>
              <a:rPr lang="nl-NL" baseline="0" dirty="0" smtClean="0"/>
              <a:t> en COUNT(kolom) uitleggen!</a:t>
            </a:r>
          </a:p>
          <a:p>
            <a:endParaRPr lang="nl-NL" dirty="0" smtClean="0"/>
          </a:p>
        </p:txBody>
      </p:sp>
      <p:sp>
        <p:nvSpPr>
          <p:cNvPr id="3379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4C5A49C-CF52-4008-9329-038C305F7497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3379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F2FBA-12B7-4FCE-9EFB-A4B1712FFB1C}" type="slidenum">
              <a:rPr lang="en-GB" smtClean="0"/>
              <a:pPr/>
              <a:t>25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912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36868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DF7027B-EC26-46FC-803D-62D3C3B78C0E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36869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FA08A-998C-4336-9FAE-F4C6382ED918}" type="slidenum">
              <a:rPr lang="en-GB" smtClean="0"/>
              <a:pPr/>
              <a:t>26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55127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36868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DF7027B-EC26-46FC-803D-62D3C3B78C0E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36869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FA08A-998C-4336-9FAE-F4C6382ED918}" type="slidenum">
              <a:rPr lang="en-GB" smtClean="0"/>
              <a:pPr/>
              <a:t>27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9045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2532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7039E84-C895-49E9-820F-61DC8B647EE8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2533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BB4F91-8FDD-4D61-8571-0D59B8ABEBE6}" type="slidenum">
              <a:rPr lang="en-GB" smtClean="0"/>
              <a:pPr/>
              <a:t>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3871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355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F1E4139-55ED-4312-B294-FAED9CAB0288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355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5E7F6-FCEA-407E-8442-D7784D524B8C}" type="slidenum">
              <a:rPr lang="en-GB" smtClean="0"/>
              <a:pPr/>
              <a:t>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50365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4580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06C5CF6-80B0-493A-B3B0-05F00722C57C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4581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3E3B9A-C2DC-40A8-896F-A8097828AD63}" type="slidenum">
              <a:rPr lang="en-GB" smtClean="0"/>
              <a:pPr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97968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5604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48BDE09-031D-43AC-ADB3-351B633A7022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5605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A8BDED-2D6F-4E6B-8143-8E942D1A727F}" type="slidenum">
              <a:rPr lang="en-GB" smtClean="0"/>
              <a:pPr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23230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5604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48BDE09-031D-43AC-ADB3-351B633A7022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5605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A8BDED-2D6F-4E6B-8143-8E942D1A727F}" type="slidenum">
              <a:rPr lang="en-GB" smtClean="0"/>
              <a:pPr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82781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5604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48BDE09-031D-43AC-ADB3-351B633A7022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5605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A8BDED-2D6F-4E6B-8143-8E942D1A727F}" type="slidenum">
              <a:rPr lang="en-GB" smtClean="0"/>
              <a:pPr/>
              <a:t>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77892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5604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48BDE09-031D-43AC-ADB3-351B633A7022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5605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A8BDED-2D6F-4E6B-8143-8E942D1A727F}" type="slidenum">
              <a:rPr lang="en-GB" smtClean="0"/>
              <a:pPr/>
              <a:t>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20964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5143" y="1096887"/>
            <a:ext cx="872422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017337"/>
            <a:ext cx="6102660" cy="4319964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45143" y="1660355"/>
            <a:ext cx="8724221" cy="281567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017337"/>
            <a:ext cx="2458357" cy="4319964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0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80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63" y="1096887"/>
            <a:ext cx="8633451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63" y="1923067"/>
            <a:ext cx="8614399" cy="4203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iagram shows many tables arranged in a schema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647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2766705" y="4488041"/>
            <a:ext cx="6102660" cy="393744"/>
          </a:xfrm>
        </p:spPr>
        <p:txBody>
          <a:bodyPr>
            <a:normAutofit lnSpcReduction="10000"/>
          </a:bodyPr>
          <a:lstStyle/>
          <a:p>
            <a:r>
              <a:rPr lang="nl-NL" smtClean="0"/>
              <a:t>Thema 8– </a:t>
            </a:r>
            <a:r>
              <a:rPr lang="nl-NL" dirty="0" smtClean="0"/>
              <a:t>Statistische query’s</a:t>
            </a:r>
            <a:endParaRPr lang="nl-NL" dirty="0"/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161168"/>
            <a:ext cx="7467600" cy="635000"/>
          </a:xfrm>
        </p:spPr>
        <p:txBody>
          <a:bodyPr/>
          <a:lstStyle/>
          <a:p>
            <a:pPr algn="r" eaLnBrk="1" hangingPunct="1"/>
            <a:r>
              <a:rPr lang="en-US" dirty="0" err="1" smtClean="0"/>
              <a:t>Groeperen</a:t>
            </a:r>
            <a:r>
              <a:rPr lang="en-US" dirty="0" smtClean="0"/>
              <a:t> (5)</a:t>
            </a:r>
            <a:endParaRPr lang="nl-NL" dirty="0" smtClean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333500" y="2817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7174" name="Rectangle 426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31" name="Footer Placeholder 3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3238499" y="704670"/>
            <a:ext cx="1976120" cy="38357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4" name="Rectangle 738"/>
          <p:cNvSpPr>
            <a:spLocks noChangeArrowheads="1"/>
          </p:cNvSpPr>
          <p:nvPr/>
        </p:nvSpPr>
        <p:spPr bwMode="auto">
          <a:xfrm>
            <a:off x="1035050" y="1009470"/>
            <a:ext cx="564769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 dirty="0" smtClean="0">
                <a:latin typeface="Arial Unicode MS" pitchFamily="34" charset="-128"/>
              </a:rPr>
              <a:t>Verwerking nogmaals stap voor stap uitgelegd:</a:t>
            </a:r>
            <a:endParaRPr lang="nl-NL" sz="1800" b="0" dirty="0">
              <a:latin typeface="Arial Unicode MS" pitchFamily="34" charset="-128"/>
            </a:endParaRPr>
          </a:p>
        </p:txBody>
      </p:sp>
      <p:sp>
        <p:nvSpPr>
          <p:cNvPr id="335" name="Text Box 737"/>
          <p:cNvSpPr txBox="1">
            <a:spLocks noChangeArrowheads="1"/>
          </p:cNvSpPr>
          <p:nvPr/>
        </p:nvSpPr>
        <p:spPr bwMode="auto">
          <a:xfrm>
            <a:off x="1127125" y="1392982"/>
            <a:ext cx="676275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dirty="0"/>
              <a:t>SELECT	</a:t>
            </a:r>
            <a:r>
              <a:rPr lang="en-US" sz="1800" dirty="0" err="1"/>
              <a:t>genrenaam</a:t>
            </a:r>
            <a:r>
              <a:rPr lang="en-US" sz="1800" dirty="0"/>
              <a:t>, </a:t>
            </a:r>
            <a:r>
              <a:rPr lang="nl-NL" sz="1800" dirty="0"/>
              <a:t>COUNT </a:t>
            </a:r>
            <a:r>
              <a:rPr lang="nl-NL" sz="1800" dirty="0" smtClean="0"/>
              <a:t>(*) AS aantal</a:t>
            </a:r>
            <a:endParaRPr lang="nl-NL" sz="1800" dirty="0"/>
          </a:p>
          <a:p>
            <a:pPr>
              <a:tabLst>
                <a:tab pos="1320800" algn="l"/>
              </a:tabLst>
            </a:pPr>
            <a:r>
              <a:rPr lang="nl-NL" sz="1800" dirty="0"/>
              <a:t>FROM	</a:t>
            </a:r>
            <a:r>
              <a:rPr lang="nl-NL" sz="1800" dirty="0" smtClean="0"/>
              <a:t>Stuk	</a:t>
            </a:r>
            <a:r>
              <a:rPr lang="nl-NL" sz="1800" b="0" dirty="0" smtClean="0"/>
              <a:t>			</a:t>
            </a:r>
            <a:endParaRPr lang="nl-NL" sz="1800" b="0" dirty="0"/>
          </a:p>
          <a:p>
            <a:pPr>
              <a:tabLst>
                <a:tab pos="1320800" algn="l"/>
              </a:tabLst>
            </a:pPr>
            <a:r>
              <a:rPr lang="nl-NL" sz="1800" dirty="0"/>
              <a:t>GROUP BY	</a:t>
            </a:r>
            <a:r>
              <a:rPr lang="nl-NL" sz="1800" dirty="0" smtClean="0"/>
              <a:t>genrenaam</a:t>
            </a: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ORDER BY  2 </a:t>
            </a:r>
            <a:r>
              <a:rPr lang="nl-NL" sz="1800" b="0" dirty="0" smtClean="0">
                <a:solidFill>
                  <a:srgbClr val="000099"/>
                </a:solidFill>
              </a:rPr>
              <a:t>DESC</a:t>
            </a:r>
            <a:endParaRPr lang="nl-NL" sz="1800" b="0" dirty="0">
              <a:solidFill>
                <a:srgbClr val="000099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6564590" y="1472698"/>
            <a:ext cx="2236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Na SELECT clause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127125" y="3918252"/>
            <a:ext cx="666528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COUNT(*) </a:t>
            </a:r>
            <a:r>
              <a:rPr lang="en-US" sz="1800" dirty="0" err="1" smtClean="0"/>
              <a:t>telt</a:t>
            </a:r>
            <a:r>
              <a:rPr lang="en-US" sz="1800" dirty="0" smtClean="0"/>
              <a:t> het </a:t>
            </a:r>
            <a:r>
              <a:rPr lang="en-US" sz="1800" dirty="0" err="1" smtClean="0"/>
              <a:t>aantal</a:t>
            </a:r>
            <a:r>
              <a:rPr lang="en-US" sz="1800" dirty="0" smtClean="0"/>
              <a:t> </a:t>
            </a:r>
            <a:r>
              <a:rPr lang="en-US" sz="1800" dirty="0" err="1" smtClean="0"/>
              <a:t>virtuele</a:t>
            </a:r>
            <a:r>
              <a:rPr lang="en-US" sz="1800" dirty="0" smtClean="0"/>
              <a:t> </a:t>
            </a:r>
            <a:r>
              <a:rPr lang="en-US" sz="1800" dirty="0" err="1" smtClean="0"/>
              <a:t>rijen</a:t>
            </a:r>
            <a:r>
              <a:rPr lang="en-US" sz="1800" dirty="0" smtClean="0"/>
              <a:t> per GROUP BY clause</a:t>
            </a:r>
          </a:p>
          <a:p>
            <a:r>
              <a:rPr lang="en-US" sz="1800" dirty="0" err="1" smtClean="0"/>
              <a:t>Hier</a:t>
            </a:r>
            <a:r>
              <a:rPr lang="en-US" sz="1800" dirty="0" smtClean="0"/>
              <a:t> </a:t>
            </a:r>
            <a:r>
              <a:rPr lang="en-US" sz="1800" dirty="0" err="1" smtClean="0"/>
              <a:t>dus</a:t>
            </a:r>
            <a:r>
              <a:rPr lang="en-US" sz="1800" dirty="0" smtClean="0"/>
              <a:t> het </a:t>
            </a:r>
            <a:r>
              <a:rPr lang="en-US" sz="1800" dirty="0" err="1" smtClean="0"/>
              <a:t>aantal</a:t>
            </a:r>
            <a:r>
              <a:rPr lang="en-US" sz="1800" dirty="0" smtClean="0"/>
              <a:t> </a:t>
            </a:r>
            <a:r>
              <a:rPr lang="en-US" sz="1800" dirty="0" err="1" smtClean="0"/>
              <a:t>rijen</a:t>
            </a:r>
            <a:r>
              <a:rPr lang="en-US" sz="1800" dirty="0" smtClean="0"/>
              <a:t> per </a:t>
            </a:r>
            <a:r>
              <a:rPr lang="en-US" sz="1800" dirty="0" err="1" smtClean="0"/>
              <a:t>groep</a:t>
            </a:r>
            <a:r>
              <a:rPr lang="en-US" sz="1800" dirty="0" smtClean="0"/>
              <a:t> van </a:t>
            </a:r>
            <a:r>
              <a:rPr lang="en-US" sz="1800" dirty="0" err="1" smtClean="0"/>
              <a:t>genrenaam</a:t>
            </a:r>
            <a:endParaRPr lang="en-US" sz="18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87450" y="2719561"/>
          <a:ext cx="1806526" cy="891540"/>
        </p:xfrm>
        <a:graphic>
          <a:graphicData uri="http://schemas.openxmlformats.org/drawingml/2006/table">
            <a:tbl>
              <a:tblPr/>
              <a:tblGrid>
                <a:gridCol w="988476"/>
                <a:gridCol w="81805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genrenaam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aantal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jazz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klassiek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9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241134"/>
            <a:ext cx="7467600" cy="635000"/>
          </a:xfrm>
        </p:spPr>
        <p:txBody>
          <a:bodyPr/>
          <a:lstStyle/>
          <a:p>
            <a:pPr algn="r" eaLnBrk="1" hangingPunct="1"/>
            <a:r>
              <a:rPr lang="en-US" dirty="0" err="1" smtClean="0"/>
              <a:t>Groeperen</a:t>
            </a:r>
            <a:r>
              <a:rPr lang="en-US" dirty="0" smtClean="0"/>
              <a:t> (6)</a:t>
            </a:r>
            <a:endParaRPr lang="nl-NL" dirty="0" smtClean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333500" y="2817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7174" name="Rectangle 426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31" name="Footer Placeholder 3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3238499" y="704670"/>
            <a:ext cx="1976120" cy="38357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4" name="Rectangle 738"/>
          <p:cNvSpPr>
            <a:spLocks noChangeArrowheads="1"/>
          </p:cNvSpPr>
          <p:nvPr/>
        </p:nvSpPr>
        <p:spPr bwMode="auto">
          <a:xfrm>
            <a:off x="1035050" y="1009470"/>
            <a:ext cx="564769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 dirty="0" smtClean="0">
                <a:latin typeface="Arial Unicode MS" pitchFamily="34" charset="-128"/>
              </a:rPr>
              <a:t>Verwerking nogmaals stap voor stap uitgelegd:</a:t>
            </a:r>
            <a:endParaRPr lang="nl-NL" sz="1800" b="0" dirty="0">
              <a:latin typeface="Arial Unicode MS" pitchFamily="34" charset="-128"/>
            </a:endParaRPr>
          </a:p>
        </p:txBody>
      </p:sp>
      <p:sp>
        <p:nvSpPr>
          <p:cNvPr id="335" name="Text Box 737"/>
          <p:cNvSpPr txBox="1">
            <a:spLocks noChangeArrowheads="1"/>
          </p:cNvSpPr>
          <p:nvPr/>
        </p:nvSpPr>
        <p:spPr bwMode="auto">
          <a:xfrm>
            <a:off x="1127125" y="1370122"/>
            <a:ext cx="676275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dirty="0"/>
              <a:t>SELECT	</a:t>
            </a:r>
            <a:r>
              <a:rPr lang="en-US" sz="1800" dirty="0" err="1"/>
              <a:t>genrenaam</a:t>
            </a:r>
            <a:r>
              <a:rPr lang="en-US" sz="1800" dirty="0"/>
              <a:t>, </a:t>
            </a:r>
            <a:r>
              <a:rPr lang="nl-NL" sz="1800" dirty="0"/>
              <a:t>COUNT </a:t>
            </a:r>
            <a:r>
              <a:rPr lang="nl-NL" sz="1800" dirty="0" smtClean="0"/>
              <a:t>(*) AS aantal</a:t>
            </a:r>
            <a:endParaRPr lang="nl-NL" sz="1800" dirty="0"/>
          </a:p>
          <a:p>
            <a:pPr>
              <a:tabLst>
                <a:tab pos="1320800" algn="l"/>
              </a:tabLst>
            </a:pPr>
            <a:r>
              <a:rPr lang="nl-NL" sz="1800" dirty="0"/>
              <a:t>FROM	</a:t>
            </a:r>
            <a:r>
              <a:rPr lang="nl-NL" sz="1800" dirty="0" smtClean="0"/>
              <a:t>Stuk	</a:t>
            </a:r>
            <a:r>
              <a:rPr lang="nl-NL" sz="1800" b="0" dirty="0" smtClean="0"/>
              <a:t>			</a:t>
            </a:r>
            <a:endParaRPr lang="nl-NL" sz="1800" b="0" dirty="0"/>
          </a:p>
          <a:p>
            <a:pPr>
              <a:tabLst>
                <a:tab pos="1320800" algn="l"/>
              </a:tabLst>
            </a:pPr>
            <a:r>
              <a:rPr lang="nl-NL" sz="1800" dirty="0"/>
              <a:t>GROUP BY	</a:t>
            </a:r>
            <a:r>
              <a:rPr lang="nl-NL" sz="1800" dirty="0" smtClean="0"/>
              <a:t>genrenaam</a:t>
            </a:r>
          </a:p>
          <a:p>
            <a:pPr>
              <a:tabLst>
                <a:tab pos="1320800" algn="l"/>
              </a:tabLst>
            </a:pPr>
            <a:r>
              <a:rPr lang="nl-NL" sz="1800" dirty="0"/>
              <a:t>ORDER BY  2 </a:t>
            </a:r>
            <a:r>
              <a:rPr lang="nl-NL" sz="1800" dirty="0" smtClean="0"/>
              <a:t>DESC</a:t>
            </a:r>
            <a:endParaRPr lang="nl-NL" sz="1800" dirty="0"/>
          </a:p>
        </p:txBody>
      </p:sp>
      <p:sp>
        <p:nvSpPr>
          <p:cNvPr id="336" name="TextBox 335"/>
          <p:cNvSpPr txBox="1"/>
          <p:nvPr/>
        </p:nvSpPr>
        <p:spPr>
          <a:xfrm>
            <a:off x="6564590" y="1963417"/>
            <a:ext cx="2540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Na ORDER BY clause</a:t>
            </a:r>
            <a:endParaRPr lang="en-US" sz="1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187450" y="2724988"/>
          <a:ext cx="1775460" cy="891540"/>
        </p:xfrm>
        <a:graphic>
          <a:graphicData uri="http://schemas.openxmlformats.org/drawingml/2006/table">
            <a:tbl>
              <a:tblPr/>
              <a:tblGrid>
                <a:gridCol w="971478"/>
                <a:gridCol w="80398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genrenaam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aantal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klassiek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jazz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 Box 737"/>
          <p:cNvSpPr txBox="1">
            <a:spLocks noChangeArrowheads="1"/>
          </p:cNvSpPr>
          <p:nvPr/>
        </p:nvSpPr>
        <p:spPr bwMode="auto">
          <a:xfrm>
            <a:off x="1035050" y="4026168"/>
            <a:ext cx="4038600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tabLst>
                <a:tab pos="1320800" algn="l"/>
              </a:tabLst>
            </a:pPr>
            <a:endParaRPr lang="nl-NL" sz="1800" dirty="0"/>
          </a:p>
          <a:p>
            <a:pPr>
              <a:tabLst>
                <a:tab pos="1320800" algn="l"/>
              </a:tabLst>
            </a:pPr>
            <a:endParaRPr lang="nl-NL" sz="1800" b="0" i="1" dirty="0" smtClean="0"/>
          </a:p>
          <a:p>
            <a:pPr>
              <a:tabLst>
                <a:tab pos="1320800" algn="l"/>
              </a:tabLst>
            </a:pPr>
            <a:r>
              <a:rPr lang="nl-NL" sz="1800" i="1" dirty="0" smtClean="0">
                <a:solidFill>
                  <a:srgbClr val="000099"/>
                </a:solidFill>
              </a:rPr>
              <a:t>ORDER BY  COUNT(*) DESC</a:t>
            </a:r>
          </a:p>
          <a:p>
            <a:pPr>
              <a:tabLst>
                <a:tab pos="1320800" algn="l"/>
              </a:tabLst>
            </a:pPr>
            <a:r>
              <a:rPr lang="nl-NL" sz="1800" i="1" dirty="0" smtClean="0"/>
              <a:t>of</a:t>
            </a:r>
          </a:p>
          <a:p>
            <a:pPr>
              <a:tabLst>
                <a:tab pos="1320800" algn="l"/>
              </a:tabLst>
            </a:pPr>
            <a:r>
              <a:rPr lang="nl-NL" sz="1800" i="1" dirty="0" smtClean="0">
                <a:solidFill>
                  <a:srgbClr val="000099"/>
                </a:solidFill>
              </a:rPr>
              <a:t>ORDER BY aantal DESC</a:t>
            </a:r>
          </a:p>
          <a:p>
            <a:pPr>
              <a:tabLst>
                <a:tab pos="1320800" algn="l"/>
              </a:tabLst>
            </a:pPr>
            <a:r>
              <a:rPr lang="nl-NL" sz="1800" i="1" dirty="0"/>
              <a:t>w</a:t>
            </a:r>
            <a:r>
              <a:rPr lang="nl-NL" sz="1800" i="1" dirty="0" smtClean="0"/>
              <a:t>erkt ook!</a:t>
            </a:r>
            <a:endParaRPr lang="nl-NL" sz="1800" i="1" dirty="0"/>
          </a:p>
        </p:txBody>
      </p:sp>
    </p:spTree>
    <p:extLst>
      <p:ext uri="{BB962C8B-B14F-4D97-AF65-F5344CB8AC3E}">
        <p14:creationId xmlns:p14="http://schemas.microsoft.com/office/powerpoint/2010/main" val="22727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0727"/>
            <a:ext cx="7467600" cy="635000"/>
          </a:xfrm>
        </p:spPr>
        <p:txBody>
          <a:bodyPr/>
          <a:lstStyle/>
          <a:p>
            <a:pPr algn="r" eaLnBrk="1" hangingPunct="1"/>
            <a:r>
              <a:rPr lang="en-US" dirty="0" err="1" smtClean="0"/>
              <a:t>Groeperen</a:t>
            </a:r>
            <a:r>
              <a:rPr lang="en-US" dirty="0" smtClean="0"/>
              <a:t> (7)</a:t>
            </a:r>
            <a:endParaRPr lang="nl-NL" dirty="0" smtClean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143000" y="1150144"/>
            <a:ext cx="71024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 u="sng" dirty="0" err="1" smtClean="0"/>
              <a:t>Informatiebehoefte</a:t>
            </a:r>
            <a:r>
              <a:rPr lang="en-US" sz="1800" b="0" u="sng" dirty="0" smtClean="0"/>
              <a:t>:</a:t>
            </a:r>
            <a:endParaRPr lang="en-US" sz="1800" b="0" u="sng" dirty="0"/>
          </a:p>
          <a:p>
            <a:r>
              <a:rPr lang="en-US" sz="1800" b="0" dirty="0" err="1"/>
              <a:t>Geef</a:t>
            </a:r>
            <a:r>
              <a:rPr lang="en-US" sz="1800" b="0" dirty="0"/>
              <a:t> per genre het </a:t>
            </a:r>
            <a:r>
              <a:rPr lang="en-US" sz="1800" b="0" dirty="0" err="1"/>
              <a:t>aantal</a:t>
            </a:r>
            <a:r>
              <a:rPr lang="en-US" sz="1800" b="0" dirty="0"/>
              <a:t> </a:t>
            </a:r>
            <a:r>
              <a:rPr lang="en-US" sz="1800" b="0" dirty="0" err="1"/>
              <a:t>speelstukken</a:t>
            </a:r>
            <a:r>
              <a:rPr lang="en-US" sz="1800" b="0" dirty="0"/>
              <a:t>. </a:t>
            </a:r>
            <a:r>
              <a:rPr lang="en-US" sz="1800" b="0" dirty="0" err="1"/>
              <a:t>Orden</a:t>
            </a:r>
            <a:r>
              <a:rPr lang="en-US" sz="1800" b="0" dirty="0"/>
              <a:t> op </a:t>
            </a:r>
            <a:r>
              <a:rPr lang="en-US" sz="1800" b="0" dirty="0" err="1"/>
              <a:t>aantal</a:t>
            </a:r>
            <a:r>
              <a:rPr lang="en-US" sz="1800" b="0" dirty="0"/>
              <a:t> (van </a:t>
            </a:r>
            <a:r>
              <a:rPr lang="en-US" sz="1800" b="0" dirty="0" err="1"/>
              <a:t>groot</a:t>
            </a:r>
            <a:r>
              <a:rPr lang="en-US" sz="1800" b="0" dirty="0"/>
              <a:t> </a:t>
            </a:r>
            <a:r>
              <a:rPr lang="en-US" sz="1800" b="0" dirty="0" err="1"/>
              <a:t>naar</a:t>
            </a:r>
            <a:r>
              <a:rPr lang="en-US" sz="1800" b="0" dirty="0"/>
              <a:t> klein). </a:t>
            </a:r>
            <a:endParaRPr lang="nl-NL" sz="1800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558925" y="4706938"/>
            <a:ext cx="676275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	genrenaam, COUNT (*)</a:t>
            </a: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FROM	Stuk</a:t>
            </a: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WHERE	niveaucode IS NOT NULL</a:t>
            </a: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GROUP BY	genrenaam</a:t>
            </a: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ORDER BY	2 DESC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155700" y="43307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Query: 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1260475" y="2668588"/>
            <a:ext cx="1646238" cy="1343025"/>
            <a:chOff x="-3" y="-3"/>
            <a:chExt cx="893" cy="622"/>
          </a:xfrm>
        </p:grpSpPr>
        <p:grpSp>
          <p:nvGrpSpPr>
            <p:cNvPr id="9227" name="Group 9"/>
            <p:cNvGrpSpPr>
              <a:grpSpLocks/>
            </p:cNvGrpSpPr>
            <p:nvPr/>
          </p:nvGrpSpPr>
          <p:grpSpPr bwMode="auto">
            <a:xfrm>
              <a:off x="0" y="0"/>
              <a:ext cx="887" cy="616"/>
              <a:chOff x="0" y="0"/>
              <a:chExt cx="887" cy="616"/>
            </a:xfrm>
          </p:grpSpPr>
          <p:grpSp>
            <p:nvGrpSpPr>
              <p:cNvPr id="9229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541" cy="154"/>
                <a:chOff x="0" y="0"/>
                <a:chExt cx="541" cy="154"/>
              </a:xfrm>
            </p:grpSpPr>
            <p:sp>
              <p:nvSpPr>
                <p:cNvPr id="9253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9254" name="Group 1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1" cy="154"/>
                  <a:chOff x="0" y="0"/>
                  <a:chExt cx="541" cy="154"/>
                </a:xfrm>
              </p:grpSpPr>
              <p:sp>
                <p:nvSpPr>
                  <p:cNvPr id="925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genrenaam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925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9230" name="Group 15"/>
              <p:cNvGrpSpPr>
                <a:grpSpLocks/>
              </p:cNvGrpSpPr>
              <p:nvPr/>
            </p:nvGrpSpPr>
            <p:grpSpPr bwMode="auto">
              <a:xfrm>
                <a:off x="541" y="0"/>
                <a:ext cx="346" cy="154"/>
                <a:chOff x="541" y="0"/>
                <a:chExt cx="346" cy="154"/>
              </a:xfrm>
            </p:grpSpPr>
            <p:sp>
              <p:nvSpPr>
                <p:cNvPr id="9249" name="Rectangle 16"/>
                <p:cNvSpPr>
                  <a:spLocks noChangeArrowheads="1"/>
                </p:cNvSpPr>
                <p:nvPr/>
              </p:nvSpPr>
              <p:spPr bwMode="auto">
                <a:xfrm>
                  <a:off x="541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9250" name="Group 17"/>
                <p:cNvGrpSpPr>
                  <a:grpSpLocks/>
                </p:cNvGrpSpPr>
                <p:nvPr/>
              </p:nvGrpSpPr>
              <p:grpSpPr bwMode="auto">
                <a:xfrm>
                  <a:off x="541" y="0"/>
                  <a:ext cx="346" cy="154"/>
                  <a:chOff x="541" y="0"/>
                  <a:chExt cx="346" cy="154"/>
                </a:xfrm>
              </p:grpSpPr>
              <p:sp>
                <p:nvSpPr>
                  <p:cNvPr id="925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541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aantal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9252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541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9231" name="Group 20"/>
              <p:cNvGrpSpPr>
                <a:grpSpLocks/>
              </p:cNvGrpSpPr>
              <p:nvPr/>
            </p:nvGrpSpPr>
            <p:grpSpPr bwMode="auto">
              <a:xfrm>
                <a:off x="0" y="154"/>
                <a:ext cx="541" cy="154"/>
                <a:chOff x="0" y="154"/>
                <a:chExt cx="541" cy="154"/>
              </a:xfrm>
            </p:grpSpPr>
            <p:sp>
              <p:nvSpPr>
                <p:cNvPr id="9247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klassiek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9248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32" name="Group 23"/>
              <p:cNvGrpSpPr>
                <a:grpSpLocks/>
              </p:cNvGrpSpPr>
              <p:nvPr/>
            </p:nvGrpSpPr>
            <p:grpSpPr bwMode="auto">
              <a:xfrm>
                <a:off x="541" y="154"/>
                <a:ext cx="346" cy="154"/>
                <a:chOff x="541" y="154"/>
                <a:chExt cx="346" cy="154"/>
              </a:xfrm>
            </p:grpSpPr>
            <p:sp>
              <p:nvSpPr>
                <p:cNvPr id="9245" name="Rectangle 24"/>
                <p:cNvSpPr>
                  <a:spLocks noChangeArrowheads="1"/>
                </p:cNvSpPr>
                <p:nvPr/>
              </p:nvSpPr>
              <p:spPr bwMode="auto">
                <a:xfrm>
                  <a:off x="541" y="154"/>
                  <a:ext cx="34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4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9246" name="Rectangle 25"/>
                <p:cNvSpPr>
                  <a:spLocks noChangeArrowheads="1"/>
                </p:cNvSpPr>
                <p:nvPr/>
              </p:nvSpPr>
              <p:spPr bwMode="auto">
                <a:xfrm>
                  <a:off x="541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33" name="Group 26"/>
              <p:cNvGrpSpPr>
                <a:grpSpLocks/>
              </p:cNvGrpSpPr>
              <p:nvPr/>
            </p:nvGrpSpPr>
            <p:grpSpPr bwMode="auto">
              <a:xfrm>
                <a:off x="0" y="308"/>
                <a:ext cx="541" cy="154"/>
                <a:chOff x="0" y="308"/>
                <a:chExt cx="541" cy="154"/>
              </a:xfrm>
            </p:grpSpPr>
            <p:sp>
              <p:nvSpPr>
                <p:cNvPr id="9243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jazz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9244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34" name="Group 29"/>
              <p:cNvGrpSpPr>
                <a:grpSpLocks/>
              </p:cNvGrpSpPr>
              <p:nvPr/>
            </p:nvGrpSpPr>
            <p:grpSpPr bwMode="auto">
              <a:xfrm>
                <a:off x="541" y="308"/>
                <a:ext cx="346" cy="154"/>
                <a:chOff x="541" y="308"/>
                <a:chExt cx="346" cy="154"/>
              </a:xfrm>
            </p:grpSpPr>
            <p:sp>
              <p:nvSpPr>
                <p:cNvPr id="9241" name="Rectangle 30"/>
                <p:cNvSpPr>
                  <a:spLocks noChangeArrowheads="1"/>
                </p:cNvSpPr>
                <p:nvPr/>
              </p:nvSpPr>
              <p:spPr bwMode="auto">
                <a:xfrm>
                  <a:off x="541" y="308"/>
                  <a:ext cx="34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3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924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1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35" name="Group 32"/>
              <p:cNvGrpSpPr>
                <a:grpSpLocks/>
              </p:cNvGrpSpPr>
              <p:nvPr/>
            </p:nvGrpSpPr>
            <p:grpSpPr bwMode="auto">
              <a:xfrm>
                <a:off x="0" y="462"/>
                <a:ext cx="541" cy="154"/>
                <a:chOff x="0" y="462"/>
                <a:chExt cx="541" cy="154"/>
              </a:xfrm>
            </p:grpSpPr>
            <p:sp>
              <p:nvSpPr>
                <p:cNvPr id="9239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pop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9240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36" name="Group 35"/>
              <p:cNvGrpSpPr>
                <a:grpSpLocks/>
              </p:cNvGrpSpPr>
              <p:nvPr/>
            </p:nvGrpSpPr>
            <p:grpSpPr bwMode="auto">
              <a:xfrm>
                <a:off x="541" y="462"/>
                <a:ext cx="346" cy="154"/>
                <a:chOff x="541" y="462"/>
                <a:chExt cx="346" cy="154"/>
              </a:xfrm>
            </p:grpSpPr>
            <p:sp>
              <p:nvSpPr>
                <p:cNvPr id="9237" name="Rectangle 36"/>
                <p:cNvSpPr>
                  <a:spLocks noChangeArrowheads="1"/>
                </p:cNvSpPr>
                <p:nvPr/>
              </p:nvSpPr>
              <p:spPr bwMode="auto">
                <a:xfrm>
                  <a:off x="541" y="462"/>
                  <a:ext cx="34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9238" name="Rectangle 37"/>
                <p:cNvSpPr>
                  <a:spLocks noChangeArrowheads="1"/>
                </p:cNvSpPr>
                <p:nvPr/>
              </p:nvSpPr>
              <p:spPr bwMode="auto">
                <a:xfrm>
                  <a:off x="541" y="462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9228" name="Rectangle 38"/>
            <p:cNvSpPr>
              <a:spLocks noChangeArrowheads="1"/>
            </p:cNvSpPr>
            <p:nvPr/>
          </p:nvSpPr>
          <p:spPr bwMode="auto">
            <a:xfrm>
              <a:off x="-3" y="-3"/>
              <a:ext cx="893" cy="62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9225" name="Rectangle 39"/>
          <p:cNvSpPr>
            <a:spLocks noChangeArrowheads="1"/>
          </p:cNvSpPr>
          <p:nvPr/>
        </p:nvSpPr>
        <p:spPr bwMode="auto">
          <a:xfrm>
            <a:off x="1143000" y="23241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Resultaat: </a:t>
            </a:r>
          </a:p>
        </p:txBody>
      </p:sp>
      <p:sp>
        <p:nvSpPr>
          <p:cNvPr id="9226" name="Lijntoelichting 1 40"/>
          <p:cNvSpPr>
            <a:spLocks/>
          </p:cNvSpPr>
          <p:nvPr/>
        </p:nvSpPr>
        <p:spPr bwMode="auto">
          <a:xfrm>
            <a:off x="5300980" y="2351216"/>
            <a:ext cx="2730500" cy="647700"/>
          </a:xfrm>
          <a:prstGeom prst="borderCallout1">
            <a:avLst>
              <a:gd name="adj1" fmla="val -1250"/>
              <a:gd name="adj2" fmla="val -778"/>
              <a:gd name="adj3" fmla="val -80509"/>
              <a:gd name="adj4" fmla="val -20444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just"/>
            <a:r>
              <a:rPr lang="nl-NL" sz="1600" b="0" i="1">
                <a:solidFill>
                  <a:schemeClr val="tx1"/>
                </a:solidFill>
              </a:rPr>
              <a:t>een speelstuk is een stuk met een niveau-aanduiding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7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630" y="221749"/>
            <a:ext cx="7467600" cy="635000"/>
          </a:xfrm>
        </p:spPr>
        <p:txBody>
          <a:bodyPr/>
          <a:lstStyle/>
          <a:p>
            <a:pPr algn="r" eaLnBrk="1" hangingPunct="1"/>
            <a:r>
              <a:rPr lang="en-US" dirty="0" err="1" smtClean="0"/>
              <a:t>Groeperen</a:t>
            </a:r>
            <a:r>
              <a:rPr lang="en-US" dirty="0" smtClean="0"/>
              <a:t> (8)</a:t>
            </a:r>
            <a:endParaRPr lang="nl-NL" dirty="0" smtClean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55700" y="1223224"/>
            <a:ext cx="71024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 u="sng" dirty="0" err="1"/>
              <a:t>Informatiebehoefte</a:t>
            </a:r>
            <a:r>
              <a:rPr lang="en-US" sz="1800" b="0" u="sng" dirty="0"/>
              <a:t>:</a:t>
            </a:r>
          </a:p>
          <a:p>
            <a:r>
              <a:rPr lang="en-US" sz="1800" b="0" dirty="0" err="1"/>
              <a:t>Geef</a:t>
            </a:r>
            <a:r>
              <a:rPr lang="en-US" sz="1800" b="0" dirty="0"/>
              <a:t> </a:t>
            </a:r>
            <a:r>
              <a:rPr lang="en-US" sz="1800" b="0" dirty="0" err="1"/>
              <a:t>voor</a:t>
            </a:r>
            <a:r>
              <a:rPr lang="en-US" sz="1800" b="0" dirty="0"/>
              <a:t> </a:t>
            </a:r>
            <a:r>
              <a:rPr lang="en-US" sz="1800" b="0" dirty="0" err="1"/>
              <a:t>alle</a:t>
            </a:r>
            <a:r>
              <a:rPr lang="en-US" sz="1800" b="0" dirty="0"/>
              <a:t> genres met </a:t>
            </a:r>
            <a:r>
              <a:rPr lang="en-US" sz="1800" b="0" dirty="0" err="1"/>
              <a:t>meer</a:t>
            </a:r>
            <a:r>
              <a:rPr lang="en-US" sz="1800" b="0" dirty="0"/>
              <a:t> </a:t>
            </a:r>
            <a:r>
              <a:rPr lang="en-US" sz="1800" b="0" dirty="0" err="1"/>
              <a:t>dan</a:t>
            </a:r>
            <a:r>
              <a:rPr lang="en-US" sz="1800" b="0" dirty="0"/>
              <a:t> twee </a:t>
            </a:r>
            <a:r>
              <a:rPr lang="en-US" sz="1800" b="0" dirty="0" err="1"/>
              <a:t>speelstukken</a:t>
            </a:r>
            <a:r>
              <a:rPr lang="en-US" sz="1800" b="0" dirty="0"/>
              <a:t> het </a:t>
            </a:r>
            <a:r>
              <a:rPr lang="en-US" sz="1800" b="0" dirty="0" err="1"/>
              <a:t>aantal</a:t>
            </a:r>
            <a:r>
              <a:rPr lang="en-US" sz="1800" b="0" dirty="0"/>
              <a:t> </a:t>
            </a:r>
            <a:r>
              <a:rPr lang="en-US" sz="1800" b="0" dirty="0" err="1"/>
              <a:t>speelstukken</a:t>
            </a:r>
            <a:r>
              <a:rPr lang="en-US" sz="1800" b="0" dirty="0"/>
              <a:t>. </a:t>
            </a:r>
            <a:r>
              <a:rPr lang="en-US" sz="1800" b="0" dirty="0" err="1"/>
              <a:t>Orden</a:t>
            </a:r>
            <a:r>
              <a:rPr lang="en-US" sz="1800" b="0" dirty="0"/>
              <a:t> op </a:t>
            </a:r>
            <a:r>
              <a:rPr lang="en-US" sz="1800" b="0" dirty="0" err="1"/>
              <a:t>aantal</a:t>
            </a:r>
            <a:r>
              <a:rPr lang="en-US" sz="1800" b="0" dirty="0"/>
              <a:t> (van </a:t>
            </a:r>
            <a:r>
              <a:rPr lang="en-US" sz="1800" b="0" dirty="0" err="1"/>
              <a:t>groot</a:t>
            </a:r>
            <a:r>
              <a:rPr lang="en-US" sz="1800" b="0" dirty="0"/>
              <a:t> </a:t>
            </a:r>
            <a:r>
              <a:rPr lang="en-US" sz="1800" b="0" dirty="0" err="1"/>
              <a:t>naar</a:t>
            </a:r>
            <a:r>
              <a:rPr lang="en-US" sz="1800" b="0" dirty="0"/>
              <a:t> klein). </a:t>
            </a:r>
            <a:endParaRPr lang="nl-NL" sz="1800" b="0" dirty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558925" y="4459288"/>
            <a:ext cx="676275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	genrenaam, COUNT </a:t>
            </a:r>
            <a:r>
              <a:rPr lang="nl-NL" sz="1800" b="0" dirty="0" smtClean="0">
                <a:solidFill>
                  <a:srgbClr val="000099"/>
                </a:solidFill>
              </a:rPr>
              <a:t>(*) AS aantal</a:t>
            </a:r>
            <a:endParaRPr lang="nl-NL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FROM	Stuk</a:t>
            </a: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WHERE	niveaucode IS NOT NULL</a:t>
            </a: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GROUP BY	genrenaam</a:t>
            </a: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HAVING	COUNT</a:t>
            </a:r>
            <a:r>
              <a:rPr lang="en-US" sz="1800" b="0" dirty="0">
                <a:solidFill>
                  <a:srgbClr val="000099"/>
                </a:solidFill>
              </a:rPr>
              <a:t>(*) &gt; 2</a:t>
            </a:r>
            <a:endParaRPr lang="nl-NL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ORDER BY	2 DESC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155700" y="41275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Query: 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0247" name="Rectangle 39"/>
          <p:cNvSpPr>
            <a:spLocks noChangeArrowheads="1"/>
          </p:cNvSpPr>
          <p:nvPr/>
        </p:nvSpPr>
        <p:spPr bwMode="auto">
          <a:xfrm>
            <a:off x="1143000" y="24765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Resultaat: </a:t>
            </a:r>
          </a:p>
        </p:txBody>
      </p:sp>
      <p:sp>
        <p:nvSpPr>
          <p:cNvPr id="10248" name="Rectangle 40"/>
          <p:cNvSpPr>
            <a:spLocks noChangeArrowheads="1"/>
          </p:cNvSpPr>
          <p:nvPr/>
        </p:nvSpPr>
        <p:spPr bwMode="auto">
          <a:xfrm>
            <a:off x="3868738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10249" name="Group 65"/>
          <p:cNvGrpSpPr>
            <a:grpSpLocks/>
          </p:cNvGrpSpPr>
          <p:nvPr/>
        </p:nvGrpSpPr>
        <p:grpSpPr bwMode="auto">
          <a:xfrm>
            <a:off x="1247775" y="2803525"/>
            <a:ext cx="1785938" cy="946150"/>
            <a:chOff x="-3" y="-3"/>
            <a:chExt cx="893" cy="468"/>
          </a:xfrm>
        </p:grpSpPr>
        <p:grpSp>
          <p:nvGrpSpPr>
            <p:cNvPr id="10250" name="Group 63"/>
            <p:cNvGrpSpPr>
              <a:grpSpLocks/>
            </p:cNvGrpSpPr>
            <p:nvPr/>
          </p:nvGrpSpPr>
          <p:grpSpPr bwMode="auto">
            <a:xfrm>
              <a:off x="0" y="0"/>
              <a:ext cx="887" cy="462"/>
              <a:chOff x="0" y="0"/>
              <a:chExt cx="887" cy="462"/>
            </a:xfrm>
          </p:grpSpPr>
          <p:grpSp>
            <p:nvGrpSpPr>
              <p:cNvPr id="10252" name="Group 50"/>
              <p:cNvGrpSpPr>
                <a:grpSpLocks/>
              </p:cNvGrpSpPr>
              <p:nvPr/>
            </p:nvGrpSpPr>
            <p:grpSpPr bwMode="auto">
              <a:xfrm>
                <a:off x="0" y="0"/>
                <a:ext cx="541" cy="154"/>
                <a:chOff x="0" y="0"/>
                <a:chExt cx="541" cy="154"/>
              </a:xfrm>
            </p:grpSpPr>
            <p:sp>
              <p:nvSpPr>
                <p:cNvPr id="10270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271" name="Group 4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1" cy="154"/>
                  <a:chOff x="0" y="0"/>
                  <a:chExt cx="541" cy="154"/>
                </a:xfrm>
              </p:grpSpPr>
              <p:sp>
                <p:nvSpPr>
                  <p:cNvPr id="10272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genrenaam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0273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0253" name="Group 54"/>
              <p:cNvGrpSpPr>
                <a:grpSpLocks/>
              </p:cNvGrpSpPr>
              <p:nvPr/>
            </p:nvGrpSpPr>
            <p:grpSpPr bwMode="auto">
              <a:xfrm>
                <a:off x="541" y="0"/>
                <a:ext cx="346" cy="154"/>
                <a:chOff x="541" y="0"/>
                <a:chExt cx="346" cy="154"/>
              </a:xfrm>
            </p:grpSpPr>
            <p:sp>
              <p:nvSpPr>
                <p:cNvPr id="10266" name="Rectangle 53"/>
                <p:cNvSpPr>
                  <a:spLocks noChangeArrowheads="1"/>
                </p:cNvSpPr>
                <p:nvPr/>
              </p:nvSpPr>
              <p:spPr bwMode="auto">
                <a:xfrm>
                  <a:off x="541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267" name="Group 52"/>
                <p:cNvGrpSpPr>
                  <a:grpSpLocks/>
                </p:cNvGrpSpPr>
                <p:nvPr/>
              </p:nvGrpSpPr>
              <p:grpSpPr bwMode="auto">
                <a:xfrm>
                  <a:off x="541" y="0"/>
                  <a:ext cx="346" cy="154"/>
                  <a:chOff x="541" y="0"/>
                  <a:chExt cx="346" cy="154"/>
                </a:xfrm>
              </p:grpSpPr>
              <p:sp>
                <p:nvSpPr>
                  <p:cNvPr id="1026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41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aantal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026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41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0254" name="Group 56"/>
              <p:cNvGrpSpPr>
                <a:grpSpLocks/>
              </p:cNvGrpSpPr>
              <p:nvPr/>
            </p:nvGrpSpPr>
            <p:grpSpPr bwMode="auto">
              <a:xfrm>
                <a:off x="0" y="154"/>
                <a:ext cx="541" cy="154"/>
                <a:chOff x="0" y="154"/>
                <a:chExt cx="541" cy="154"/>
              </a:xfrm>
            </p:grpSpPr>
            <p:sp>
              <p:nvSpPr>
                <p:cNvPr id="10264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klassiek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265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255" name="Group 58"/>
              <p:cNvGrpSpPr>
                <a:grpSpLocks/>
              </p:cNvGrpSpPr>
              <p:nvPr/>
            </p:nvGrpSpPr>
            <p:grpSpPr bwMode="auto">
              <a:xfrm>
                <a:off x="541" y="154"/>
                <a:ext cx="346" cy="154"/>
                <a:chOff x="541" y="154"/>
                <a:chExt cx="346" cy="154"/>
              </a:xfrm>
            </p:grpSpPr>
            <p:sp>
              <p:nvSpPr>
                <p:cNvPr id="10262" name="Rectangle 44"/>
                <p:cNvSpPr>
                  <a:spLocks noChangeArrowheads="1"/>
                </p:cNvSpPr>
                <p:nvPr/>
              </p:nvSpPr>
              <p:spPr bwMode="auto">
                <a:xfrm>
                  <a:off x="541" y="154"/>
                  <a:ext cx="34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4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263" name="Rectangle 57"/>
                <p:cNvSpPr>
                  <a:spLocks noChangeArrowheads="1"/>
                </p:cNvSpPr>
                <p:nvPr/>
              </p:nvSpPr>
              <p:spPr bwMode="auto">
                <a:xfrm>
                  <a:off x="541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256" name="Group 60"/>
              <p:cNvGrpSpPr>
                <a:grpSpLocks/>
              </p:cNvGrpSpPr>
              <p:nvPr/>
            </p:nvGrpSpPr>
            <p:grpSpPr bwMode="auto">
              <a:xfrm>
                <a:off x="0" y="308"/>
                <a:ext cx="541" cy="154"/>
                <a:chOff x="0" y="308"/>
                <a:chExt cx="541" cy="154"/>
              </a:xfrm>
            </p:grpSpPr>
            <p:sp>
              <p:nvSpPr>
                <p:cNvPr id="10260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jazz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261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257" name="Group 62"/>
              <p:cNvGrpSpPr>
                <a:grpSpLocks/>
              </p:cNvGrpSpPr>
              <p:nvPr/>
            </p:nvGrpSpPr>
            <p:grpSpPr bwMode="auto">
              <a:xfrm>
                <a:off x="541" y="308"/>
                <a:ext cx="346" cy="154"/>
                <a:chOff x="541" y="308"/>
                <a:chExt cx="346" cy="154"/>
              </a:xfrm>
            </p:grpSpPr>
            <p:sp>
              <p:nvSpPr>
                <p:cNvPr id="10258" name="Rectangle 46"/>
                <p:cNvSpPr>
                  <a:spLocks noChangeArrowheads="1"/>
                </p:cNvSpPr>
                <p:nvPr/>
              </p:nvSpPr>
              <p:spPr bwMode="auto">
                <a:xfrm>
                  <a:off x="541" y="308"/>
                  <a:ext cx="34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3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259" name="Rectangle 61"/>
                <p:cNvSpPr>
                  <a:spLocks noChangeArrowheads="1"/>
                </p:cNvSpPr>
                <p:nvPr/>
              </p:nvSpPr>
              <p:spPr bwMode="auto">
                <a:xfrm>
                  <a:off x="541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10251" name="Rectangle 64"/>
            <p:cNvSpPr>
              <a:spLocks noChangeArrowheads="1"/>
            </p:cNvSpPr>
            <p:nvPr/>
          </p:nvSpPr>
          <p:spPr bwMode="auto">
            <a:xfrm>
              <a:off x="-3" y="-3"/>
              <a:ext cx="893" cy="46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34" name="Footer Placeholder 3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0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63517" y="189927"/>
            <a:ext cx="4177221" cy="635000"/>
          </a:xfrm>
        </p:spPr>
        <p:txBody>
          <a:bodyPr/>
          <a:lstStyle/>
          <a:p>
            <a:pPr algn="r" eaLnBrk="1" hangingPunct="1"/>
            <a:r>
              <a:rPr lang="en-US" dirty="0" err="1" smtClean="0"/>
              <a:t>Groeperen</a:t>
            </a:r>
            <a:r>
              <a:rPr lang="en-US" dirty="0" smtClean="0"/>
              <a:t> (9)</a:t>
            </a:r>
            <a:endParaRPr lang="nl-NL" dirty="0" smtClean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157872" y="1183894"/>
            <a:ext cx="6762750" cy="125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400" b="0" dirty="0">
                <a:solidFill>
                  <a:srgbClr val="000099"/>
                </a:solidFill>
              </a:rPr>
              <a:t>SELECT	genrenaam, COUNT </a:t>
            </a:r>
            <a:r>
              <a:rPr lang="nl-NL" sz="1400" b="0" dirty="0" smtClean="0">
                <a:solidFill>
                  <a:srgbClr val="000099"/>
                </a:solidFill>
              </a:rPr>
              <a:t>(*) AS aantal</a:t>
            </a:r>
            <a:endParaRPr lang="nl-NL" sz="14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400" dirty="0"/>
              <a:t>FROM	Stuk</a:t>
            </a:r>
          </a:p>
          <a:p>
            <a:pPr>
              <a:tabLst>
                <a:tab pos="1320800" algn="l"/>
              </a:tabLst>
            </a:pPr>
            <a:r>
              <a:rPr lang="nl-NL" sz="1400" b="0" dirty="0">
                <a:solidFill>
                  <a:srgbClr val="000099"/>
                </a:solidFill>
              </a:rPr>
              <a:t>WHERE	niveaucode IS NOT NULL</a:t>
            </a:r>
          </a:p>
          <a:p>
            <a:pPr>
              <a:tabLst>
                <a:tab pos="1320800" algn="l"/>
              </a:tabLst>
            </a:pPr>
            <a:r>
              <a:rPr lang="nl-NL" sz="1400" b="0" dirty="0">
                <a:solidFill>
                  <a:srgbClr val="000099"/>
                </a:solidFill>
              </a:rPr>
              <a:t>GROUP BY	genrenaam</a:t>
            </a:r>
          </a:p>
          <a:p>
            <a:pPr>
              <a:tabLst>
                <a:tab pos="1320800" algn="l"/>
              </a:tabLst>
            </a:pPr>
            <a:r>
              <a:rPr lang="nl-NL" sz="1400" b="0" dirty="0">
                <a:solidFill>
                  <a:srgbClr val="000099"/>
                </a:solidFill>
              </a:rPr>
              <a:t>HAVING	COUNT</a:t>
            </a:r>
            <a:r>
              <a:rPr lang="en-US" sz="1400" b="0" dirty="0">
                <a:solidFill>
                  <a:srgbClr val="000099"/>
                </a:solidFill>
              </a:rPr>
              <a:t>(*) &gt; 2</a:t>
            </a:r>
            <a:endParaRPr lang="nl-NL" sz="14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400" b="0" dirty="0">
                <a:solidFill>
                  <a:srgbClr val="000099"/>
                </a:solidFill>
              </a:rPr>
              <a:t>ORDER BY	2 DESC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0248" name="Rectangle 40"/>
          <p:cNvSpPr>
            <a:spLocks noChangeArrowheads="1"/>
          </p:cNvSpPr>
          <p:nvPr/>
        </p:nvSpPr>
        <p:spPr bwMode="auto">
          <a:xfrm>
            <a:off x="3868738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252286" y="2535639"/>
          <a:ext cx="6286500" cy="2346960"/>
        </p:xfrm>
        <a:graphic>
          <a:graphicData uri="http://schemas.openxmlformats.org/drawingml/2006/table">
            <a:tbl>
              <a:tblPr/>
              <a:tblGrid>
                <a:gridCol w="482600"/>
                <a:gridCol w="863600"/>
                <a:gridCol w="1079500"/>
                <a:gridCol w="1054100"/>
                <a:gridCol w="800100"/>
                <a:gridCol w="812800"/>
                <a:gridCol w="711200"/>
                <a:gridCol w="482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﻿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stuknr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componistId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titel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stuknrOrigineel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genrenaam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niveaucode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speelduur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jaartal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bird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bird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 pur charmer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Berceuse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Cradle song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piu andrai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I'll never go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Swinging 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Little 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sky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28632" y="1352266"/>
            <a:ext cx="200619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Na FROM clause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216525" y="5173110"/>
            <a:ext cx="6363369" cy="595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 err="1"/>
              <a:t>Geef</a:t>
            </a:r>
            <a:r>
              <a:rPr lang="en-US" sz="1800" b="0" dirty="0"/>
              <a:t> </a:t>
            </a:r>
            <a:r>
              <a:rPr lang="en-US" sz="1800" b="0" dirty="0" err="1"/>
              <a:t>voor</a:t>
            </a:r>
            <a:r>
              <a:rPr lang="en-US" sz="1800" b="0" dirty="0"/>
              <a:t> </a:t>
            </a:r>
            <a:r>
              <a:rPr lang="en-US" sz="1800" b="0" dirty="0" err="1"/>
              <a:t>alle</a:t>
            </a:r>
            <a:r>
              <a:rPr lang="en-US" sz="1800" b="0" dirty="0"/>
              <a:t> genres met </a:t>
            </a:r>
            <a:r>
              <a:rPr lang="en-US" sz="1800" b="0" dirty="0" err="1"/>
              <a:t>meer</a:t>
            </a:r>
            <a:r>
              <a:rPr lang="en-US" sz="1800" b="0" dirty="0"/>
              <a:t> </a:t>
            </a:r>
            <a:r>
              <a:rPr lang="en-US" sz="1800" b="0" dirty="0" err="1"/>
              <a:t>dan</a:t>
            </a:r>
            <a:r>
              <a:rPr lang="en-US" sz="1800" b="0" dirty="0"/>
              <a:t> twee </a:t>
            </a:r>
            <a:r>
              <a:rPr lang="en-US" sz="1800" b="0" dirty="0" err="1"/>
              <a:t>speelstukken</a:t>
            </a:r>
            <a:r>
              <a:rPr lang="en-US" sz="1800" b="0" dirty="0"/>
              <a:t> het </a:t>
            </a:r>
            <a:r>
              <a:rPr lang="en-US" sz="1800" b="0" dirty="0" err="1"/>
              <a:t>aantal</a:t>
            </a:r>
            <a:r>
              <a:rPr lang="en-US" sz="1800" b="0" dirty="0"/>
              <a:t> </a:t>
            </a:r>
            <a:r>
              <a:rPr lang="en-US" sz="1800" b="0" dirty="0" err="1"/>
              <a:t>speelstukken</a:t>
            </a:r>
            <a:r>
              <a:rPr lang="en-US" sz="1800" b="0" dirty="0"/>
              <a:t>. </a:t>
            </a:r>
            <a:r>
              <a:rPr lang="en-US" sz="1800" b="0" dirty="0" err="1"/>
              <a:t>Orden</a:t>
            </a:r>
            <a:r>
              <a:rPr lang="en-US" sz="1800" b="0" dirty="0"/>
              <a:t> op </a:t>
            </a:r>
            <a:r>
              <a:rPr lang="en-US" sz="1800" b="0" dirty="0" err="1"/>
              <a:t>aantal</a:t>
            </a:r>
            <a:r>
              <a:rPr lang="en-US" sz="1800" b="0" dirty="0"/>
              <a:t> (van </a:t>
            </a:r>
            <a:r>
              <a:rPr lang="en-US" sz="1800" b="0" dirty="0" err="1"/>
              <a:t>groot</a:t>
            </a:r>
            <a:r>
              <a:rPr lang="en-US" sz="1800" b="0" dirty="0"/>
              <a:t> </a:t>
            </a:r>
            <a:r>
              <a:rPr lang="en-US" sz="1800" b="0" dirty="0" err="1"/>
              <a:t>naar</a:t>
            </a:r>
            <a:r>
              <a:rPr lang="en-US" sz="1800" b="0" dirty="0"/>
              <a:t> </a:t>
            </a:r>
            <a:r>
              <a:rPr lang="en-US" sz="1800" b="0" dirty="0" err="1"/>
              <a:t>klein</a:t>
            </a:r>
            <a:r>
              <a:rPr lang="en-US" sz="1800" b="0" dirty="0"/>
              <a:t>). </a:t>
            </a:r>
            <a:endParaRPr lang="nl-NL" sz="1800" b="0" dirty="0"/>
          </a:p>
        </p:txBody>
      </p:sp>
      <p:sp>
        <p:nvSpPr>
          <p:cNvPr id="11" name="Rectangle 738"/>
          <p:cNvSpPr>
            <a:spLocks noChangeArrowheads="1"/>
          </p:cNvSpPr>
          <p:nvPr/>
        </p:nvSpPr>
        <p:spPr bwMode="auto">
          <a:xfrm>
            <a:off x="1035050" y="820472"/>
            <a:ext cx="564769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 dirty="0" smtClean="0">
                <a:latin typeface="Arial Unicode MS" pitchFamily="34" charset="-128"/>
              </a:rPr>
              <a:t>Verwerking stap voor stap uitgelegd:</a:t>
            </a:r>
            <a:endParaRPr lang="nl-NL" sz="1800" b="0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28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7210" y="143042"/>
            <a:ext cx="4259282" cy="635000"/>
          </a:xfrm>
        </p:spPr>
        <p:txBody>
          <a:bodyPr/>
          <a:lstStyle/>
          <a:p>
            <a:pPr algn="r" eaLnBrk="1" hangingPunct="1"/>
            <a:r>
              <a:rPr lang="en-US" dirty="0" err="1" smtClean="0"/>
              <a:t>Groeperen</a:t>
            </a:r>
            <a:r>
              <a:rPr lang="en-US" dirty="0" smtClean="0"/>
              <a:t> (10)</a:t>
            </a:r>
            <a:endParaRPr lang="nl-NL" dirty="0" smtClean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157872" y="1008049"/>
            <a:ext cx="6762750" cy="125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400" b="0" dirty="0">
                <a:solidFill>
                  <a:srgbClr val="000099"/>
                </a:solidFill>
              </a:rPr>
              <a:t>SELECT	genrenaam, COUNT </a:t>
            </a:r>
            <a:r>
              <a:rPr lang="nl-NL" sz="1400" b="0" dirty="0" smtClean="0">
                <a:solidFill>
                  <a:srgbClr val="000099"/>
                </a:solidFill>
              </a:rPr>
              <a:t>(*) As aantal</a:t>
            </a:r>
            <a:endParaRPr lang="nl-NL" sz="14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400" dirty="0"/>
              <a:t>FROM	Stuk</a:t>
            </a:r>
          </a:p>
          <a:p>
            <a:pPr>
              <a:tabLst>
                <a:tab pos="1320800" algn="l"/>
              </a:tabLst>
            </a:pPr>
            <a:r>
              <a:rPr lang="nl-NL" sz="1400" dirty="0"/>
              <a:t>WHERE	niveaucode IS NOT NULL</a:t>
            </a:r>
          </a:p>
          <a:p>
            <a:pPr>
              <a:tabLst>
                <a:tab pos="1320800" algn="l"/>
              </a:tabLst>
            </a:pPr>
            <a:r>
              <a:rPr lang="nl-NL" sz="1400" b="0" dirty="0">
                <a:solidFill>
                  <a:srgbClr val="000099"/>
                </a:solidFill>
              </a:rPr>
              <a:t>GROUP BY	genrenaam</a:t>
            </a:r>
          </a:p>
          <a:p>
            <a:pPr>
              <a:tabLst>
                <a:tab pos="1320800" algn="l"/>
              </a:tabLst>
            </a:pPr>
            <a:r>
              <a:rPr lang="nl-NL" sz="1400" b="0" dirty="0">
                <a:solidFill>
                  <a:srgbClr val="000099"/>
                </a:solidFill>
              </a:rPr>
              <a:t>HAVING	COUNT</a:t>
            </a:r>
            <a:r>
              <a:rPr lang="en-US" sz="1400" b="0" dirty="0">
                <a:solidFill>
                  <a:srgbClr val="000099"/>
                </a:solidFill>
              </a:rPr>
              <a:t>(*) &gt; 2</a:t>
            </a:r>
            <a:endParaRPr lang="nl-NL" sz="14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400" b="0" dirty="0">
                <a:solidFill>
                  <a:srgbClr val="000099"/>
                </a:solidFill>
              </a:rPr>
              <a:t>ORDER BY	2 DESC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0248" name="Rectangle 40"/>
          <p:cNvSpPr>
            <a:spLocks noChangeArrowheads="1"/>
          </p:cNvSpPr>
          <p:nvPr/>
        </p:nvSpPr>
        <p:spPr bwMode="auto">
          <a:xfrm>
            <a:off x="3868738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252286" y="2359794"/>
          <a:ext cx="6286500" cy="2346960"/>
        </p:xfrm>
        <a:graphic>
          <a:graphicData uri="http://schemas.openxmlformats.org/drawingml/2006/table">
            <a:tbl>
              <a:tblPr/>
              <a:tblGrid>
                <a:gridCol w="482600"/>
                <a:gridCol w="863600"/>
                <a:gridCol w="1079500"/>
                <a:gridCol w="1054100"/>
                <a:gridCol w="800100"/>
                <a:gridCol w="812800"/>
                <a:gridCol w="711200"/>
                <a:gridCol w="482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﻿stuknr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componistId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titel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stuknrOrigineel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genrenaam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niveaucode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speelduur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jaartal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bird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bird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charmer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Berceuse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  <a:endParaRPr 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Cradle song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sng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</a:t>
                      </a:r>
                      <a:r>
                        <a:rPr lang="en-US" sz="12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piu</a:t>
                      </a:r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andrai</a:t>
                      </a:r>
                      <a:endParaRPr 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  <a:endParaRPr 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I'll never go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Swinging 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Little 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sky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52287" y="2318953"/>
          <a:ext cx="6286500" cy="1760220"/>
        </p:xfrm>
        <a:graphic>
          <a:graphicData uri="http://schemas.openxmlformats.org/drawingml/2006/table">
            <a:tbl>
              <a:tblPr/>
              <a:tblGrid>
                <a:gridCol w="482600"/>
                <a:gridCol w="863600"/>
                <a:gridCol w="1079500"/>
                <a:gridCol w="1054100"/>
                <a:gridCol w="800100"/>
                <a:gridCol w="812800"/>
                <a:gridCol w="711200"/>
                <a:gridCol w="482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﻿stuknr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componistId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titel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stuknrOrigineel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genrenaam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niveaucode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speelduur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jaartal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bird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 pur charmer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Cradle song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I'll never go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Swinging 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Little 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sky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33984" y="1355557"/>
            <a:ext cx="218585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Na WHERE clause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511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7210" y="143042"/>
            <a:ext cx="4235836" cy="635000"/>
          </a:xfrm>
        </p:spPr>
        <p:txBody>
          <a:bodyPr/>
          <a:lstStyle/>
          <a:p>
            <a:pPr algn="r" eaLnBrk="1" hangingPunct="1"/>
            <a:r>
              <a:rPr lang="en-US" dirty="0" err="1" smtClean="0"/>
              <a:t>Groeperen</a:t>
            </a:r>
            <a:r>
              <a:rPr lang="en-US" dirty="0" smtClean="0"/>
              <a:t> (11)</a:t>
            </a:r>
            <a:endParaRPr lang="nl-NL" dirty="0" smtClean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157872" y="1008049"/>
            <a:ext cx="6762750" cy="125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400" b="0" dirty="0">
                <a:solidFill>
                  <a:srgbClr val="000099"/>
                </a:solidFill>
              </a:rPr>
              <a:t>SELECT	genrenaam, COUNT </a:t>
            </a:r>
            <a:r>
              <a:rPr lang="nl-NL" sz="1400" b="0" dirty="0" smtClean="0">
                <a:solidFill>
                  <a:srgbClr val="000099"/>
                </a:solidFill>
              </a:rPr>
              <a:t>(*) AS aantal</a:t>
            </a:r>
            <a:endParaRPr lang="nl-NL" sz="14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400" dirty="0"/>
              <a:t>FROM	Stuk</a:t>
            </a:r>
          </a:p>
          <a:p>
            <a:pPr>
              <a:tabLst>
                <a:tab pos="1320800" algn="l"/>
              </a:tabLst>
            </a:pPr>
            <a:r>
              <a:rPr lang="nl-NL" sz="1400" dirty="0"/>
              <a:t>WHERE	niveaucode IS NOT NULL</a:t>
            </a:r>
          </a:p>
          <a:p>
            <a:pPr>
              <a:tabLst>
                <a:tab pos="1320800" algn="l"/>
              </a:tabLst>
            </a:pPr>
            <a:r>
              <a:rPr lang="nl-NL" sz="1400" dirty="0"/>
              <a:t>GROUP BY	genrenaam</a:t>
            </a:r>
          </a:p>
          <a:p>
            <a:pPr>
              <a:tabLst>
                <a:tab pos="1320800" algn="l"/>
              </a:tabLst>
            </a:pPr>
            <a:r>
              <a:rPr lang="nl-NL" sz="1400" b="0" dirty="0">
                <a:solidFill>
                  <a:srgbClr val="000099"/>
                </a:solidFill>
              </a:rPr>
              <a:t>HAVING	COUNT</a:t>
            </a:r>
            <a:r>
              <a:rPr lang="en-US" sz="1400" b="0" dirty="0">
                <a:solidFill>
                  <a:srgbClr val="000099"/>
                </a:solidFill>
              </a:rPr>
              <a:t>(*) &gt; 2</a:t>
            </a:r>
            <a:endParaRPr lang="nl-NL" sz="14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400" b="0" dirty="0">
                <a:solidFill>
                  <a:srgbClr val="000099"/>
                </a:solidFill>
              </a:rPr>
              <a:t>ORDER BY	2 DESC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0248" name="Rectangle 40"/>
          <p:cNvSpPr>
            <a:spLocks noChangeArrowheads="1"/>
          </p:cNvSpPr>
          <p:nvPr/>
        </p:nvSpPr>
        <p:spPr bwMode="auto">
          <a:xfrm>
            <a:off x="3868738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833984" y="1529341"/>
            <a:ext cx="2549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Na GROUP BY clause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25549" y="2385795"/>
          <a:ext cx="6286500" cy="1760220"/>
        </p:xfrm>
        <a:graphic>
          <a:graphicData uri="http://schemas.openxmlformats.org/drawingml/2006/table">
            <a:tbl>
              <a:tblPr/>
              <a:tblGrid>
                <a:gridCol w="482600"/>
                <a:gridCol w="863600"/>
                <a:gridCol w="1079500"/>
                <a:gridCol w="1054100"/>
                <a:gridCol w="800100"/>
                <a:gridCol w="812800"/>
                <a:gridCol w="711200"/>
                <a:gridCol w="482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﻿stuknr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componistId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titel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stuknrOrigineel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genrenaam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niveaucode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speelduur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jaartal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bird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sky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Swinging 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 pur charmer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Cradle song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Little 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I'll never go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0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7209" y="143042"/>
            <a:ext cx="4200667" cy="635000"/>
          </a:xfrm>
        </p:spPr>
        <p:txBody>
          <a:bodyPr/>
          <a:lstStyle/>
          <a:p>
            <a:pPr algn="r" eaLnBrk="1" hangingPunct="1"/>
            <a:r>
              <a:rPr lang="en-US" dirty="0" err="1" smtClean="0"/>
              <a:t>Groeperen</a:t>
            </a:r>
            <a:r>
              <a:rPr lang="en-US" dirty="0" smtClean="0"/>
              <a:t> (12)</a:t>
            </a:r>
            <a:endParaRPr lang="nl-NL" dirty="0" smtClean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157872" y="1008049"/>
            <a:ext cx="6762750" cy="125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400" b="0" dirty="0">
                <a:solidFill>
                  <a:srgbClr val="000099"/>
                </a:solidFill>
              </a:rPr>
              <a:t>SELECT	genrenaam, COUNT </a:t>
            </a:r>
            <a:r>
              <a:rPr lang="nl-NL" sz="1400" b="0" dirty="0" smtClean="0">
                <a:solidFill>
                  <a:srgbClr val="000099"/>
                </a:solidFill>
              </a:rPr>
              <a:t>(*) AS aantal</a:t>
            </a:r>
            <a:endParaRPr lang="nl-NL" sz="14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400" dirty="0"/>
              <a:t>FROM	Stuk</a:t>
            </a:r>
          </a:p>
          <a:p>
            <a:pPr>
              <a:tabLst>
                <a:tab pos="1320800" algn="l"/>
              </a:tabLst>
            </a:pPr>
            <a:r>
              <a:rPr lang="nl-NL" sz="1400" dirty="0"/>
              <a:t>WHERE	niveaucode IS NOT NULL</a:t>
            </a:r>
          </a:p>
          <a:p>
            <a:pPr>
              <a:tabLst>
                <a:tab pos="1320800" algn="l"/>
              </a:tabLst>
            </a:pPr>
            <a:r>
              <a:rPr lang="nl-NL" sz="1400" dirty="0"/>
              <a:t>GROUP BY	genrenaam</a:t>
            </a:r>
          </a:p>
          <a:p>
            <a:pPr>
              <a:tabLst>
                <a:tab pos="1320800" algn="l"/>
              </a:tabLst>
            </a:pPr>
            <a:r>
              <a:rPr lang="nl-NL" sz="1400" dirty="0"/>
              <a:t>HAVING	COUNT</a:t>
            </a:r>
            <a:r>
              <a:rPr lang="en-US" sz="1400" dirty="0"/>
              <a:t>(*) &gt; 2</a:t>
            </a:r>
            <a:endParaRPr lang="nl-NL" sz="1400" dirty="0"/>
          </a:p>
          <a:p>
            <a:pPr>
              <a:tabLst>
                <a:tab pos="1320800" algn="l"/>
              </a:tabLst>
            </a:pPr>
            <a:r>
              <a:rPr lang="nl-NL" sz="1400" b="0" dirty="0">
                <a:solidFill>
                  <a:srgbClr val="000099"/>
                </a:solidFill>
              </a:rPr>
              <a:t>ORDER BY	2 DESC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0248" name="Rectangle 40"/>
          <p:cNvSpPr>
            <a:spLocks noChangeArrowheads="1"/>
          </p:cNvSpPr>
          <p:nvPr/>
        </p:nvSpPr>
        <p:spPr bwMode="auto">
          <a:xfrm>
            <a:off x="3868738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833984" y="1769965"/>
            <a:ext cx="221086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Na HAVING clause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25549" y="2385795"/>
          <a:ext cx="6286500" cy="1760220"/>
        </p:xfrm>
        <a:graphic>
          <a:graphicData uri="http://schemas.openxmlformats.org/drawingml/2006/table">
            <a:tbl>
              <a:tblPr/>
              <a:tblGrid>
                <a:gridCol w="482600"/>
                <a:gridCol w="863600"/>
                <a:gridCol w="1079500"/>
                <a:gridCol w="1054100"/>
                <a:gridCol w="800100"/>
                <a:gridCol w="812800"/>
                <a:gridCol w="711200"/>
                <a:gridCol w="482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﻿stuknr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componistId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titel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stuknrOrigineel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genrenaam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niveaucode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speelduur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jaartal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bird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sky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Swinging 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 pur charmer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Cradle song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Little 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I'll never go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212181" y="2363269"/>
          <a:ext cx="6286500" cy="1564640"/>
        </p:xfrm>
        <a:graphic>
          <a:graphicData uri="http://schemas.openxmlformats.org/drawingml/2006/table">
            <a:tbl>
              <a:tblPr/>
              <a:tblGrid>
                <a:gridCol w="482600"/>
                <a:gridCol w="863600"/>
                <a:gridCol w="1079500"/>
                <a:gridCol w="1054100"/>
                <a:gridCol w="800100"/>
                <a:gridCol w="812800"/>
                <a:gridCol w="711200"/>
                <a:gridCol w="482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﻿stuknr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componistId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titel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stuknrOrigineel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genrenaam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niveaucode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speelduur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jaartal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bird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sky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Swinging 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 pur charmer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Cradle song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Little 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7209" y="143042"/>
            <a:ext cx="4224113" cy="635000"/>
          </a:xfrm>
        </p:spPr>
        <p:txBody>
          <a:bodyPr/>
          <a:lstStyle/>
          <a:p>
            <a:pPr algn="r" eaLnBrk="1" hangingPunct="1"/>
            <a:r>
              <a:rPr lang="en-US" dirty="0" err="1" smtClean="0"/>
              <a:t>Groeperen</a:t>
            </a:r>
            <a:r>
              <a:rPr lang="en-US" dirty="0" smtClean="0"/>
              <a:t> (13)</a:t>
            </a:r>
            <a:endParaRPr lang="nl-NL" dirty="0" smtClean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157872" y="1008049"/>
            <a:ext cx="6762750" cy="125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400" dirty="0"/>
              <a:t>SELECT	genrenaam, COUNT </a:t>
            </a:r>
            <a:r>
              <a:rPr lang="nl-NL" sz="1400" dirty="0" smtClean="0"/>
              <a:t>(*) AS aantal</a:t>
            </a:r>
            <a:endParaRPr lang="nl-NL" sz="1400" dirty="0"/>
          </a:p>
          <a:p>
            <a:pPr>
              <a:tabLst>
                <a:tab pos="1320800" algn="l"/>
              </a:tabLst>
            </a:pPr>
            <a:r>
              <a:rPr lang="nl-NL" sz="1400" dirty="0"/>
              <a:t>FROM	Stuk</a:t>
            </a:r>
          </a:p>
          <a:p>
            <a:pPr>
              <a:tabLst>
                <a:tab pos="1320800" algn="l"/>
              </a:tabLst>
            </a:pPr>
            <a:r>
              <a:rPr lang="nl-NL" sz="1400" dirty="0"/>
              <a:t>WHERE	niveaucode IS NOT NULL</a:t>
            </a:r>
          </a:p>
          <a:p>
            <a:pPr>
              <a:tabLst>
                <a:tab pos="1320800" algn="l"/>
              </a:tabLst>
            </a:pPr>
            <a:r>
              <a:rPr lang="nl-NL" sz="1400" dirty="0"/>
              <a:t>GROUP BY	genrenaam</a:t>
            </a:r>
          </a:p>
          <a:p>
            <a:pPr>
              <a:tabLst>
                <a:tab pos="1320800" algn="l"/>
              </a:tabLst>
            </a:pPr>
            <a:r>
              <a:rPr lang="nl-NL" sz="1400" dirty="0"/>
              <a:t>HAVING	COUNT</a:t>
            </a:r>
            <a:r>
              <a:rPr lang="en-US" sz="1400" dirty="0"/>
              <a:t>(*) &gt; 2</a:t>
            </a:r>
            <a:endParaRPr lang="nl-NL" sz="1400" dirty="0"/>
          </a:p>
          <a:p>
            <a:pPr>
              <a:tabLst>
                <a:tab pos="1320800" algn="l"/>
              </a:tabLst>
            </a:pPr>
            <a:r>
              <a:rPr lang="nl-NL" sz="1400" b="0" dirty="0">
                <a:solidFill>
                  <a:srgbClr val="000099"/>
                </a:solidFill>
              </a:rPr>
              <a:t>ORDER BY	2 DESC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0248" name="Rectangle 40"/>
          <p:cNvSpPr>
            <a:spLocks noChangeArrowheads="1"/>
          </p:cNvSpPr>
          <p:nvPr/>
        </p:nvSpPr>
        <p:spPr bwMode="auto">
          <a:xfrm>
            <a:off x="3868738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740405" y="1007965"/>
            <a:ext cx="223724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Na SELECT clause</a:t>
            </a:r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212181" y="2363269"/>
          <a:ext cx="6286500" cy="1564640"/>
        </p:xfrm>
        <a:graphic>
          <a:graphicData uri="http://schemas.openxmlformats.org/drawingml/2006/table">
            <a:tbl>
              <a:tblPr/>
              <a:tblGrid>
                <a:gridCol w="482600"/>
                <a:gridCol w="863600"/>
                <a:gridCol w="1079500"/>
                <a:gridCol w="1054100"/>
                <a:gridCol w="800100"/>
                <a:gridCol w="812800"/>
                <a:gridCol w="711200"/>
                <a:gridCol w="482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﻿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stuknr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componistId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titel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stuknrOrigineel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genrenaam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niveaucode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speelduur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jaartal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bird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sky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Swinging 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 pur charmer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Cradle song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Little Lina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09508" y="2357588"/>
          <a:ext cx="1612900" cy="586740"/>
        </p:xfrm>
        <a:graphic>
          <a:graphicData uri="http://schemas.openxmlformats.org/drawingml/2006/table">
            <a:tbl>
              <a:tblPr/>
              <a:tblGrid>
                <a:gridCol w="800100"/>
                <a:gridCol w="812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﻿genrenaam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aantal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96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7209" y="143042"/>
            <a:ext cx="4133797" cy="635000"/>
          </a:xfrm>
        </p:spPr>
        <p:txBody>
          <a:bodyPr/>
          <a:lstStyle/>
          <a:p>
            <a:pPr algn="r" eaLnBrk="1" hangingPunct="1"/>
            <a:r>
              <a:rPr lang="en-US" dirty="0" err="1" smtClean="0"/>
              <a:t>Groeperen</a:t>
            </a:r>
            <a:r>
              <a:rPr lang="en-US" dirty="0" smtClean="0"/>
              <a:t> (14)</a:t>
            </a:r>
            <a:endParaRPr lang="nl-NL" dirty="0" smtClean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157872" y="1008049"/>
            <a:ext cx="6762750" cy="125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400" dirty="0"/>
              <a:t>SELECT	genrenaam, COUNT </a:t>
            </a:r>
            <a:r>
              <a:rPr lang="nl-NL" sz="1400" dirty="0" smtClean="0"/>
              <a:t>(*) AS aantal</a:t>
            </a:r>
            <a:endParaRPr lang="nl-NL" sz="1400" dirty="0"/>
          </a:p>
          <a:p>
            <a:pPr>
              <a:tabLst>
                <a:tab pos="1320800" algn="l"/>
              </a:tabLst>
            </a:pPr>
            <a:r>
              <a:rPr lang="nl-NL" sz="1400" dirty="0"/>
              <a:t>FROM	Stuk</a:t>
            </a:r>
          </a:p>
          <a:p>
            <a:pPr>
              <a:tabLst>
                <a:tab pos="1320800" algn="l"/>
              </a:tabLst>
            </a:pPr>
            <a:r>
              <a:rPr lang="nl-NL" sz="1400" dirty="0"/>
              <a:t>WHERE	niveaucode IS NOT NULL</a:t>
            </a:r>
          </a:p>
          <a:p>
            <a:pPr>
              <a:tabLst>
                <a:tab pos="1320800" algn="l"/>
              </a:tabLst>
            </a:pPr>
            <a:r>
              <a:rPr lang="nl-NL" sz="1400" dirty="0"/>
              <a:t>GROUP BY	genrenaam</a:t>
            </a:r>
          </a:p>
          <a:p>
            <a:pPr>
              <a:tabLst>
                <a:tab pos="1320800" algn="l"/>
              </a:tabLst>
            </a:pPr>
            <a:r>
              <a:rPr lang="nl-NL" sz="1400" dirty="0"/>
              <a:t>HAVING	COUNT</a:t>
            </a:r>
            <a:r>
              <a:rPr lang="en-US" sz="1400" dirty="0"/>
              <a:t>(*) &gt; 2</a:t>
            </a:r>
            <a:endParaRPr lang="nl-NL" sz="1400" dirty="0"/>
          </a:p>
          <a:p>
            <a:pPr>
              <a:tabLst>
                <a:tab pos="1320800" algn="l"/>
              </a:tabLst>
            </a:pPr>
            <a:r>
              <a:rPr lang="nl-NL" sz="1400" dirty="0"/>
              <a:t>ORDER BY	</a:t>
            </a:r>
            <a:r>
              <a:rPr lang="nl-NL" sz="1400" dirty="0" smtClean="0"/>
              <a:t>aantal </a:t>
            </a:r>
            <a:r>
              <a:rPr lang="nl-NL" sz="1400" dirty="0"/>
              <a:t>DESC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0248" name="Rectangle 40"/>
          <p:cNvSpPr>
            <a:spLocks noChangeArrowheads="1"/>
          </p:cNvSpPr>
          <p:nvPr/>
        </p:nvSpPr>
        <p:spPr bwMode="auto">
          <a:xfrm>
            <a:off x="3868738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606721" y="1863543"/>
            <a:ext cx="254428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Na ORDER BY clause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09508" y="2357588"/>
          <a:ext cx="1612900" cy="586740"/>
        </p:xfrm>
        <a:graphic>
          <a:graphicData uri="http://schemas.openxmlformats.org/drawingml/2006/table">
            <a:tbl>
              <a:tblPr/>
              <a:tblGrid>
                <a:gridCol w="800100"/>
                <a:gridCol w="812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﻿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genrenaam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aantal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09508" y="2357587"/>
          <a:ext cx="1612900" cy="586740"/>
        </p:xfrm>
        <a:graphic>
          <a:graphicData uri="http://schemas.openxmlformats.org/drawingml/2006/table">
            <a:tbl>
              <a:tblPr/>
              <a:tblGrid>
                <a:gridCol w="800100"/>
                <a:gridCol w="812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﻿genrenaam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aantal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klassiek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jazz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20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Onderwerpen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Statistische</a:t>
            </a:r>
            <a:r>
              <a:rPr lang="en-US" dirty="0" smtClean="0"/>
              <a:t> Query’s</a:t>
            </a:r>
          </a:p>
          <a:p>
            <a:pPr marL="342900" indent="-342900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</a:rPr>
              <a:t>GROUP BY</a:t>
            </a:r>
          </a:p>
          <a:p>
            <a:pPr marL="342900" indent="-342900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</a:rPr>
              <a:t>HAVING</a:t>
            </a:r>
          </a:p>
          <a:p>
            <a:pPr marL="342900" indent="-342900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</a:rPr>
              <a:t>COUNT / AVG/ …</a:t>
            </a:r>
          </a:p>
          <a:p>
            <a:pPr marL="342900" indent="-342900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</a:rPr>
              <a:t>COUNT(*) versus COUNT(&lt;</a:t>
            </a:r>
            <a:r>
              <a:rPr lang="en-US" b="0" dirty="0" err="1" smtClean="0">
                <a:solidFill>
                  <a:srgbClr val="000000"/>
                </a:solidFill>
              </a:rPr>
              <a:t>kolom</a:t>
            </a:r>
            <a:r>
              <a:rPr lang="en-US" b="0" dirty="0" smtClean="0">
                <a:solidFill>
                  <a:srgbClr val="000000"/>
                </a:solidFill>
              </a:rPr>
              <a:t>&gt;)</a:t>
            </a:r>
          </a:p>
          <a:p>
            <a:pPr marL="342900" indent="-342900">
              <a:buFontTx/>
              <a:buChar char="-"/>
            </a:pPr>
            <a:r>
              <a:rPr lang="en-US" b="0" dirty="0" err="1" smtClean="0">
                <a:solidFill>
                  <a:srgbClr val="000000"/>
                </a:solidFill>
              </a:rPr>
              <a:t>Subgroepen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1092200"/>
          </a:xfrm>
        </p:spPr>
        <p:txBody>
          <a:bodyPr/>
          <a:lstStyle/>
          <a:p>
            <a:pPr eaLnBrk="1" hangingPunct="1"/>
            <a:r>
              <a:rPr lang="nl-NL" smtClean="0"/>
              <a:t>Werkwijze </a:t>
            </a:r>
            <a:r>
              <a:rPr lang="nl-NL" sz="3100" smtClean="0"/>
              <a:t>voor het opstellen van een SELECT-statement (versie 2)</a:t>
            </a:r>
            <a:endParaRPr lang="nl-NL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2950"/>
            <a:ext cx="7467600" cy="3835400"/>
          </a:xfrm>
        </p:spPr>
        <p:txBody>
          <a:bodyPr/>
          <a:lstStyle/>
          <a:p>
            <a:pPr eaLnBrk="1" hangingPunct="1">
              <a:tabLst>
                <a:tab pos="7264400" algn="r"/>
              </a:tabLst>
            </a:pPr>
            <a:r>
              <a:rPr lang="nl-NL" sz="2200" dirty="0" smtClean="0"/>
              <a:t>Uit welke tabellen heb je gegevens nodig?	</a:t>
            </a:r>
            <a:r>
              <a:rPr lang="nl-NL" sz="2200" dirty="0" smtClean="0">
                <a:solidFill>
                  <a:srgbClr val="000099"/>
                </a:solidFill>
              </a:rPr>
              <a:t>FROM</a:t>
            </a:r>
          </a:p>
          <a:p>
            <a:pPr eaLnBrk="1" hangingPunct="1">
              <a:tabLst>
                <a:tab pos="7264400" algn="r"/>
              </a:tabLst>
            </a:pPr>
            <a:r>
              <a:rPr lang="nl-NL" sz="2200" dirty="0" smtClean="0"/>
              <a:t>Aan welke voorwaarden dienen de te selecteren rijen te voldoen? 	</a:t>
            </a:r>
            <a:r>
              <a:rPr lang="nl-NL" sz="2200" dirty="0" smtClean="0">
                <a:solidFill>
                  <a:srgbClr val="000099"/>
                </a:solidFill>
              </a:rPr>
              <a:t>WHERE</a:t>
            </a:r>
            <a:endParaRPr lang="nl-NL" sz="2200" dirty="0" smtClean="0"/>
          </a:p>
          <a:p>
            <a:pPr eaLnBrk="1" hangingPunct="1">
              <a:tabLst>
                <a:tab pos="7264400" algn="r"/>
              </a:tabLst>
            </a:pPr>
            <a:r>
              <a:rPr lang="nl-NL" sz="2200" dirty="0" smtClean="0"/>
              <a:t>Maak groepjes van de rijen.	</a:t>
            </a:r>
            <a:r>
              <a:rPr lang="nl-NL" sz="2200" dirty="0" smtClean="0">
                <a:solidFill>
                  <a:srgbClr val="000099"/>
                </a:solidFill>
              </a:rPr>
              <a:t>GROUP BY</a:t>
            </a:r>
          </a:p>
          <a:p>
            <a:pPr eaLnBrk="1" hangingPunct="1">
              <a:tabLst>
                <a:tab pos="7264400" algn="r"/>
              </a:tabLst>
            </a:pPr>
            <a:r>
              <a:rPr lang="nl-NL" sz="2200" dirty="0" smtClean="0"/>
              <a:t>Aan welke voorwaarden dienen de groepen te voldoen? 	</a:t>
            </a:r>
            <a:r>
              <a:rPr lang="nl-NL" sz="2200" dirty="0" smtClean="0">
                <a:solidFill>
                  <a:srgbClr val="000099"/>
                </a:solidFill>
              </a:rPr>
              <a:t>HAVING</a:t>
            </a:r>
            <a:endParaRPr lang="nl-NL" sz="2200" dirty="0" smtClean="0"/>
          </a:p>
          <a:p>
            <a:pPr eaLnBrk="1" hangingPunct="1">
              <a:tabLst>
                <a:tab pos="7264400" algn="r"/>
              </a:tabLst>
            </a:pPr>
            <a:r>
              <a:rPr lang="nl-NL" sz="2200" dirty="0" smtClean="0"/>
              <a:t>Welke kolommen (of afgeleide gegevens) dienen te worden getoond? 	</a:t>
            </a:r>
            <a:r>
              <a:rPr lang="nl-NL" sz="2200" dirty="0" smtClean="0">
                <a:solidFill>
                  <a:srgbClr val="000099"/>
                </a:solidFill>
              </a:rPr>
              <a:t>SELECT</a:t>
            </a:r>
            <a:endParaRPr lang="nl-NL" sz="2200" dirty="0" smtClean="0"/>
          </a:p>
          <a:p>
            <a:pPr eaLnBrk="1" hangingPunct="1">
              <a:tabLst>
                <a:tab pos="7264400" algn="r"/>
              </a:tabLst>
            </a:pPr>
            <a:r>
              <a:rPr lang="nl-NL" sz="2200" dirty="0" smtClean="0"/>
              <a:t>Hoe dient de resultaattabel te worden geordend? 	</a:t>
            </a:r>
            <a:r>
              <a:rPr lang="nl-NL" sz="2200" dirty="0" smtClean="0">
                <a:solidFill>
                  <a:srgbClr val="000099"/>
                </a:solidFill>
              </a:rPr>
              <a:t>ORDER BY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65200"/>
            <a:ext cx="7467600" cy="685800"/>
          </a:xfrm>
        </p:spPr>
        <p:txBody>
          <a:bodyPr/>
          <a:lstStyle/>
          <a:p>
            <a:pPr eaLnBrk="1" hangingPunct="1"/>
            <a:r>
              <a:rPr lang="en-US" smtClean="0"/>
              <a:t>Opgave</a:t>
            </a:r>
            <a:endParaRPr lang="nl-NL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730500"/>
            <a:ext cx="7467600" cy="3225800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  <a:buSzTx/>
              <a:buFont typeface="Wingdings" pitchFamily="2" charset="2"/>
              <a:buAutoNum type="alphaUcPeriod"/>
            </a:pPr>
            <a:r>
              <a:rPr lang="en-US" sz="2000" dirty="0" err="1" smtClean="0">
                <a:latin typeface="Arial" charset="0"/>
              </a:rPr>
              <a:t>Geef</a:t>
            </a:r>
            <a:r>
              <a:rPr lang="en-US" sz="2000" dirty="0" smtClean="0">
                <a:latin typeface="Arial" charset="0"/>
              </a:rPr>
              <a:t> het </a:t>
            </a:r>
            <a:r>
              <a:rPr lang="en-US" sz="2000" dirty="0" err="1" smtClean="0">
                <a:latin typeface="Arial" charset="0"/>
              </a:rPr>
              <a:t>aantal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muziekstukken</a:t>
            </a:r>
            <a:r>
              <a:rPr lang="en-US" sz="2000" dirty="0" smtClean="0">
                <a:latin typeface="Arial" charset="0"/>
              </a:rPr>
              <a:t> per </a:t>
            </a:r>
            <a:r>
              <a:rPr lang="en-US" sz="2000" dirty="0" err="1" smtClean="0">
                <a:latin typeface="Arial" charset="0"/>
              </a:rPr>
              <a:t>componist</a:t>
            </a:r>
            <a:r>
              <a:rPr lang="en-US" sz="2000" dirty="0" smtClean="0">
                <a:latin typeface="Arial" charset="0"/>
              </a:rPr>
              <a:t>.</a:t>
            </a:r>
          </a:p>
          <a:p>
            <a:pPr marL="457200" indent="-457200" eaLnBrk="1" hangingPunct="1">
              <a:spcBef>
                <a:spcPct val="50000"/>
              </a:spcBef>
              <a:buSzTx/>
              <a:buFont typeface="Wingdings" pitchFamily="2" charset="2"/>
              <a:buAutoNum type="alphaUcPeriod"/>
            </a:pPr>
            <a:r>
              <a:rPr lang="en-US" sz="2000" dirty="0" err="1" smtClean="0">
                <a:latin typeface="Arial" charset="0"/>
              </a:rPr>
              <a:t>Welke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componisten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hebben</a:t>
            </a:r>
            <a:r>
              <a:rPr lang="en-US" sz="2000" dirty="0" smtClean="0">
                <a:latin typeface="Arial" charset="0"/>
              </a:rPr>
              <a:t> 2 of </a:t>
            </a:r>
            <a:r>
              <a:rPr lang="en-US" sz="2000" dirty="0" err="1" smtClean="0">
                <a:latin typeface="Arial" charset="0"/>
              </a:rPr>
              <a:t>meer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bewerkingen</a:t>
            </a:r>
            <a:r>
              <a:rPr lang="en-US" sz="2000" dirty="0" smtClean="0">
                <a:latin typeface="Arial" charset="0"/>
              </a:rPr>
              <a:t> op </a:t>
            </a:r>
            <a:r>
              <a:rPr lang="en-US" sz="2000" dirty="0" err="1" smtClean="0">
                <a:latin typeface="Arial" charset="0"/>
              </a:rPr>
              <a:t>hun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naam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staan</a:t>
            </a:r>
            <a:r>
              <a:rPr lang="en-US" sz="2000" dirty="0" smtClean="0">
                <a:latin typeface="Arial" charset="0"/>
              </a:rPr>
              <a:t>? </a:t>
            </a:r>
            <a:r>
              <a:rPr lang="en-US" sz="2000" dirty="0" err="1" smtClean="0">
                <a:latin typeface="Arial" charset="0"/>
              </a:rPr>
              <a:t>Geef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componistId</a:t>
            </a:r>
            <a:r>
              <a:rPr lang="en-US" sz="2000" dirty="0" smtClean="0">
                <a:latin typeface="Arial" charset="0"/>
              </a:rPr>
              <a:t> en het </a:t>
            </a:r>
            <a:r>
              <a:rPr lang="en-US" sz="2000" dirty="0" err="1" smtClean="0">
                <a:latin typeface="Arial" charset="0"/>
              </a:rPr>
              <a:t>aantal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bewerkingen</a:t>
            </a:r>
            <a:r>
              <a:rPr lang="en-US" sz="2000" dirty="0" smtClean="0">
                <a:latin typeface="Arial" charset="0"/>
              </a:rPr>
              <a:t>.</a:t>
            </a:r>
            <a:r>
              <a:rPr lang="en-US" dirty="0" smtClean="0">
                <a:latin typeface="Arial" charset="0"/>
              </a:rPr>
              <a:t> </a:t>
            </a:r>
            <a:endParaRPr lang="en-US" dirty="0" smtClean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152525" y="1882775"/>
            <a:ext cx="5897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2000" b="0">
                <a:latin typeface="OfficinaSans" pitchFamily="2" charset="0"/>
              </a:rPr>
              <a:t>Stel SQL SELECT-statement op voor de volgende </a:t>
            </a:r>
          </a:p>
          <a:p>
            <a:r>
              <a:rPr lang="en-US" sz="2000" b="0">
                <a:latin typeface="OfficinaSans" pitchFamily="2" charset="0"/>
              </a:rPr>
              <a:t>informatiebehoeften.</a:t>
            </a:r>
            <a:endParaRPr lang="nl-NL" sz="2000" b="0">
              <a:latin typeface="OfficinaSans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35000"/>
          </a:xfrm>
        </p:spPr>
        <p:txBody>
          <a:bodyPr/>
          <a:lstStyle/>
          <a:p>
            <a:pPr eaLnBrk="1" hangingPunct="1"/>
            <a:r>
              <a:rPr lang="en-US" smtClean="0"/>
              <a:t>Subgroepjes per groep (1)</a:t>
            </a:r>
            <a:endParaRPr lang="nl-NL" smtClean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333500" y="2817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39825" y="1550988"/>
            <a:ext cx="71024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/>
              <a:t>Informatiebehoefte:</a:t>
            </a:r>
          </a:p>
          <a:p>
            <a:r>
              <a:rPr lang="en-US" sz="1800" b="0"/>
              <a:t>Geef het aantal speelstukken per genre per niveau . </a:t>
            </a:r>
            <a:endParaRPr lang="nl-NL" sz="1800" b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333500" y="245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558925" y="5322888"/>
            <a:ext cx="67627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	</a:t>
            </a:r>
            <a:r>
              <a:rPr lang="en-US" sz="1800" b="0" dirty="0" err="1">
                <a:solidFill>
                  <a:srgbClr val="000099"/>
                </a:solidFill>
              </a:rPr>
              <a:t>genrenaam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niveaucode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nl-NL" sz="1800" b="0" dirty="0">
                <a:solidFill>
                  <a:srgbClr val="000099"/>
                </a:solidFill>
              </a:rPr>
              <a:t>COUNT (*)</a:t>
            </a: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FROM	Stuk</a:t>
            </a:r>
            <a:endParaRPr lang="en-US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WHERE	</a:t>
            </a:r>
            <a:r>
              <a:rPr lang="en-US" sz="1800" b="0" dirty="0" err="1">
                <a:solidFill>
                  <a:srgbClr val="000099"/>
                </a:solidFill>
              </a:rPr>
              <a:t>niveaucode</a:t>
            </a:r>
            <a:r>
              <a:rPr lang="en-US" sz="1800" b="0" dirty="0">
                <a:solidFill>
                  <a:srgbClr val="000099"/>
                </a:solidFill>
              </a:rPr>
              <a:t> IS NOT NULL</a:t>
            </a:r>
            <a:endParaRPr lang="nl-NL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GROUP BY	genrenaam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niveaucode</a:t>
            </a:r>
            <a:endParaRPr lang="nl-NL" sz="1800" b="0" dirty="0">
              <a:solidFill>
                <a:srgbClr val="000099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155700" y="49911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0">
                <a:latin typeface="Arial Unicode MS" pitchFamily="34" charset="-128"/>
              </a:rPr>
              <a:t>Q</a:t>
            </a:r>
            <a:r>
              <a:rPr lang="nl-NL" sz="1800" b="0">
                <a:latin typeface="Arial Unicode MS" pitchFamily="34" charset="-128"/>
              </a:rPr>
              <a:t>uery: 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127125" y="2293938"/>
            <a:ext cx="1212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 b="0"/>
              <a:t>Resultaat:</a:t>
            </a:r>
            <a:endParaRPr lang="nl-NL" sz="1800" b="0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1187450" y="2328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13322" name="Group 263"/>
          <p:cNvGrpSpPr>
            <a:grpSpLocks/>
          </p:cNvGrpSpPr>
          <p:nvPr/>
        </p:nvGrpSpPr>
        <p:grpSpPr bwMode="auto">
          <a:xfrm>
            <a:off x="1181100" y="2628900"/>
            <a:ext cx="7458075" cy="2227263"/>
            <a:chOff x="744" y="1656"/>
            <a:chExt cx="4698" cy="1403"/>
          </a:xfrm>
        </p:grpSpPr>
        <p:sp>
          <p:nvSpPr>
            <p:cNvPr id="13323" name="Rectangle 262"/>
            <p:cNvSpPr>
              <a:spLocks noChangeArrowheads="1"/>
            </p:cNvSpPr>
            <p:nvPr/>
          </p:nvSpPr>
          <p:spPr bwMode="auto">
            <a:xfrm>
              <a:off x="3072" y="1816"/>
              <a:ext cx="1088" cy="123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13324" name="Group 261"/>
            <p:cNvGrpSpPr>
              <a:grpSpLocks/>
            </p:cNvGrpSpPr>
            <p:nvPr/>
          </p:nvGrpSpPr>
          <p:grpSpPr bwMode="auto">
            <a:xfrm>
              <a:off x="744" y="1656"/>
              <a:ext cx="4698" cy="1403"/>
              <a:chOff x="744" y="1656"/>
              <a:chExt cx="4698" cy="1403"/>
            </a:xfrm>
          </p:grpSpPr>
          <p:sp>
            <p:nvSpPr>
              <p:cNvPr id="13325" name="AutoShape 9"/>
              <p:cNvSpPr>
                <a:spLocks/>
              </p:cNvSpPr>
              <p:nvPr/>
            </p:nvSpPr>
            <p:spPr bwMode="auto">
              <a:xfrm>
                <a:off x="5152" y="1992"/>
                <a:ext cx="56" cy="272"/>
              </a:xfrm>
              <a:prstGeom prst="rightBrace">
                <a:avLst>
                  <a:gd name="adj1" fmla="val 40476"/>
                  <a:gd name="adj2" fmla="val 50000"/>
                </a:avLst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3326" name="AutoShape 10"/>
              <p:cNvSpPr>
                <a:spLocks/>
              </p:cNvSpPr>
              <p:nvPr/>
            </p:nvSpPr>
            <p:spPr bwMode="auto">
              <a:xfrm>
                <a:off x="5144" y="2440"/>
                <a:ext cx="72" cy="440"/>
              </a:xfrm>
              <a:prstGeom prst="rightBrace">
                <a:avLst>
                  <a:gd name="adj1" fmla="val 50926"/>
                  <a:gd name="adj2" fmla="val 50000"/>
                </a:avLst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3327" name="AutoShape 11"/>
              <p:cNvSpPr>
                <a:spLocks/>
              </p:cNvSpPr>
              <p:nvPr/>
            </p:nvSpPr>
            <p:spPr bwMode="auto">
              <a:xfrm>
                <a:off x="5144" y="2896"/>
                <a:ext cx="72" cy="144"/>
              </a:xfrm>
              <a:prstGeom prst="rightBrace">
                <a:avLst>
                  <a:gd name="adj1" fmla="val 16667"/>
                  <a:gd name="adj2" fmla="val 50000"/>
                </a:avLst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3328" name="Text Box 12"/>
              <p:cNvSpPr txBox="1">
                <a:spLocks noChangeArrowheads="1"/>
              </p:cNvSpPr>
              <p:nvPr/>
            </p:nvSpPr>
            <p:spPr bwMode="auto">
              <a:xfrm>
                <a:off x="5246" y="2037"/>
                <a:ext cx="19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b">
                <a:spAutoFit/>
              </a:bodyPr>
              <a:lstStyle/>
              <a:p>
                <a:r>
                  <a:rPr lang="en-US" sz="1800" b="0">
                    <a:solidFill>
                      <a:srgbClr val="000099"/>
                    </a:solidFill>
                  </a:rPr>
                  <a:t>2</a:t>
                </a:r>
                <a:endParaRPr lang="nl-NL" sz="1800" b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3329" name="Text Box 13"/>
              <p:cNvSpPr txBox="1">
                <a:spLocks noChangeArrowheads="1"/>
              </p:cNvSpPr>
              <p:nvPr/>
            </p:nvSpPr>
            <p:spPr bwMode="auto">
              <a:xfrm>
                <a:off x="5246" y="1797"/>
                <a:ext cx="19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b">
                <a:spAutoFit/>
              </a:bodyPr>
              <a:lstStyle/>
              <a:p>
                <a:r>
                  <a:rPr lang="en-US" sz="1800" b="0">
                    <a:solidFill>
                      <a:srgbClr val="000099"/>
                    </a:solidFill>
                  </a:rPr>
                  <a:t>1</a:t>
                </a:r>
                <a:endParaRPr lang="nl-NL" sz="1800" b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3330" name="Text Box 14"/>
              <p:cNvSpPr txBox="1">
                <a:spLocks noChangeArrowheads="1"/>
              </p:cNvSpPr>
              <p:nvPr/>
            </p:nvSpPr>
            <p:spPr bwMode="auto">
              <a:xfrm>
                <a:off x="5246" y="2253"/>
                <a:ext cx="19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b">
                <a:spAutoFit/>
              </a:bodyPr>
              <a:lstStyle/>
              <a:p>
                <a:r>
                  <a:rPr lang="nl-NL" sz="1800" b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grpSp>
            <p:nvGrpSpPr>
              <p:cNvPr id="13331" name="Group 16"/>
              <p:cNvGrpSpPr>
                <a:grpSpLocks/>
              </p:cNvGrpSpPr>
              <p:nvPr/>
            </p:nvGrpSpPr>
            <p:grpSpPr bwMode="auto">
              <a:xfrm>
                <a:off x="745" y="1656"/>
                <a:ext cx="4270" cy="1392"/>
                <a:chOff x="-3" y="-3"/>
                <a:chExt cx="4270" cy="1392"/>
              </a:xfrm>
            </p:grpSpPr>
            <p:grpSp>
              <p:nvGrpSpPr>
                <p:cNvPr id="13342" name="Group 1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264" cy="1386"/>
                  <a:chOff x="0" y="0"/>
                  <a:chExt cx="4264" cy="1386"/>
                </a:xfrm>
              </p:grpSpPr>
              <p:grpSp>
                <p:nvGrpSpPr>
                  <p:cNvPr id="1334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60" cy="154"/>
                    <a:chOff x="0" y="0"/>
                    <a:chExt cx="360" cy="154"/>
                  </a:xfrm>
                </p:grpSpPr>
                <p:sp>
                  <p:nvSpPr>
                    <p:cNvPr id="13572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60" cy="15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  <p:grpSp>
                  <p:nvGrpSpPr>
                    <p:cNvPr id="13573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360" cy="154"/>
                      <a:chOff x="0" y="0"/>
                      <a:chExt cx="360" cy="154"/>
                    </a:xfrm>
                  </p:grpSpPr>
                  <p:sp>
                    <p:nvSpPr>
                      <p:cNvPr id="1357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60" cy="15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eaLnBrk="0" hangingPunct="0">
                          <a:lnSpc>
                            <a:spcPct val="100000"/>
                          </a:lnSpc>
                        </a:pPr>
                        <a:r>
                          <a:rPr kumimoji="1" lang="en-US" sz="1000">
                            <a:cs typeface="Arial" charset="0"/>
                          </a:rPr>
                          <a:t>stuknr</a:t>
                        </a:r>
                        <a:endParaRPr kumimoji="1" lang="en-US" sz="2400" b="0">
                          <a:solidFill>
                            <a:schemeClr val="tx1"/>
                          </a:solidFill>
                          <a:latin typeface="Times New Roman" charset="0"/>
                        </a:endParaRPr>
                      </a:p>
                    </p:txBody>
                  </p:sp>
                  <p:sp>
                    <p:nvSpPr>
                      <p:cNvPr id="13575" name="Rectangle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60" cy="154"/>
                      </a:xfrm>
                      <a:prstGeom prst="rect">
                        <a:avLst/>
                      </a:prstGeom>
                      <a:noFill/>
                      <a:ln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b"/>
                      <a:lstStyle/>
                      <a:p>
                        <a:endParaRPr lang="nl-NL"/>
                      </a:p>
                    </p:txBody>
                  </p:sp>
                </p:grpSp>
              </p:grpSp>
              <p:grpSp>
                <p:nvGrpSpPr>
                  <p:cNvPr id="13345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360" y="0"/>
                    <a:ext cx="591" cy="154"/>
                    <a:chOff x="360" y="0"/>
                    <a:chExt cx="591" cy="154"/>
                  </a:xfrm>
                </p:grpSpPr>
                <p:sp>
                  <p:nvSpPr>
                    <p:cNvPr id="13568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0"/>
                      <a:ext cx="591" cy="15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  <p:grpSp>
                  <p:nvGrpSpPr>
                    <p:cNvPr id="13569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0" y="0"/>
                      <a:ext cx="591" cy="154"/>
                      <a:chOff x="360" y="0"/>
                      <a:chExt cx="591" cy="154"/>
                    </a:xfrm>
                  </p:grpSpPr>
                  <p:sp>
                    <p:nvSpPr>
                      <p:cNvPr id="13570" name="Rectangl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0" y="0"/>
                        <a:ext cx="591" cy="15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eaLnBrk="0" hangingPunct="0">
                          <a:lnSpc>
                            <a:spcPct val="100000"/>
                          </a:lnSpc>
                        </a:pPr>
                        <a:r>
                          <a:rPr kumimoji="1" lang="en-US" sz="1000">
                            <a:cs typeface="Arial" charset="0"/>
                          </a:rPr>
                          <a:t>componistId</a:t>
                        </a:r>
                        <a:endParaRPr kumimoji="1" lang="en-US" sz="2400" b="0">
                          <a:solidFill>
                            <a:schemeClr val="tx1"/>
                          </a:solidFill>
                          <a:latin typeface="Times New Roman" charset="0"/>
                        </a:endParaRPr>
                      </a:p>
                    </p:txBody>
                  </p:sp>
                  <p:sp>
                    <p:nvSpPr>
                      <p:cNvPr id="13571" name="Rectangl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0" y="0"/>
                        <a:ext cx="591" cy="154"/>
                      </a:xfrm>
                      <a:prstGeom prst="rect">
                        <a:avLst/>
                      </a:prstGeom>
                      <a:noFill/>
                      <a:ln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b"/>
                      <a:lstStyle/>
                      <a:p>
                        <a:endParaRPr lang="nl-NL"/>
                      </a:p>
                    </p:txBody>
                  </p:sp>
                </p:grpSp>
              </p:grpSp>
              <p:grpSp>
                <p:nvGrpSpPr>
                  <p:cNvPr id="13346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951" y="0"/>
                    <a:ext cx="666" cy="154"/>
                    <a:chOff x="951" y="0"/>
                    <a:chExt cx="666" cy="154"/>
                  </a:xfrm>
                </p:grpSpPr>
                <p:sp>
                  <p:nvSpPr>
                    <p:cNvPr id="13564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0"/>
                      <a:ext cx="666" cy="15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  <p:grpSp>
                  <p:nvGrpSpPr>
                    <p:cNvPr id="13565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51" y="0"/>
                      <a:ext cx="666" cy="154"/>
                      <a:chOff x="951" y="0"/>
                      <a:chExt cx="666" cy="154"/>
                    </a:xfrm>
                  </p:grpSpPr>
                  <p:sp>
                    <p:nvSpPr>
                      <p:cNvPr id="13566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51" y="0"/>
                        <a:ext cx="666" cy="15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eaLnBrk="0" hangingPunct="0">
                          <a:lnSpc>
                            <a:spcPct val="100000"/>
                          </a:lnSpc>
                        </a:pPr>
                        <a:r>
                          <a:rPr kumimoji="1" lang="en-US" sz="1000">
                            <a:cs typeface="Arial" charset="0"/>
                          </a:rPr>
                          <a:t>titel</a:t>
                        </a:r>
                        <a:endParaRPr kumimoji="1" lang="en-US" sz="2400" b="0">
                          <a:solidFill>
                            <a:schemeClr val="tx1"/>
                          </a:solidFill>
                          <a:latin typeface="Times New Roman" charset="0"/>
                        </a:endParaRPr>
                      </a:p>
                    </p:txBody>
                  </p:sp>
                  <p:sp>
                    <p:nvSpPr>
                      <p:cNvPr id="13567" name="Rectangle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51" y="0"/>
                        <a:ext cx="666" cy="154"/>
                      </a:xfrm>
                      <a:prstGeom prst="rect">
                        <a:avLst/>
                      </a:prstGeom>
                      <a:noFill/>
                      <a:ln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b"/>
                      <a:lstStyle/>
                      <a:p>
                        <a:endParaRPr lang="nl-NL"/>
                      </a:p>
                    </p:txBody>
                  </p:sp>
                </p:grpSp>
              </p:grpSp>
              <p:grpSp>
                <p:nvGrpSpPr>
                  <p:cNvPr id="13347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1617" y="0"/>
                    <a:ext cx="705" cy="154"/>
                    <a:chOff x="1617" y="0"/>
                    <a:chExt cx="705" cy="154"/>
                  </a:xfrm>
                </p:grpSpPr>
                <p:sp>
                  <p:nvSpPr>
                    <p:cNvPr id="13560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0"/>
                      <a:ext cx="705" cy="15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  <p:grpSp>
                  <p:nvGrpSpPr>
                    <p:cNvPr id="13561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17" y="0"/>
                      <a:ext cx="705" cy="154"/>
                      <a:chOff x="1617" y="0"/>
                      <a:chExt cx="705" cy="154"/>
                    </a:xfrm>
                  </p:grpSpPr>
                  <p:sp>
                    <p:nvSpPr>
                      <p:cNvPr id="13562" name="Rectangle 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17" y="0"/>
                        <a:ext cx="705" cy="15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eaLnBrk="0" hangingPunct="0">
                          <a:lnSpc>
                            <a:spcPct val="100000"/>
                          </a:lnSpc>
                        </a:pPr>
                        <a:r>
                          <a:rPr kumimoji="1" lang="en-US" sz="1000">
                            <a:cs typeface="Arial" charset="0"/>
                          </a:rPr>
                          <a:t>stuknrOrigineel</a:t>
                        </a:r>
                        <a:endParaRPr kumimoji="1" lang="en-US" sz="2400" b="0">
                          <a:solidFill>
                            <a:schemeClr val="tx1"/>
                          </a:solidFill>
                          <a:latin typeface="Times New Roman" charset="0"/>
                        </a:endParaRPr>
                      </a:p>
                    </p:txBody>
                  </p:sp>
                  <p:sp>
                    <p:nvSpPr>
                      <p:cNvPr id="13563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17" y="0"/>
                        <a:ext cx="705" cy="154"/>
                      </a:xfrm>
                      <a:prstGeom prst="rect">
                        <a:avLst/>
                      </a:prstGeom>
                      <a:noFill/>
                      <a:ln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b"/>
                      <a:lstStyle/>
                      <a:p>
                        <a:endParaRPr lang="nl-NL"/>
                      </a:p>
                    </p:txBody>
                  </p:sp>
                </p:grpSp>
              </p:grpSp>
              <p:grpSp>
                <p:nvGrpSpPr>
                  <p:cNvPr id="13348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322" y="0"/>
                    <a:ext cx="541" cy="154"/>
                    <a:chOff x="2322" y="0"/>
                    <a:chExt cx="541" cy="154"/>
                  </a:xfrm>
                </p:grpSpPr>
                <p:sp>
                  <p:nvSpPr>
                    <p:cNvPr id="13556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0"/>
                      <a:ext cx="541" cy="15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  <p:grpSp>
                  <p:nvGrpSpPr>
                    <p:cNvPr id="13557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22" y="0"/>
                      <a:ext cx="541" cy="154"/>
                      <a:chOff x="2322" y="0"/>
                      <a:chExt cx="541" cy="154"/>
                    </a:xfrm>
                  </p:grpSpPr>
                  <p:sp>
                    <p:nvSpPr>
                      <p:cNvPr id="13558" name="Rectangle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22" y="0"/>
                        <a:ext cx="541" cy="15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eaLnBrk="0" hangingPunct="0">
                          <a:lnSpc>
                            <a:spcPct val="100000"/>
                          </a:lnSpc>
                        </a:pPr>
                        <a:r>
                          <a:rPr kumimoji="1" lang="en-US" sz="1000">
                            <a:cs typeface="Arial" charset="0"/>
                          </a:rPr>
                          <a:t>genrenaam</a:t>
                        </a:r>
                        <a:endParaRPr kumimoji="1" lang="en-US" sz="2400" b="0">
                          <a:solidFill>
                            <a:schemeClr val="tx1"/>
                          </a:solidFill>
                          <a:latin typeface="Times New Roman" charset="0"/>
                        </a:endParaRPr>
                      </a:p>
                    </p:txBody>
                  </p:sp>
                  <p:sp>
                    <p:nvSpPr>
                      <p:cNvPr id="13559" name="Rectangle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22" y="0"/>
                        <a:ext cx="541" cy="154"/>
                      </a:xfrm>
                      <a:prstGeom prst="rect">
                        <a:avLst/>
                      </a:prstGeom>
                      <a:noFill/>
                      <a:ln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b"/>
                      <a:lstStyle/>
                      <a:p>
                        <a:endParaRPr lang="nl-NL"/>
                      </a:p>
                    </p:txBody>
                  </p:sp>
                </p:grpSp>
              </p:grpSp>
              <p:grpSp>
                <p:nvGrpSpPr>
                  <p:cNvPr id="13349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2863" y="0"/>
                    <a:ext cx="554" cy="154"/>
                    <a:chOff x="2863" y="0"/>
                    <a:chExt cx="554" cy="154"/>
                  </a:xfrm>
                </p:grpSpPr>
                <p:sp>
                  <p:nvSpPr>
                    <p:cNvPr id="13552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0"/>
                      <a:ext cx="554" cy="15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  <p:grpSp>
                  <p:nvGrpSpPr>
                    <p:cNvPr id="13553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63" y="0"/>
                      <a:ext cx="554" cy="154"/>
                      <a:chOff x="2863" y="0"/>
                      <a:chExt cx="554" cy="154"/>
                    </a:xfrm>
                  </p:grpSpPr>
                  <p:sp>
                    <p:nvSpPr>
                      <p:cNvPr id="13554" name="Rectangl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63" y="0"/>
                        <a:ext cx="554" cy="15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eaLnBrk="0" hangingPunct="0">
                          <a:lnSpc>
                            <a:spcPct val="100000"/>
                          </a:lnSpc>
                        </a:pPr>
                        <a:r>
                          <a:rPr kumimoji="1" lang="en-US" sz="1000">
                            <a:cs typeface="Arial" charset="0"/>
                          </a:rPr>
                          <a:t>niveaucode</a:t>
                        </a:r>
                        <a:endParaRPr kumimoji="1" lang="en-US" sz="2400" b="0">
                          <a:solidFill>
                            <a:schemeClr val="tx1"/>
                          </a:solidFill>
                          <a:latin typeface="Times New Roman" charset="0"/>
                        </a:endParaRPr>
                      </a:p>
                    </p:txBody>
                  </p:sp>
                  <p:sp>
                    <p:nvSpPr>
                      <p:cNvPr id="13555" name="Rectangle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63" y="0"/>
                        <a:ext cx="554" cy="154"/>
                      </a:xfrm>
                      <a:prstGeom prst="rect">
                        <a:avLst/>
                      </a:prstGeom>
                      <a:noFill/>
                      <a:ln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b"/>
                      <a:lstStyle/>
                      <a:p>
                        <a:endParaRPr lang="nl-NL"/>
                      </a:p>
                    </p:txBody>
                  </p:sp>
                </p:grpSp>
              </p:grpSp>
              <p:grpSp>
                <p:nvGrpSpPr>
                  <p:cNvPr id="13350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417" y="0"/>
                    <a:ext cx="497" cy="154"/>
                    <a:chOff x="3417" y="0"/>
                    <a:chExt cx="497" cy="154"/>
                  </a:xfrm>
                </p:grpSpPr>
                <p:sp>
                  <p:nvSpPr>
                    <p:cNvPr id="13548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0"/>
                      <a:ext cx="497" cy="15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  <p:grpSp>
                  <p:nvGrpSpPr>
                    <p:cNvPr id="13549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17" y="0"/>
                      <a:ext cx="497" cy="154"/>
                      <a:chOff x="3417" y="0"/>
                      <a:chExt cx="497" cy="154"/>
                    </a:xfrm>
                  </p:grpSpPr>
                  <p:sp>
                    <p:nvSpPr>
                      <p:cNvPr id="13550" name="Rectangle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17" y="0"/>
                        <a:ext cx="497" cy="15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eaLnBrk="0" hangingPunct="0">
                          <a:lnSpc>
                            <a:spcPct val="100000"/>
                          </a:lnSpc>
                        </a:pPr>
                        <a:r>
                          <a:rPr kumimoji="1" lang="en-US" sz="1000">
                            <a:cs typeface="Arial" charset="0"/>
                          </a:rPr>
                          <a:t>speelduur</a:t>
                        </a:r>
                        <a:endParaRPr kumimoji="1" lang="en-US" sz="2400" b="0">
                          <a:solidFill>
                            <a:schemeClr val="tx1"/>
                          </a:solidFill>
                          <a:latin typeface="Times New Roman" charset="0"/>
                        </a:endParaRPr>
                      </a:p>
                    </p:txBody>
                  </p:sp>
                  <p:sp>
                    <p:nvSpPr>
                      <p:cNvPr id="13551" name="Rectangle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17" y="0"/>
                        <a:ext cx="497" cy="154"/>
                      </a:xfrm>
                      <a:prstGeom prst="rect">
                        <a:avLst/>
                      </a:prstGeom>
                      <a:noFill/>
                      <a:ln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b"/>
                      <a:lstStyle/>
                      <a:p>
                        <a:endParaRPr lang="nl-NL"/>
                      </a:p>
                    </p:txBody>
                  </p:sp>
                </p:grpSp>
              </p:grpSp>
              <p:grpSp>
                <p:nvGrpSpPr>
                  <p:cNvPr id="13351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3914" y="0"/>
                    <a:ext cx="350" cy="154"/>
                    <a:chOff x="3914" y="0"/>
                    <a:chExt cx="350" cy="154"/>
                  </a:xfrm>
                </p:grpSpPr>
                <p:sp>
                  <p:nvSpPr>
                    <p:cNvPr id="13544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0"/>
                      <a:ext cx="350" cy="15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  <p:grpSp>
                  <p:nvGrpSpPr>
                    <p:cNvPr id="13545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14" y="0"/>
                      <a:ext cx="350" cy="154"/>
                      <a:chOff x="3914" y="0"/>
                      <a:chExt cx="350" cy="154"/>
                    </a:xfrm>
                  </p:grpSpPr>
                  <p:sp>
                    <p:nvSpPr>
                      <p:cNvPr id="13546" name="Rectangle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14" y="0"/>
                        <a:ext cx="350" cy="15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eaLnBrk="0" hangingPunct="0">
                          <a:lnSpc>
                            <a:spcPct val="100000"/>
                          </a:lnSpc>
                        </a:pPr>
                        <a:r>
                          <a:rPr kumimoji="1" lang="en-US" sz="1000">
                            <a:cs typeface="Arial" charset="0"/>
                          </a:rPr>
                          <a:t>jaartal</a:t>
                        </a:r>
                        <a:endParaRPr kumimoji="1" lang="en-US" sz="2400" b="0">
                          <a:solidFill>
                            <a:schemeClr val="tx1"/>
                          </a:solidFill>
                          <a:latin typeface="Times New Roman" charset="0"/>
                        </a:endParaRPr>
                      </a:p>
                    </p:txBody>
                  </p:sp>
                  <p:sp>
                    <p:nvSpPr>
                      <p:cNvPr id="13547" name="Rectangle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14" y="0"/>
                        <a:ext cx="350" cy="154"/>
                      </a:xfrm>
                      <a:prstGeom prst="rect">
                        <a:avLst/>
                      </a:prstGeom>
                      <a:noFill/>
                      <a:ln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b"/>
                      <a:lstStyle/>
                      <a:p>
                        <a:endParaRPr lang="nl-NL"/>
                      </a:p>
                    </p:txBody>
                  </p:sp>
                </p:grpSp>
              </p:grpSp>
              <p:grpSp>
                <p:nvGrpSpPr>
                  <p:cNvPr id="13352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0" y="154"/>
                    <a:ext cx="360" cy="154"/>
                    <a:chOff x="0" y="154"/>
                    <a:chExt cx="360" cy="154"/>
                  </a:xfrm>
                </p:grpSpPr>
                <p:sp>
                  <p:nvSpPr>
                    <p:cNvPr id="13542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54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43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54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53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360" y="154"/>
                    <a:ext cx="591" cy="154"/>
                    <a:chOff x="360" y="154"/>
                    <a:chExt cx="591" cy="154"/>
                  </a:xfrm>
                </p:grpSpPr>
                <p:sp>
                  <p:nvSpPr>
                    <p:cNvPr id="13540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54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10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41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54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54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951" y="154"/>
                    <a:ext cx="666" cy="154"/>
                    <a:chOff x="951" y="154"/>
                    <a:chExt cx="666" cy="154"/>
                  </a:xfrm>
                </p:grpSpPr>
                <p:sp>
                  <p:nvSpPr>
                    <p:cNvPr id="13538" name="Rectangle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54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Blue sky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39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54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55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617" y="154"/>
                    <a:ext cx="705" cy="154"/>
                    <a:chOff x="1617" y="154"/>
                    <a:chExt cx="705" cy="154"/>
                  </a:xfrm>
                </p:grpSpPr>
                <p:sp>
                  <p:nvSpPr>
                    <p:cNvPr id="13536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154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37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154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56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322" y="154"/>
                    <a:ext cx="541" cy="154"/>
                    <a:chOff x="2322" y="154"/>
                    <a:chExt cx="541" cy="154"/>
                  </a:xfrm>
                </p:grpSpPr>
                <p:sp>
                  <p:nvSpPr>
                    <p:cNvPr id="13534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54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jazz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35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54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57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863" y="154"/>
                    <a:ext cx="554" cy="154"/>
                    <a:chOff x="2863" y="154"/>
                    <a:chExt cx="554" cy="154"/>
                  </a:xfrm>
                </p:grpSpPr>
                <p:sp>
                  <p:nvSpPr>
                    <p:cNvPr id="13532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154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A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33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154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58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3417" y="154"/>
                    <a:ext cx="497" cy="154"/>
                    <a:chOff x="3417" y="154"/>
                    <a:chExt cx="497" cy="154"/>
                  </a:xfrm>
                </p:grpSpPr>
                <p:sp>
                  <p:nvSpPr>
                    <p:cNvPr id="13530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54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4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31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54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59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3914" y="154"/>
                    <a:ext cx="350" cy="154"/>
                    <a:chOff x="3914" y="154"/>
                    <a:chExt cx="350" cy="154"/>
                  </a:xfrm>
                </p:grpSpPr>
                <p:sp>
                  <p:nvSpPr>
                    <p:cNvPr id="13528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54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1998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29" name="Rectangl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54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60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0" y="308"/>
                    <a:ext cx="360" cy="154"/>
                    <a:chOff x="0" y="308"/>
                    <a:chExt cx="360" cy="154"/>
                  </a:xfrm>
                </p:grpSpPr>
                <p:sp>
                  <p:nvSpPr>
                    <p:cNvPr id="13526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308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13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27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308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61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360" y="308"/>
                    <a:ext cx="591" cy="154"/>
                    <a:chOff x="360" y="308"/>
                    <a:chExt cx="591" cy="154"/>
                  </a:xfrm>
                </p:grpSpPr>
                <p:sp>
                  <p:nvSpPr>
                    <p:cNvPr id="13524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308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10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25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308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62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951" y="308"/>
                    <a:ext cx="666" cy="154"/>
                    <a:chOff x="951" y="308"/>
                    <a:chExt cx="666" cy="154"/>
                  </a:xfrm>
                </p:grpSpPr>
                <p:sp>
                  <p:nvSpPr>
                    <p:cNvPr id="13522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308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Swinging Lina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23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308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63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617" y="308"/>
                    <a:ext cx="705" cy="154"/>
                    <a:chOff x="1617" y="308"/>
                    <a:chExt cx="705" cy="154"/>
                  </a:xfrm>
                </p:grpSpPr>
                <p:sp>
                  <p:nvSpPr>
                    <p:cNvPr id="13520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308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21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308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64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2322" y="308"/>
                    <a:ext cx="541" cy="154"/>
                    <a:chOff x="2322" y="308"/>
                    <a:chExt cx="541" cy="154"/>
                  </a:xfrm>
                </p:grpSpPr>
                <p:sp>
                  <p:nvSpPr>
                    <p:cNvPr id="13518" name="Rectangl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308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jazz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19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308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65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2863" y="308"/>
                    <a:ext cx="554" cy="154"/>
                    <a:chOff x="2863" y="308"/>
                    <a:chExt cx="554" cy="154"/>
                  </a:xfrm>
                </p:grpSpPr>
                <p:sp>
                  <p:nvSpPr>
                    <p:cNvPr id="13516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308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B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17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308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66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3417" y="308"/>
                    <a:ext cx="497" cy="154"/>
                    <a:chOff x="3417" y="308"/>
                    <a:chExt cx="497" cy="154"/>
                  </a:xfrm>
                </p:grpSpPr>
                <p:sp>
                  <p:nvSpPr>
                    <p:cNvPr id="13514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308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8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15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308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67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3914" y="308"/>
                    <a:ext cx="350" cy="154"/>
                    <a:chOff x="3914" y="308"/>
                    <a:chExt cx="350" cy="154"/>
                  </a:xfrm>
                </p:grpSpPr>
                <p:sp>
                  <p:nvSpPr>
                    <p:cNvPr id="13512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308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1997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13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308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68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0" y="462"/>
                    <a:ext cx="360" cy="154"/>
                    <a:chOff x="0" y="462"/>
                    <a:chExt cx="360" cy="154"/>
                  </a:xfrm>
                </p:grpSpPr>
                <p:sp>
                  <p:nvSpPr>
                    <p:cNvPr id="13510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62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2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11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62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6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360" y="462"/>
                    <a:ext cx="591" cy="154"/>
                    <a:chOff x="360" y="462"/>
                    <a:chExt cx="591" cy="154"/>
                  </a:xfrm>
                </p:grpSpPr>
                <p:sp>
                  <p:nvSpPr>
                    <p:cNvPr id="13508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462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2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09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462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70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951" y="462"/>
                    <a:ext cx="666" cy="154"/>
                    <a:chOff x="951" y="462"/>
                    <a:chExt cx="666" cy="154"/>
                  </a:xfrm>
                </p:grpSpPr>
                <p:sp>
                  <p:nvSpPr>
                    <p:cNvPr id="13506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462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Blue bird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07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462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71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1617" y="462"/>
                    <a:ext cx="705" cy="154"/>
                    <a:chOff x="1617" y="462"/>
                    <a:chExt cx="705" cy="154"/>
                  </a:xfrm>
                </p:grpSpPr>
                <p:sp>
                  <p:nvSpPr>
                    <p:cNvPr id="13504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462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05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462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72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2322" y="462"/>
                    <a:ext cx="541" cy="154"/>
                    <a:chOff x="2322" y="462"/>
                    <a:chExt cx="541" cy="154"/>
                  </a:xfrm>
                </p:grpSpPr>
                <p:sp>
                  <p:nvSpPr>
                    <p:cNvPr id="13502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462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jazz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03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462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73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2863" y="462"/>
                    <a:ext cx="554" cy="154"/>
                    <a:chOff x="2863" y="462"/>
                    <a:chExt cx="554" cy="154"/>
                  </a:xfrm>
                </p:grpSpPr>
                <p:sp>
                  <p:nvSpPr>
                    <p:cNvPr id="13500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462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B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501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462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74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3417" y="462"/>
                    <a:ext cx="497" cy="154"/>
                    <a:chOff x="3417" y="462"/>
                    <a:chExt cx="497" cy="154"/>
                  </a:xfrm>
                </p:grpSpPr>
                <p:sp>
                  <p:nvSpPr>
                    <p:cNvPr id="13498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462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4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99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462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75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3914" y="462"/>
                    <a:ext cx="350" cy="154"/>
                    <a:chOff x="3914" y="462"/>
                    <a:chExt cx="350" cy="154"/>
                  </a:xfrm>
                </p:grpSpPr>
                <p:sp>
                  <p:nvSpPr>
                    <p:cNvPr id="13496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462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1988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97" name="Rectangle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462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76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0" y="616"/>
                    <a:ext cx="360" cy="154"/>
                    <a:chOff x="0" y="616"/>
                    <a:chExt cx="360" cy="154"/>
                  </a:xfrm>
                </p:grpSpPr>
                <p:sp>
                  <p:nvSpPr>
                    <p:cNvPr id="13494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616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14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95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616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77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360" y="616"/>
                    <a:ext cx="591" cy="154"/>
                    <a:chOff x="360" y="616"/>
                    <a:chExt cx="591" cy="154"/>
                  </a:xfrm>
                </p:grpSpPr>
                <p:sp>
                  <p:nvSpPr>
                    <p:cNvPr id="13492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616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93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616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78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951" y="616"/>
                    <a:ext cx="666" cy="154"/>
                    <a:chOff x="951" y="616"/>
                    <a:chExt cx="666" cy="154"/>
                  </a:xfrm>
                </p:grpSpPr>
                <p:sp>
                  <p:nvSpPr>
                    <p:cNvPr id="13490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616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Little Lina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91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616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79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1617" y="616"/>
                    <a:ext cx="705" cy="154"/>
                    <a:chOff x="1617" y="616"/>
                    <a:chExt cx="705" cy="154"/>
                  </a:xfrm>
                </p:grpSpPr>
                <p:sp>
                  <p:nvSpPr>
                    <p:cNvPr id="13488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616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89" name="Rectangl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616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80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2322" y="616"/>
                    <a:ext cx="541" cy="154"/>
                    <a:chOff x="2322" y="616"/>
                    <a:chExt cx="541" cy="154"/>
                  </a:xfrm>
                </p:grpSpPr>
                <p:sp>
                  <p:nvSpPr>
                    <p:cNvPr id="13486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616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klassiek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87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616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81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2863" y="616"/>
                    <a:ext cx="554" cy="154"/>
                    <a:chOff x="2863" y="616"/>
                    <a:chExt cx="554" cy="154"/>
                  </a:xfrm>
                </p:grpSpPr>
                <p:sp>
                  <p:nvSpPr>
                    <p:cNvPr id="13484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616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A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85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616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82" name="Group 148"/>
                  <p:cNvGrpSpPr>
                    <a:grpSpLocks/>
                  </p:cNvGrpSpPr>
                  <p:nvPr/>
                </p:nvGrpSpPr>
                <p:grpSpPr bwMode="auto">
                  <a:xfrm>
                    <a:off x="3417" y="616"/>
                    <a:ext cx="497" cy="154"/>
                    <a:chOff x="3417" y="616"/>
                    <a:chExt cx="497" cy="154"/>
                  </a:xfrm>
                </p:grpSpPr>
                <p:sp>
                  <p:nvSpPr>
                    <p:cNvPr id="13482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616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4.3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83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616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83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3914" y="616"/>
                    <a:ext cx="350" cy="154"/>
                    <a:chOff x="3914" y="616"/>
                    <a:chExt cx="350" cy="154"/>
                  </a:xfrm>
                </p:grpSpPr>
                <p:sp>
                  <p:nvSpPr>
                    <p:cNvPr id="13480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616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1998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81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616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84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0" y="770"/>
                    <a:ext cx="360" cy="154"/>
                    <a:chOff x="0" y="770"/>
                    <a:chExt cx="360" cy="154"/>
                  </a:xfrm>
                </p:grpSpPr>
                <p:sp>
                  <p:nvSpPr>
                    <p:cNvPr id="13478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770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9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79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770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85" name="Group 157"/>
                  <p:cNvGrpSpPr>
                    <a:grpSpLocks/>
                  </p:cNvGrpSpPr>
                  <p:nvPr/>
                </p:nvGrpSpPr>
                <p:grpSpPr bwMode="auto">
                  <a:xfrm>
                    <a:off x="360" y="770"/>
                    <a:ext cx="591" cy="154"/>
                    <a:chOff x="360" y="770"/>
                    <a:chExt cx="591" cy="154"/>
                  </a:xfrm>
                </p:grpSpPr>
                <p:sp>
                  <p:nvSpPr>
                    <p:cNvPr id="13476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770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2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77" name="Rectangle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770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86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951" y="770"/>
                    <a:ext cx="666" cy="154"/>
                    <a:chOff x="951" y="770"/>
                    <a:chExt cx="666" cy="154"/>
                  </a:xfrm>
                </p:grpSpPr>
                <p:sp>
                  <p:nvSpPr>
                    <p:cNvPr id="13474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770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Cradle song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75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770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87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1617" y="770"/>
                    <a:ext cx="705" cy="154"/>
                    <a:chOff x="1617" y="770"/>
                    <a:chExt cx="705" cy="154"/>
                  </a:xfrm>
                </p:grpSpPr>
                <p:sp>
                  <p:nvSpPr>
                    <p:cNvPr id="13472" name="Rectangle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770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8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73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770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88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2322" y="770"/>
                    <a:ext cx="541" cy="154"/>
                    <a:chOff x="2322" y="770"/>
                    <a:chExt cx="541" cy="154"/>
                  </a:xfrm>
                </p:grpSpPr>
                <p:sp>
                  <p:nvSpPr>
                    <p:cNvPr id="13470" name="Rectangle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770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klassiek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71" name="Rectangle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770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89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2863" y="770"/>
                    <a:ext cx="554" cy="154"/>
                    <a:chOff x="2863" y="770"/>
                    <a:chExt cx="554" cy="154"/>
                  </a:xfrm>
                </p:grpSpPr>
                <p:sp>
                  <p:nvSpPr>
                    <p:cNvPr id="13468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770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B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69" name="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770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90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3417" y="770"/>
                    <a:ext cx="497" cy="154"/>
                    <a:chOff x="3417" y="770"/>
                    <a:chExt cx="497" cy="154"/>
                  </a:xfrm>
                </p:grpSpPr>
                <p:sp>
                  <p:nvSpPr>
                    <p:cNvPr id="13466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770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3.5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67" name="Rectangle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770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91" name="Group 175"/>
                  <p:cNvGrpSpPr>
                    <a:grpSpLocks/>
                  </p:cNvGrpSpPr>
                  <p:nvPr/>
                </p:nvGrpSpPr>
                <p:grpSpPr bwMode="auto">
                  <a:xfrm>
                    <a:off x="3914" y="770"/>
                    <a:ext cx="350" cy="154"/>
                    <a:chOff x="3914" y="770"/>
                    <a:chExt cx="350" cy="154"/>
                  </a:xfrm>
                </p:grpSpPr>
                <p:sp>
                  <p:nvSpPr>
                    <p:cNvPr id="13464" name="Rectangle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770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1990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65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770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92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0" y="924"/>
                    <a:ext cx="360" cy="154"/>
                    <a:chOff x="0" y="924"/>
                    <a:chExt cx="360" cy="154"/>
                  </a:xfrm>
                </p:grpSpPr>
                <p:sp>
                  <p:nvSpPr>
                    <p:cNvPr id="13462" name="Rectangle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924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63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924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93" name="Group 181"/>
                  <p:cNvGrpSpPr>
                    <a:grpSpLocks/>
                  </p:cNvGrpSpPr>
                  <p:nvPr/>
                </p:nvGrpSpPr>
                <p:grpSpPr bwMode="auto">
                  <a:xfrm>
                    <a:off x="360" y="924"/>
                    <a:ext cx="591" cy="154"/>
                    <a:chOff x="360" y="924"/>
                    <a:chExt cx="591" cy="154"/>
                  </a:xfrm>
                </p:grpSpPr>
                <p:sp>
                  <p:nvSpPr>
                    <p:cNvPr id="13460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924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61" name="Rectangle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924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94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951" y="924"/>
                    <a:ext cx="666" cy="154"/>
                    <a:chOff x="951" y="924"/>
                    <a:chExt cx="666" cy="154"/>
                  </a:xfrm>
                </p:grpSpPr>
                <p:sp>
                  <p:nvSpPr>
                    <p:cNvPr id="13458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924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Lina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59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924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95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1617" y="924"/>
                    <a:ext cx="705" cy="154"/>
                    <a:chOff x="1617" y="924"/>
                    <a:chExt cx="705" cy="154"/>
                  </a:xfrm>
                </p:grpSpPr>
                <p:sp>
                  <p:nvSpPr>
                    <p:cNvPr id="13456" name="Rectangle 188"/>
                    <p:cNvSpPr>
                      <a:spLocks noChangeArrowheads="1" noTextEdit="1"/>
                    </p:cNvSpPr>
                    <p:nvPr/>
                  </p:nvSpPr>
                  <p:spPr bwMode="auto">
                    <a:xfrm>
                      <a:off x="1617" y="924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nl-NL"/>
                    </a:p>
                  </p:txBody>
                </p:sp>
                <p:sp>
                  <p:nvSpPr>
                    <p:cNvPr id="13457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924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96" name="Group 190"/>
                  <p:cNvGrpSpPr>
                    <a:grpSpLocks/>
                  </p:cNvGrpSpPr>
                  <p:nvPr/>
                </p:nvGrpSpPr>
                <p:grpSpPr bwMode="auto">
                  <a:xfrm>
                    <a:off x="2322" y="924"/>
                    <a:ext cx="541" cy="154"/>
                    <a:chOff x="2322" y="924"/>
                    <a:chExt cx="541" cy="154"/>
                  </a:xfrm>
                </p:grpSpPr>
                <p:sp>
                  <p:nvSpPr>
                    <p:cNvPr id="13454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924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klassiek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55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924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97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2863" y="924"/>
                    <a:ext cx="554" cy="154"/>
                    <a:chOff x="2863" y="924"/>
                    <a:chExt cx="554" cy="154"/>
                  </a:xfrm>
                </p:grpSpPr>
                <p:sp>
                  <p:nvSpPr>
                    <p:cNvPr id="13452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924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B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53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924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98" name="Group 196"/>
                  <p:cNvGrpSpPr>
                    <a:grpSpLocks/>
                  </p:cNvGrpSpPr>
                  <p:nvPr/>
                </p:nvGrpSpPr>
                <p:grpSpPr bwMode="auto">
                  <a:xfrm>
                    <a:off x="3417" y="924"/>
                    <a:ext cx="497" cy="154"/>
                    <a:chOff x="3417" y="924"/>
                    <a:chExt cx="497" cy="154"/>
                  </a:xfrm>
                </p:grpSpPr>
                <p:sp>
                  <p:nvSpPr>
                    <p:cNvPr id="13450" name="Rectangle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924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51" name="Rectangle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924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399" name="Group 199"/>
                  <p:cNvGrpSpPr>
                    <a:grpSpLocks/>
                  </p:cNvGrpSpPr>
                  <p:nvPr/>
                </p:nvGrpSpPr>
                <p:grpSpPr bwMode="auto">
                  <a:xfrm>
                    <a:off x="3914" y="924"/>
                    <a:ext cx="350" cy="154"/>
                    <a:chOff x="3914" y="924"/>
                    <a:chExt cx="350" cy="154"/>
                  </a:xfrm>
                </p:grpSpPr>
                <p:sp>
                  <p:nvSpPr>
                    <p:cNvPr id="13448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924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1979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49" name="Rectangle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924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400" name="Group 202"/>
                  <p:cNvGrpSpPr>
                    <a:grpSpLocks/>
                  </p:cNvGrpSpPr>
                  <p:nvPr/>
                </p:nvGrpSpPr>
                <p:grpSpPr bwMode="auto">
                  <a:xfrm>
                    <a:off x="0" y="1078"/>
                    <a:ext cx="360" cy="154"/>
                    <a:chOff x="0" y="1078"/>
                    <a:chExt cx="360" cy="154"/>
                  </a:xfrm>
                </p:grpSpPr>
                <p:sp>
                  <p:nvSpPr>
                    <p:cNvPr id="13446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078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3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47" name="Rectangle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078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401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360" y="1078"/>
                    <a:ext cx="591" cy="154"/>
                    <a:chOff x="360" y="1078"/>
                    <a:chExt cx="591" cy="154"/>
                  </a:xfrm>
                </p:grpSpPr>
                <p:sp>
                  <p:nvSpPr>
                    <p:cNvPr id="13444" name="Rectangle 2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078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4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45" name="Rectangle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078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402" name="Group 208"/>
                  <p:cNvGrpSpPr>
                    <a:grpSpLocks/>
                  </p:cNvGrpSpPr>
                  <p:nvPr/>
                </p:nvGrpSpPr>
                <p:grpSpPr bwMode="auto">
                  <a:xfrm>
                    <a:off x="951" y="1078"/>
                    <a:ext cx="666" cy="154"/>
                    <a:chOff x="951" y="1078"/>
                    <a:chExt cx="666" cy="154"/>
                  </a:xfrm>
                </p:grpSpPr>
                <p:sp>
                  <p:nvSpPr>
                    <p:cNvPr id="13442" name="Rectangle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078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Air pur charmer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43" name="Rectangl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078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403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1617" y="1078"/>
                    <a:ext cx="705" cy="154"/>
                    <a:chOff x="1617" y="1078"/>
                    <a:chExt cx="705" cy="154"/>
                  </a:xfrm>
                </p:grpSpPr>
                <p:sp>
                  <p:nvSpPr>
                    <p:cNvPr id="13440" name="Rectangle 212"/>
                    <p:cNvSpPr>
                      <a:spLocks noChangeArrowheads="1" noTextEdit="1"/>
                    </p:cNvSpPr>
                    <p:nvPr/>
                  </p:nvSpPr>
                  <p:spPr bwMode="auto">
                    <a:xfrm>
                      <a:off x="1617" y="1078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nl-NL"/>
                    </a:p>
                  </p:txBody>
                </p:sp>
                <p:sp>
                  <p:nvSpPr>
                    <p:cNvPr id="13441" name="Rectangle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1078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404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2322" y="1078"/>
                    <a:ext cx="541" cy="154"/>
                    <a:chOff x="2322" y="1078"/>
                    <a:chExt cx="541" cy="154"/>
                  </a:xfrm>
                </p:grpSpPr>
                <p:sp>
                  <p:nvSpPr>
                    <p:cNvPr id="13438" name="Rectangle 2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078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klassiek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39" name="Rectangle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078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405" name="Group 217"/>
                  <p:cNvGrpSpPr>
                    <a:grpSpLocks/>
                  </p:cNvGrpSpPr>
                  <p:nvPr/>
                </p:nvGrpSpPr>
                <p:grpSpPr bwMode="auto">
                  <a:xfrm>
                    <a:off x="2863" y="1078"/>
                    <a:ext cx="554" cy="154"/>
                    <a:chOff x="2863" y="1078"/>
                    <a:chExt cx="554" cy="154"/>
                  </a:xfrm>
                </p:grpSpPr>
                <p:sp>
                  <p:nvSpPr>
                    <p:cNvPr id="13436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1078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B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37" name="Rectangle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1078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406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3417" y="1078"/>
                    <a:ext cx="497" cy="154"/>
                    <a:chOff x="3417" y="1078"/>
                    <a:chExt cx="497" cy="154"/>
                  </a:xfrm>
                </p:grpSpPr>
                <p:sp>
                  <p:nvSpPr>
                    <p:cNvPr id="13434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078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4.5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35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078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407" name="Group 223"/>
                  <p:cNvGrpSpPr>
                    <a:grpSpLocks/>
                  </p:cNvGrpSpPr>
                  <p:nvPr/>
                </p:nvGrpSpPr>
                <p:grpSpPr bwMode="auto">
                  <a:xfrm>
                    <a:off x="3914" y="1078"/>
                    <a:ext cx="350" cy="154"/>
                    <a:chOff x="3914" y="1078"/>
                    <a:chExt cx="350" cy="154"/>
                  </a:xfrm>
                </p:grpSpPr>
                <p:sp>
                  <p:nvSpPr>
                    <p:cNvPr id="13432" name="Rectangle 2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078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1953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33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078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408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0" y="1232"/>
                    <a:ext cx="360" cy="154"/>
                    <a:chOff x="0" y="1232"/>
                    <a:chExt cx="360" cy="154"/>
                  </a:xfrm>
                </p:grpSpPr>
                <p:sp>
                  <p:nvSpPr>
                    <p:cNvPr id="13430" name="Rectangle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232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12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31" name="Rectangle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232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409" name="Group 229"/>
                  <p:cNvGrpSpPr>
                    <a:grpSpLocks/>
                  </p:cNvGrpSpPr>
                  <p:nvPr/>
                </p:nvGrpSpPr>
                <p:grpSpPr bwMode="auto">
                  <a:xfrm>
                    <a:off x="360" y="1232"/>
                    <a:ext cx="591" cy="154"/>
                    <a:chOff x="360" y="1232"/>
                    <a:chExt cx="591" cy="154"/>
                  </a:xfrm>
                </p:grpSpPr>
                <p:sp>
                  <p:nvSpPr>
                    <p:cNvPr id="13428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232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9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29" name="Rectangle 2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232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410" name="Group 232"/>
                  <p:cNvGrpSpPr>
                    <a:grpSpLocks/>
                  </p:cNvGrpSpPr>
                  <p:nvPr/>
                </p:nvGrpSpPr>
                <p:grpSpPr bwMode="auto">
                  <a:xfrm>
                    <a:off x="951" y="1232"/>
                    <a:ext cx="666" cy="154"/>
                    <a:chOff x="951" y="1232"/>
                    <a:chExt cx="666" cy="154"/>
                  </a:xfrm>
                </p:grpSpPr>
                <p:sp>
                  <p:nvSpPr>
                    <p:cNvPr id="13426" name="Rectangle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232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I'll never go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27" name="Rectangle 2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232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411" name="Group 235"/>
                  <p:cNvGrpSpPr>
                    <a:grpSpLocks/>
                  </p:cNvGrpSpPr>
                  <p:nvPr/>
                </p:nvGrpSpPr>
                <p:grpSpPr bwMode="auto">
                  <a:xfrm>
                    <a:off x="1617" y="1232"/>
                    <a:ext cx="705" cy="154"/>
                    <a:chOff x="1617" y="1232"/>
                    <a:chExt cx="705" cy="154"/>
                  </a:xfrm>
                </p:grpSpPr>
                <p:sp>
                  <p:nvSpPr>
                    <p:cNvPr id="13424" name="Rectangle 2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1232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10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25" name="Rectangle 2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1232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412" name="Group 238"/>
                  <p:cNvGrpSpPr>
                    <a:grpSpLocks/>
                  </p:cNvGrpSpPr>
                  <p:nvPr/>
                </p:nvGrpSpPr>
                <p:grpSpPr bwMode="auto">
                  <a:xfrm>
                    <a:off x="2322" y="1232"/>
                    <a:ext cx="541" cy="154"/>
                    <a:chOff x="2322" y="1232"/>
                    <a:chExt cx="541" cy="154"/>
                  </a:xfrm>
                </p:grpSpPr>
                <p:sp>
                  <p:nvSpPr>
                    <p:cNvPr id="13422" name="Rectangle 2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232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pop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23" name="Rectangle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232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413" name="Group 241"/>
                  <p:cNvGrpSpPr>
                    <a:grpSpLocks/>
                  </p:cNvGrpSpPr>
                  <p:nvPr/>
                </p:nvGrpSpPr>
                <p:grpSpPr bwMode="auto">
                  <a:xfrm>
                    <a:off x="2863" y="1232"/>
                    <a:ext cx="554" cy="154"/>
                    <a:chOff x="2863" y="1232"/>
                    <a:chExt cx="554" cy="154"/>
                  </a:xfrm>
                </p:grpSpPr>
                <p:sp>
                  <p:nvSpPr>
                    <p:cNvPr id="13420" name="Rectangle 2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1232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A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21" name="Rectangle 2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1232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414" name="Group 244"/>
                  <p:cNvGrpSpPr>
                    <a:grpSpLocks/>
                  </p:cNvGrpSpPr>
                  <p:nvPr/>
                </p:nvGrpSpPr>
                <p:grpSpPr bwMode="auto">
                  <a:xfrm>
                    <a:off x="3417" y="1232"/>
                    <a:ext cx="497" cy="154"/>
                    <a:chOff x="3417" y="1232"/>
                    <a:chExt cx="497" cy="154"/>
                  </a:xfrm>
                </p:grpSpPr>
                <p:sp>
                  <p:nvSpPr>
                    <p:cNvPr id="13418" name="Rectangle 2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232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6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19" name="Rectangle 2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232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13415" name="Group 247"/>
                  <p:cNvGrpSpPr>
                    <a:grpSpLocks/>
                  </p:cNvGrpSpPr>
                  <p:nvPr/>
                </p:nvGrpSpPr>
                <p:grpSpPr bwMode="auto">
                  <a:xfrm>
                    <a:off x="3914" y="1232"/>
                    <a:ext cx="350" cy="154"/>
                    <a:chOff x="3914" y="1232"/>
                    <a:chExt cx="350" cy="154"/>
                  </a:xfrm>
                </p:grpSpPr>
                <p:sp>
                  <p:nvSpPr>
                    <p:cNvPr id="13416" name="Rectangle 2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232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1996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3417" name="Rectangle 2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232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</p:grpSp>
            <p:sp>
              <p:nvSpPr>
                <p:cNvPr id="13343" name="Rectangle 250"/>
                <p:cNvSpPr>
                  <a:spLocks noChangeArrowheads="1"/>
                </p:cNvSpPr>
                <p:nvPr/>
              </p:nvSpPr>
              <p:spPr bwMode="auto">
                <a:xfrm>
                  <a:off x="-3" y="-3"/>
                  <a:ext cx="4270" cy="1392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sp>
            <p:nvSpPr>
              <p:cNvPr id="13332" name="AutoShape 251"/>
              <p:cNvSpPr>
                <a:spLocks/>
              </p:cNvSpPr>
              <p:nvPr/>
            </p:nvSpPr>
            <p:spPr bwMode="auto">
              <a:xfrm>
                <a:off x="5144" y="1824"/>
                <a:ext cx="64" cy="144"/>
              </a:xfrm>
              <a:prstGeom prst="rightBrace">
                <a:avLst>
                  <a:gd name="adj1" fmla="val 18750"/>
                  <a:gd name="adj2" fmla="val 50000"/>
                </a:avLst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3333" name="AutoShape 252"/>
              <p:cNvSpPr>
                <a:spLocks/>
              </p:cNvSpPr>
              <p:nvPr/>
            </p:nvSpPr>
            <p:spPr bwMode="auto">
              <a:xfrm>
                <a:off x="5144" y="2288"/>
                <a:ext cx="72" cy="136"/>
              </a:xfrm>
              <a:prstGeom prst="rightBrace">
                <a:avLst>
                  <a:gd name="adj1" fmla="val 15741"/>
                  <a:gd name="adj2" fmla="val 50000"/>
                </a:avLst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3334" name="Text Box 253"/>
              <p:cNvSpPr txBox="1">
                <a:spLocks noChangeArrowheads="1"/>
              </p:cNvSpPr>
              <p:nvPr/>
            </p:nvSpPr>
            <p:spPr bwMode="auto">
              <a:xfrm>
                <a:off x="5246" y="2533"/>
                <a:ext cx="19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b">
                <a:spAutoFit/>
              </a:bodyPr>
              <a:lstStyle/>
              <a:p>
                <a:r>
                  <a:rPr lang="en-US" sz="1800" b="0">
                    <a:solidFill>
                      <a:srgbClr val="000099"/>
                    </a:solidFill>
                  </a:rPr>
                  <a:t>3</a:t>
                </a:r>
                <a:endParaRPr lang="nl-NL" sz="1800" b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3335" name="Text Box 254"/>
              <p:cNvSpPr txBox="1">
                <a:spLocks noChangeArrowheads="1"/>
              </p:cNvSpPr>
              <p:nvPr/>
            </p:nvSpPr>
            <p:spPr bwMode="auto">
              <a:xfrm>
                <a:off x="5246" y="2845"/>
                <a:ext cx="19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b">
                <a:spAutoFit/>
              </a:bodyPr>
              <a:lstStyle/>
              <a:p>
                <a:r>
                  <a:rPr lang="nl-NL" sz="1800" b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13336" name="Line 255"/>
              <p:cNvSpPr>
                <a:spLocks noChangeShapeType="1"/>
              </p:cNvSpPr>
              <p:nvPr/>
            </p:nvSpPr>
            <p:spPr bwMode="auto">
              <a:xfrm>
                <a:off x="744" y="1816"/>
                <a:ext cx="42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nl-NL"/>
              </a:p>
            </p:txBody>
          </p:sp>
          <p:sp>
            <p:nvSpPr>
              <p:cNvPr id="13337" name="Line 256"/>
              <p:cNvSpPr>
                <a:spLocks noChangeShapeType="1"/>
              </p:cNvSpPr>
              <p:nvPr/>
            </p:nvSpPr>
            <p:spPr bwMode="auto">
              <a:xfrm>
                <a:off x="744" y="1968"/>
                <a:ext cx="42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nl-NL"/>
              </a:p>
            </p:txBody>
          </p:sp>
          <p:sp>
            <p:nvSpPr>
              <p:cNvPr id="13338" name="Line 257"/>
              <p:cNvSpPr>
                <a:spLocks noChangeShapeType="1"/>
              </p:cNvSpPr>
              <p:nvPr/>
            </p:nvSpPr>
            <p:spPr bwMode="auto">
              <a:xfrm>
                <a:off x="744" y="2272"/>
                <a:ext cx="42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nl-NL"/>
              </a:p>
            </p:txBody>
          </p:sp>
          <p:sp>
            <p:nvSpPr>
              <p:cNvPr id="13339" name="Line 258"/>
              <p:cNvSpPr>
                <a:spLocks noChangeShapeType="1"/>
              </p:cNvSpPr>
              <p:nvPr/>
            </p:nvSpPr>
            <p:spPr bwMode="auto">
              <a:xfrm>
                <a:off x="744" y="2432"/>
                <a:ext cx="42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nl-NL"/>
              </a:p>
            </p:txBody>
          </p:sp>
          <p:sp>
            <p:nvSpPr>
              <p:cNvPr id="13340" name="Line 259"/>
              <p:cNvSpPr>
                <a:spLocks noChangeShapeType="1"/>
              </p:cNvSpPr>
              <p:nvPr/>
            </p:nvSpPr>
            <p:spPr bwMode="auto">
              <a:xfrm>
                <a:off x="744" y="2888"/>
                <a:ext cx="42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nl-NL"/>
              </a:p>
            </p:txBody>
          </p:sp>
          <p:sp>
            <p:nvSpPr>
              <p:cNvPr id="13341" name="Line 260"/>
              <p:cNvSpPr>
                <a:spLocks noChangeShapeType="1"/>
              </p:cNvSpPr>
              <p:nvPr/>
            </p:nvSpPr>
            <p:spPr bwMode="auto">
              <a:xfrm>
                <a:off x="744" y="3048"/>
                <a:ext cx="42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nl-NL"/>
              </a:p>
            </p:txBody>
          </p:sp>
        </p:grpSp>
      </p:grpSp>
      <p:sp>
        <p:nvSpPr>
          <p:cNvPr id="264" name="Footer Placeholder 26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35000"/>
          </a:xfrm>
        </p:spPr>
        <p:txBody>
          <a:bodyPr/>
          <a:lstStyle/>
          <a:p>
            <a:pPr eaLnBrk="1" hangingPunct="1"/>
            <a:r>
              <a:rPr lang="en-US" smtClean="0"/>
              <a:t>Subgroepjes per groep (2)</a:t>
            </a:r>
            <a:endParaRPr lang="nl-NL" smtClean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333500" y="2817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139825" y="1525588"/>
            <a:ext cx="71024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/>
              <a:t>Informatiebehoefte:</a:t>
            </a:r>
          </a:p>
          <a:p>
            <a:r>
              <a:rPr lang="en-US" sz="1800" b="0"/>
              <a:t>Geef het aantal speelstukken per genre per niveau . </a:t>
            </a:r>
            <a:endParaRPr lang="nl-NL" sz="1800" b="0"/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558925" y="5094288"/>
            <a:ext cx="67627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	</a:t>
            </a:r>
            <a:r>
              <a:rPr lang="en-US" sz="1800" b="0" dirty="0" err="1">
                <a:solidFill>
                  <a:srgbClr val="000099"/>
                </a:solidFill>
              </a:rPr>
              <a:t>genrenaam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niveaucode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nl-NL" sz="1800" b="0" dirty="0">
                <a:solidFill>
                  <a:srgbClr val="000099"/>
                </a:solidFill>
              </a:rPr>
              <a:t>COUNT (*)</a:t>
            </a: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FROM	Stuk</a:t>
            </a:r>
            <a:endParaRPr lang="en-US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WHERE	</a:t>
            </a:r>
            <a:r>
              <a:rPr lang="en-US" sz="1800" b="0" dirty="0" err="1">
                <a:solidFill>
                  <a:srgbClr val="000099"/>
                </a:solidFill>
              </a:rPr>
              <a:t>niveaucode</a:t>
            </a:r>
            <a:r>
              <a:rPr lang="en-US" sz="1800" b="0" dirty="0">
                <a:solidFill>
                  <a:srgbClr val="000099"/>
                </a:solidFill>
              </a:rPr>
              <a:t> IS NOT NULL</a:t>
            </a:r>
            <a:endParaRPr lang="nl-NL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GROUP BY	genrenaam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niveaucode</a:t>
            </a:r>
            <a:endParaRPr lang="nl-NL" sz="1800" b="0" dirty="0">
              <a:solidFill>
                <a:srgbClr val="000099"/>
              </a:solidFill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1155700" y="47625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0">
                <a:latin typeface="Arial Unicode MS" pitchFamily="34" charset="-128"/>
              </a:rPr>
              <a:t>Q</a:t>
            </a:r>
            <a:r>
              <a:rPr lang="nl-NL" sz="1800" b="0">
                <a:latin typeface="Arial Unicode MS" pitchFamily="34" charset="-128"/>
              </a:rPr>
              <a:t>uery: 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1127125" y="2293938"/>
            <a:ext cx="1212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 b="0"/>
              <a:t>Resultaat:</a:t>
            </a:r>
            <a:endParaRPr lang="nl-NL" sz="1800" b="0"/>
          </a:p>
        </p:txBody>
      </p:sp>
      <p:sp>
        <p:nvSpPr>
          <p:cNvPr id="14344" name="Rectangle 15"/>
          <p:cNvSpPr>
            <a:spLocks noChangeArrowheads="1"/>
          </p:cNvSpPr>
          <p:nvPr/>
        </p:nvSpPr>
        <p:spPr bwMode="auto">
          <a:xfrm>
            <a:off x="1187450" y="2328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4345" name="Rectangle 255"/>
          <p:cNvSpPr>
            <a:spLocks noChangeArrowheads="1"/>
          </p:cNvSpPr>
          <p:nvPr/>
        </p:nvSpPr>
        <p:spPr bwMode="auto">
          <a:xfrm>
            <a:off x="3108325" y="2695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14346" name="Group 318"/>
          <p:cNvGrpSpPr>
            <a:grpSpLocks/>
          </p:cNvGrpSpPr>
          <p:nvPr/>
        </p:nvGrpSpPr>
        <p:grpSpPr bwMode="auto">
          <a:xfrm>
            <a:off x="1249363" y="2652713"/>
            <a:ext cx="4262438" cy="1857375"/>
            <a:chOff x="-3" y="-3"/>
            <a:chExt cx="1851" cy="930"/>
          </a:xfrm>
        </p:grpSpPr>
        <p:grpSp>
          <p:nvGrpSpPr>
            <p:cNvPr id="14347" name="Group 316"/>
            <p:cNvGrpSpPr>
              <a:grpSpLocks/>
            </p:cNvGrpSpPr>
            <p:nvPr/>
          </p:nvGrpSpPr>
          <p:grpSpPr bwMode="auto">
            <a:xfrm>
              <a:off x="0" y="0"/>
              <a:ext cx="1845" cy="924"/>
              <a:chOff x="0" y="0"/>
              <a:chExt cx="1845" cy="924"/>
            </a:xfrm>
          </p:grpSpPr>
          <p:grpSp>
            <p:nvGrpSpPr>
              <p:cNvPr id="14349" name="Group 277"/>
              <p:cNvGrpSpPr>
                <a:grpSpLocks/>
              </p:cNvGrpSpPr>
              <p:nvPr/>
            </p:nvGrpSpPr>
            <p:grpSpPr bwMode="auto">
              <a:xfrm>
                <a:off x="0" y="0"/>
                <a:ext cx="541" cy="154"/>
                <a:chOff x="0" y="0"/>
                <a:chExt cx="541" cy="154"/>
              </a:xfrm>
            </p:grpSpPr>
            <p:sp>
              <p:nvSpPr>
                <p:cNvPr id="14405" name="Rectangle 27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4406" name="Group 27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1" cy="154"/>
                  <a:chOff x="0" y="0"/>
                  <a:chExt cx="541" cy="154"/>
                </a:xfrm>
              </p:grpSpPr>
              <p:sp>
                <p:nvSpPr>
                  <p:cNvPr id="14407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genrenaam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4408" name="Rectangle 27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4350" name="Group 281"/>
              <p:cNvGrpSpPr>
                <a:grpSpLocks/>
              </p:cNvGrpSpPr>
              <p:nvPr/>
            </p:nvGrpSpPr>
            <p:grpSpPr bwMode="auto">
              <a:xfrm>
                <a:off x="541" y="0"/>
                <a:ext cx="554" cy="154"/>
                <a:chOff x="541" y="0"/>
                <a:chExt cx="554" cy="154"/>
              </a:xfrm>
            </p:grpSpPr>
            <p:sp>
              <p:nvSpPr>
                <p:cNvPr id="14401" name="Rectangle 280"/>
                <p:cNvSpPr>
                  <a:spLocks noChangeArrowheads="1"/>
                </p:cNvSpPr>
                <p:nvPr/>
              </p:nvSpPr>
              <p:spPr bwMode="auto">
                <a:xfrm>
                  <a:off x="541" y="0"/>
                  <a:ext cx="55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4402" name="Group 279"/>
                <p:cNvGrpSpPr>
                  <a:grpSpLocks/>
                </p:cNvGrpSpPr>
                <p:nvPr/>
              </p:nvGrpSpPr>
              <p:grpSpPr bwMode="auto">
                <a:xfrm>
                  <a:off x="541" y="0"/>
                  <a:ext cx="554" cy="154"/>
                  <a:chOff x="541" y="0"/>
                  <a:chExt cx="554" cy="154"/>
                </a:xfrm>
              </p:grpSpPr>
              <p:sp>
                <p:nvSpPr>
                  <p:cNvPr id="14403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541" y="0"/>
                    <a:ext cx="55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niveaucode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4404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541" y="0"/>
                    <a:ext cx="55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4351" name="Group 285"/>
              <p:cNvGrpSpPr>
                <a:grpSpLocks/>
              </p:cNvGrpSpPr>
              <p:nvPr/>
            </p:nvGrpSpPr>
            <p:grpSpPr bwMode="auto">
              <a:xfrm>
                <a:off x="1095" y="0"/>
                <a:ext cx="750" cy="154"/>
                <a:chOff x="1095" y="0"/>
                <a:chExt cx="750" cy="154"/>
              </a:xfrm>
            </p:grpSpPr>
            <p:sp>
              <p:nvSpPr>
                <p:cNvPr id="14397" name="Rectangle 284"/>
                <p:cNvSpPr>
                  <a:spLocks noChangeArrowheads="1"/>
                </p:cNvSpPr>
                <p:nvPr/>
              </p:nvSpPr>
              <p:spPr bwMode="auto">
                <a:xfrm>
                  <a:off x="1095" y="0"/>
                  <a:ext cx="750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4398" name="Group 283"/>
                <p:cNvGrpSpPr>
                  <a:grpSpLocks/>
                </p:cNvGrpSpPr>
                <p:nvPr/>
              </p:nvGrpSpPr>
              <p:grpSpPr bwMode="auto">
                <a:xfrm>
                  <a:off x="1095" y="0"/>
                  <a:ext cx="750" cy="154"/>
                  <a:chOff x="1095" y="0"/>
                  <a:chExt cx="750" cy="154"/>
                </a:xfrm>
              </p:grpSpPr>
              <p:sp>
                <p:nvSpPr>
                  <p:cNvPr id="14399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1095" y="0"/>
                    <a:ext cx="7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 dirty="0" smtClean="0">
                        <a:cs typeface="Arial" charset="0"/>
                      </a:rPr>
                      <a:t>(No column name)</a:t>
                    </a:r>
                    <a:endParaRPr kumimoji="1" lang="en-US" sz="1200" b="0" dirty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4400" name="Rectangle 282"/>
                  <p:cNvSpPr>
                    <a:spLocks noChangeArrowheads="1"/>
                  </p:cNvSpPr>
                  <p:nvPr/>
                </p:nvSpPr>
                <p:spPr bwMode="auto">
                  <a:xfrm>
                    <a:off x="1095" y="0"/>
                    <a:ext cx="75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4352" name="Group 287"/>
              <p:cNvGrpSpPr>
                <a:grpSpLocks/>
              </p:cNvGrpSpPr>
              <p:nvPr/>
            </p:nvGrpSpPr>
            <p:grpSpPr bwMode="auto">
              <a:xfrm>
                <a:off x="0" y="154"/>
                <a:ext cx="541" cy="154"/>
                <a:chOff x="0" y="154"/>
                <a:chExt cx="541" cy="154"/>
              </a:xfrm>
            </p:grpSpPr>
            <p:sp>
              <p:nvSpPr>
                <p:cNvPr id="14395" name="Rectangle 259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jazz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96" name="Rectangle 28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3" name="Group 289"/>
              <p:cNvGrpSpPr>
                <a:grpSpLocks/>
              </p:cNvGrpSpPr>
              <p:nvPr/>
            </p:nvGrpSpPr>
            <p:grpSpPr bwMode="auto">
              <a:xfrm>
                <a:off x="541" y="154"/>
                <a:ext cx="554" cy="154"/>
                <a:chOff x="541" y="154"/>
                <a:chExt cx="554" cy="154"/>
              </a:xfrm>
            </p:grpSpPr>
            <p:sp>
              <p:nvSpPr>
                <p:cNvPr id="14393" name="Rectangle 260"/>
                <p:cNvSpPr>
                  <a:spLocks noChangeArrowheads="1"/>
                </p:cNvSpPr>
                <p:nvPr/>
              </p:nvSpPr>
              <p:spPr bwMode="auto">
                <a:xfrm>
                  <a:off x="541" y="15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A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94" name="Rectangle 288"/>
                <p:cNvSpPr>
                  <a:spLocks noChangeArrowheads="1"/>
                </p:cNvSpPr>
                <p:nvPr/>
              </p:nvSpPr>
              <p:spPr bwMode="auto">
                <a:xfrm>
                  <a:off x="541" y="15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4" name="Group 291"/>
              <p:cNvGrpSpPr>
                <a:grpSpLocks/>
              </p:cNvGrpSpPr>
              <p:nvPr/>
            </p:nvGrpSpPr>
            <p:grpSpPr bwMode="auto">
              <a:xfrm>
                <a:off x="1095" y="154"/>
                <a:ext cx="750" cy="154"/>
                <a:chOff x="1095" y="154"/>
                <a:chExt cx="750" cy="154"/>
              </a:xfrm>
            </p:grpSpPr>
            <p:sp>
              <p:nvSpPr>
                <p:cNvPr id="14391" name="Rectangle 261"/>
                <p:cNvSpPr>
                  <a:spLocks noChangeArrowheads="1"/>
                </p:cNvSpPr>
                <p:nvPr/>
              </p:nvSpPr>
              <p:spPr bwMode="auto">
                <a:xfrm>
                  <a:off x="1095" y="154"/>
                  <a:ext cx="7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92" name="Rectangle 290"/>
                <p:cNvSpPr>
                  <a:spLocks noChangeArrowheads="1"/>
                </p:cNvSpPr>
                <p:nvPr/>
              </p:nvSpPr>
              <p:spPr bwMode="auto">
                <a:xfrm>
                  <a:off x="1095" y="154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5" name="Group 293"/>
              <p:cNvGrpSpPr>
                <a:grpSpLocks/>
              </p:cNvGrpSpPr>
              <p:nvPr/>
            </p:nvGrpSpPr>
            <p:grpSpPr bwMode="auto">
              <a:xfrm>
                <a:off x="0" y="308"/>
                <a:ext cx="541" cy="154"/>
                <a:chOff x="0" y="308"/>
                <a:chExt cx="541" cy="154"/>
              </a:xfrm>
            </p:grpSpPr>
            <p:sp>
              <p:nvSpPr>
                <p:cNvPr id="14389" name="Rectangle 26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jazz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90" name="Rectangle 29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6" name="Group 295"/>
              <p:cNvGrpSpPr>
                <a:grpSpLocks/>
              </p:cNvGrpSpPr>
              <p:nvPr/>
            </p:nvGrpSpPr>
            <p:grpSpPr bwMode="auto">
              <a:xfrm>
                <a:off x="541" y="308"/>
                <a:ext cx="554" cy="154"/>
                <a:chOff x="541" y="308"/>
                <a:chExt cx="554" cy="154"/>
              </a:xfrm>
            </p:grpSpPr>
            <p:sp>
              <p:nvSpPr>
                <p:cNvPr id="14387" name="Rectangle 263"/>
                <p:cNvSpPr>
                  <a:spLocks noChangeArrowheads="1"/>
                </p:cNvSpPr>
                <p:nvPr/>
              </p:nvSpPr>
              <p:spPr bwMode="auto">
                <a:xfrm>
                  <a:off x="541" y="308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B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88" name="Rectangle 294"/>
                <p:cNvSpPr>
                  <a:spLocks noChangeArrowheads="1"/>
                </p:cNvSpPr>
                <p:nvPr/>
              </p:nvSpPr>
              <p:spPr bwMode="auto">
                <a:xfrm>
                  <a:off x="541" y="308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7" name="Group 297"/>
              <p:cNvGrpSpPr>
                <a:grpSpLocks/>
              </p:cNvGrpSpPr>
              <p:nvPr/>
            </p:nvGrpSpPr>
            <p:grpSpPr bwMode="auto">
              <a:xfrm>
                <a:off x="1095" y="308"/>
                <a:ext cx="750" cy="154"/>
                <a:chOff x="1095" y="308"/>
                <a:chExt cx="750" cy="154"/>
              </a:xfrm>
            </p:grpSpPr>
            <p:sp>
              <p:nvSpPr>
                <p:cNvPr id="14385" name="Rectangle 264"/>
                <p:cNvSpPr>
                  <a:spLocks noChangeArrowheads="1"/>
                </p:cNvSpPr>
                <p:nvPr/>
              </p:nvSpPr>
              <p:spPr bwMode="auto">
                <a:xfrm>
                  <a:off x="1095" y="308"/>
                  <a:ext cx="7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2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86" name="Rectangle 296"/>
                <p:cNvSpPr>
                  <a:spLocks noChangeArrowheads="1"/>
                </p:cNvSpPr>
                <p:nvPr/>
              </p:nvSpPr>
              <p:spPr bwMode="auto">
                <a:xfrm>
                  <a:off x="1095" y="308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8" name="Group 299"/>
              <p:cNvGrpSpPr>
                <a:grpSpLocks/>
              </p:cNvGrpSpPr>
              <p:nvPr/>
            </p:nvGrpSpPr>
            <p:grpSpPr bwMode="auto">
              <a:xfrm>
                <a:off x="0" y="462"/>
                <a:ext cx="541" cy="154"/>
                <a:chOff x="0" y="462"/>
                <a:chExt cx="541" cy="154"/>
              </a:xfrm>
            </p:grpSpPr>
            <p:sp>
              <p:nvSpPr>
                <p:cNvPr id="14383" name="Rectangle 265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klassiek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84" name="Rectangle 29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9" name="Group 301"/>
              <p:cNvGrpSpPr>
                <a:grpSpLocks/>
              </p:cNvGrpSpPr>
              <p:nvPr/>
            </p:nvGrpSpPr>
            <p:grpSpPr bwMode="auto">
              <a:xfrm>
                <a:off x="541" y="462"/>
                <a:ext cx="554" cy="154"/>
                <a:chOff x="541" y="462"/>
                <a:chExt cx="554" cy="154"/>
              </a:xfrm>
            </p:grpSpPr>
            <p:sp>
              <p:nvSpPr>
                <p:cNvPr id="14381" name="Rectangle 266"/>
                <p:cNvSpPr>
                  <a:spLocks noChangeArrowheads="1"/>
                </p:cNvSpPr>
                <p:nvPr/>
              </p:nvSpPr>
              <p:spPr bwMode="auto">
                <a:xfrm>
                  <a:off x="541" y="462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A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82" name="Rectangle 300"/>
                <p:cNvSpPr>
                  <a:spLocks noChangeArrowheads="1"/>
                </p:cNvSpPr>
                <p:nvPr/>
              </p:nvSpPr>
              <p:spPr bwMode="auto">
                <a:xfrm>
                  <a:off x="541" y="462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0" name="Group 303"/>
              <p:cNvGrpSpPr>
                <a:grpSpLocks/>
              </p:cNvGrpSpPr>
              <p:nvPr/>
            </p:nvGrpSpPr>
            <p:grpSpPr bwMode="auto">
              <a:xfrm>
                <a:off x="1095" y="462"/>
                <a:ext cx="750" cy="154"/>
                <a:chOff x="1095" y="462"/>
                <a:chExt cx="750" cy="154"/>
              </a:xfrm>
            </p:grpSpPr>
            <p:sp>
              <p:nvSpPr>
                <p:cNvPr id="14379" name="Rectangle 267"/>
                <p:cNvSpPr>
                  <a:spLocks noChangeArrowheads="1"/>
                </p:cNvSpPr>
                <p:nvPr/>
              </p:nvSpPr>
              <p:spPr bwMode="auto">
                <a:xfrm>
                  <a:off x="1095" y="462"/>
                  <a:ext cx="7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80" name="Rectangle 302"/>
                <p:cNvSpPr>
                  <a:spLocks noChangeArrowheads="1"/>
                </p:cNvSpPr>
                <p:nvPr/>
              </p:nvSpPr>
              <p:spPr bwMode="auto">
                <a:xfrm>
                  <a:off x="1095" y="462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1" name="Group 305"/>
              <p:cNvGrpSpPr>
                <a:grpSpLocks/>
              </p:cNvGrpSpPr>
              <p:nvPr/>
            </p:nvGrpSpPr>
            <p:grpSpPr bwMode="auto">
              <a:xfrm>
                <a:off x="0" y="616"/>
                <a:ext cx="541" cy="154"/>
                <a:chOff x="0" y="616"/>
                <a:chExt cx="541" cy="154"/>
              </a:xfrm>
            </p:grpSpPr>
            <p:sp>
              <p:nvSpPr>
                <p:cNvPr id="14377" name="Rectangle 268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klassiek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78" name="Rectangle 30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2" name="Group 307"/>
              <p:cNvGrpSpPr>
                <a:grpSpLocks/>
              </p:cNvGrpSpPr>
              <p:nvPr/>
            </p:nvGrpSpPr>
            <p:grpSpPr bwMode="auto">
              <a:xfrm>
                <a:off x="541" y="616"/>
                <a:ext cx="554" cy="154"/>
                <a:chOff x="541" y="616"/>
                <a:chExt cx="554" cy="154"/>
              </a:xfrm>
            </p:grpSpPr>
            <p:sp>
              <p:nvSpPr>
                <p:cNvPr id="14375" name="Rectangle 269"/>
                <p:cNvSpPr>
                  <a:spLocks noChangeArrowheads="1"/>
                </p:cNvSpPr>
                <p:nvPr/>
              </p:nvSpPr>
              <p:spPr bwMode="auto">
                <a:xfrm>
                  <a:off x="541" y="616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B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76" name="Rectangle 306"/>
                <p:cNvSpPr>
                  <a:spLocks noChangeArrowheads="1"/>
                </p:cNvSpPr>
                <p:nvPr/>
              </p:nvSpPr>
              <p:spPr bwMode="auto">
                <a:xfrm>
                  <a:off x="541" y="616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3" name="Group 309"/>
              <p:cNvGrpSpPr>
                <a:grpSpLocks/>
              </p:cNvGrpSpPr>
              <p:nvPr/>
            </p:nvGrpSpPr>
            <p:grpSpPr bwMode="auto">
              <a:xfrm>
                <a:off x="1095" y="616"/>
                <a:ext cx="750" cy="154"/>
                <a:chOff x="1095" y="616"/>
                <a:chExt cx="750" cy="154"/>
              </a:xfrm>
            </p:grpSpPr>
            <p:sp>
              <p:nvSpPr>
                <p:cNvPr id="14373" name="Rectangle 270"/>
                <p:cNvSpPr>
                  <a:spLocks noChangeArrowheads="1"/>
                </p:cNvSpPr>
                <p:nvPr/>
              </p:nvSpPr>
              <p:spPr bwMode="auto">
                <a:xfrm>
                  <a:off x="1095" y="616"/>
                  <a:ext cx="7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3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74" name="Rectangle 308"/>
                <p:cNvSpPr>
                  <a:spLocks noChangeArrowheads="1"/>
                </p:cNvSpPr>
                <p:nvPr/>
              </p:nvSpPr>
              <p:spPr bwMode="auto">
                <a:xfrm>
                  <a:off x="1095" y="616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4" name="Group 311"/>
              <p:cNvGrpSpPr>
                <a:grpSpLocks/>
              </p:cNvGrpSpPr>
              <p:nvPr/>
            </p:nvGrpSpPr>
            <p:grpSpPr bwMode="auto">
              <a:xfrm>
                <a:off x="0" y="770"/>
                <a:ext cx="541" cy="154"/>
                <a:chOff x="0" y="770"/>
                <a:chExt cx="541" cy="154"/>
              </a:xfrm>
            </p:grpSpPr>
            <p:sp>
              <p:nvSpPr>
                <p:cNvPr id="14371" name="Rectangle 27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pop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72" name="Rectangle 31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5" name="Group 313"/>
              <p:cNvGrpSpPr>
                <a:grpSpLocks/>
              </p:cNvGrpSpPr>
              <p:nvPr/>
            </p:nvGrpSpPr>
            <p:grpSpPr bwMode="auto">
              <a:xfrm>
                <a:off x="541" y="770"/>
                <a:ext cx="554" cy="154"/>
                <a:chOff x="541" y="770"/>
                <a:chExt cx="554" cy="154"/>
              </a:xfrm>
            </p:grpSpPr>
            <p:sp>
              <p:nvSpPr>
                <p:cNvPr id="14369" name="Rectangle 272"/>
                <p:cNvSpPr>
                  <a:spLocks noChangeArrowheads="1"/>
                </p:cNvSpPr>
                <p:nvPr/>
              </p:nvSpPr>
              <p:spPr bwMode="auto">
                <a:xfrm>
                  <a:off x="541" y="770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A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70" name="Rectangle 312"/>
                <p:cNvSpPr>
                  <a:spLocks noChangeArrowheads="1"/>
                </p:cNvSpPr>
                <p:nvPr/>
              </p:nvSpPr>
              <p:spPr bwMode="auto">
                <a:xfrm>
                  <a:off x="541" y="770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6" name="Group 315"/>
              <p:cNvGrpSpPr>
                <a:grpSpLocks/>
              </p:cNvGrpSpPr>
              <p:nvPr/>
            </p:nvGrpSpPr>
            <p:grpSpPr bwMode="auto">
              <a:xfrm>
                <a:off x="1095" y="770"/>
                <a:ext cx="750" cy="154"/>
                <a:chOff x="1095" y="770"/>
                <a:chExt cx="750" cy="154"/>
              </a:xfrm>
            </p:grpSpPr>
            <p:sp>
              <p:nvSpPr>
                <p:cNvPr id="14367" name="Rectangle 273"/>
                <p:cNvSpPr>
                  <a:spLocks noChangeArrowheads="1"/>
                </p:cNvSpPr>
                <p:nvPr/>
              </p:nvSpPr>
              <p:spPr bwMode="auto">
                <a:xfrm>
                  <a:off x="1095" y="770"/>
                  <a:ext cx="7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68" name="Rectangle 314"/>
                <p:cNvSpPr>
                  <a:spLocks noChangeArrowheads="1"/>
                </p:cNvSpPr>
                <p:nvPr/>
              </p:nvSpPr>
              <p:spPr bwMode="auto">
                <a:xfrm>
                  <a:off x="1095" y="770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14348" name="Rectangle 317"/>
            <p:cNvSpPr>
              <a:spLocks noChangeArrowheads="1"/>
            </p:cNvSpPr>
            <p:nvPr/>
          </p:nvSpPr>
          <p:spPr bwMode="auto">
            <a:xfrm>
              <a:off x="-3" y="-3"/>
              <a:ext cx="1851" cy="9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73" name="Footer Placeholder 7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44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35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Joinen</a:t>
            </a:r>
            <a:r>
              <a:rPr lang="en-US" dirty="0" smtClean="0"/>
              <a:t> en </a:t>
            </a:r>
            <a:r>
              <a:rPr lang="en-US" dirty="0" err="1" smtClean="0"/>
              <a:t>groeperen</a:t>
            </a:r>
            <a:r>
              <a:rPr lang="en-US" dirty="0" smtClean="0"/>
              <a:t> (1)</a:t>
            </a:r>
            <a:endParaRPr lang="nl-NL" dirty="0" smtClean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39825" y="1544638"/>
            <a:ext cx="71024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 dirty="0" err="1"/>
              <a:t>Informatiebehoefte</a:t>
            </a:r>
            <a:r>
              <a:rPr lang="en-US" sz="1800" b="0" dirty="0"/>
              <a:t>:</a:t>
            </a:r>
          </a:p>
          <a:p>
            <a:r>
              <a:rPr lang="en-US" sz="1800" b="0" dirty="0" err="1"/>
              <a:t>Geef</a:t>
            </a:r>
            <a:r>
              <a:rPr lang="en-US" sz="1800" b="0" dirty="0"/>
              <a:t> </a:t>
            </a:r>
            <a:r>
              <a:rPr lang="en-US" sz="1800" b="0" dirty="0" err="1"/>
              <a:t>voor</a:t>
            </a:r>
            <a:r>
              <a:rPr lang="en-US" sz="1800" b="0" dirty="0"/>
              <a:t> </a:t>
            </a:r>
            <a:r>
              <a:rPr lang="en-US" sz="1800" b="0" u="sng" dirty="0"/>
              <a:t>elk</a:t>
            </a:r>
            <a:r>
              <a:rPr lang="en-US" sz="1800" b="0" dirty="0"/>
              <a:t> </a:t>
            </a:r>
            <a:r>
              <a:rPr lang="en-US" sz="1800" b="0" dirty="0" err="1"/>
              <a:t>niveau</a:t>
            </a:r>
            <a:r>
              <a:rPr lang="en-US" sz="1800" b="0" dirty="0"/>
              <a:t> de </a:t>
            </a:r>
            <a:r>
              <a:rPr lang="en-US" sz="1800" b="0" dirty="0" err="1"/>
              <a:t>niveaucode</a:t>
            </a:r>
            <a:r>
              <a:rPr lang="en-US" sz="1800" b="0" dirty="0"/>
              <a:t>, de </a:t>
            </a:r>
            <a:r>
              <a:rPr lang="en-US" sz="1800" b="0" dirty="0" err="1"/>
              <a:t>omschrijving</a:t>
            </a:r>
            <a:r>
              <a:rPr lang="en-US" sz="1800" b="0" dirty="0"/>
              <a:t> en het </a:t>
            </a:r>
            <a:r>
              <a:rPr lang="en-US" sz="1800" b="0" dirty="0" err="1"/>
              <a:t>aantal</a:t>
            </a:r>
            <a:r>
              <a:rPr lang="en-US" sz="1800" b="0" dirty="0"/>
              <a:t> </a:t>
            </a:r>
            <a:r>
              <a:rPr lang="en-US" sz="1800" b="0" dirty="0" err="1" smtClean="0"/>
              <a:t>speelstukken</a:t>
            </a:r>
            <a:r>
              <a:rPr lang="en-US" sz="1800" b="0" dirty="0"/>
              <a:t>. </a:t>
            </a:r>
            <a:endParaRPr lang="nl-NL" sz="1800" b="0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558925" y="4800035"/>
            <a:ext cx="730885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nl-NL" sz="1800" b="0" dirty="0">
                <a:solidFill>
                  <a:srgbClr val="000099"/>
                </a:solidFill>
              </a:rPr>
              <a:t>N</a:t>
            </a:r>
            <a:r>
              <a:rPr lang="en-US" sz="1800" b="0" dirty="0">
                <a:solidFill>
                  <a:srgbClr val="000099"/>
                </a:solidFill>
              </a:rPr>
              <a:t>.</a:t>
            </a:r>
            <a:r>
              <a:rPr lang="nl-NL" sz="1800" b="0" dirty="0">
                <a:solidFill>
                  <a:srgbClr val="000099"/>
                </a:solidFill>
              </a:rPr>
              <a:t>niveaucode, </a:t>
            </a:r>
            <a:r>
              <a:rPr lang="en-US" sz="1800" b="0" dirty="0">
                <a:solidFill>
                  <a:srgbClr val="000099"/>
                </a:solidFill>
              </a:rPr>
              <a:t>o</a:t>
            </a:r>
            <a:r>
              <a:rPr lang="nl-NL" sz="1800" b="0" dirty="0" err="1">
                <a:solidFill>
                  <a:srgbClr val="000099"/>
                </a:solidFill>
              </a:rPr>
              <a:t>mschrijving</a:t>
            </a:r>
            <a:r>
              <a:rPr lang="nl-NL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>
                <a:solidFill>
                  <a:srgbClr val="000099"/>
                </a:solidFill>
              </a:rPr>
              <a:t/>
            </a:r>
            <a:br>
              <a:rPr lang="en-US" sz="1800" b="0" dirty="0">
                <a:solidFill>
                  <a:srgbClr val="000099"/>
                </a:solidFill>
              </a:rPr>
            </a:b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nl-NL" sz="1800" dirty="0" smtClean="0">
                <a:solidFill>
                  <a:srgbClr val="000099"/>
                </a:solidFill>
              </a:rPr>
              <a:t>COUNT(stuknr</a:t>
            </a:r>
            <a:r>
              <a:rPr lang="nl-NL" sz="1800" dirty="0">
                <a:solidFill>
                  <a:srgbClr val="000099"/>
                </a:solidFill>
              </a:rPr>
              <a:t>)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b="0" dirty="0">
                <a:solidFill>
                  <a:srgbClr val="000099"/>
                </a:solidFill>
              </a:rPr>
              <a:t>AS </a:t>
            </a:r>
            <a:r>
              <a:rPr lang="en-US" sz="1800" b="0" dirty="0" err="1" smtClean="0">
                <a:solidFill>
                  <a:srgbClr val="000099"/>
                </a:solidFill>
              </a:rPr>
              <a:t>aantal</a:t>
            </a:r>
            <a:endParaRPr lang="en-US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FROM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nl-NL" sz="1800" b="0" dirty="0" smtClean="0">
                <a:solidFill>
                  <a:srgbClr val="000099"/>
                </a:solidFill>
              </a:rPr>
              <a:t>Niveau </a:t>
            </a:r>
            <a:r>
              <a:rPr lang="en-US" sz="1800" b="0" dirty="0">
                <a:solidFill>
                  <a:srgbClr val="000099"/>
                </a:solidFill>
              </a:rPr>
              <a:t>N </a:t>
            </a:r>
            <a:r>
              <a:rPr lang="nl-NL" sz="1800" b="0" dirty="0" smtClean="0">
                <a:solidFill>
                  <a:srgbClr val="000099"/>
                </a:solidFill>
              </a:rPr>
              <a:t>LEFT JOIN </a:t>
            </a:r>
            <a:r>
              <a:rPr lang="nl-NL" sz="1800" b="0" dirty="0">
                <a:solidFill>
                  <a:srgbClr val="000099"/>
                </a:solidFill>
              </a:rPr>
              <a:t>Stuk </a:t>
            </a:r>
            <a:r>
              <a:rPr lang="en-US" sz="1800" b="0" dirty="0">
                <a:solidFill>
                  <a:srgbClr val="000099"/>
                </a:solidFill>
              </a:rPr>
              <a:t>S</a:t>
            </a:r>
            <a:br>
              <a:rPr lang="en-US" sz="1800" b="0" dirty="0">
                <a:solidFill>
                  <a:srgbClr val="000099"/>
                </a:solidFill>
              </a:rPr>
            </a:b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nl-NL" sz="1800" b="0" dirty="0">
                <a:solidFill>
                  <a:srgbClr val="000099"/>
                </a:solidFill>
              </a:rPr>
              <a:t>ON N</a:t>
            </a:r>
            <a:r>
              <a:rPr lang="en-US" sz="1800" b="0" dirty="0">
                <a:solidFill>
                  <a:srgbClr val="000099"/>
                </a:solidFill>
              </a:rPr>
              <a:t>.</a:t>
            </a:r>
            <a:r>
              <a:rPr lang="nl-NL" sz="1800" b="0" dirty="0">
                <a:solidFill>
                  <a:srgbClr val="000099"/>
                </a:solidFill>
              </a:rPr>
              <a:t>niveaucode = </a:t>
            </a:r>
            <a:r>
              <a:rPr lang="nl-NL" sz="1800" b="0" dirty="0" err="1">
                <a:solidFill>
                  <a:srgbClr val="000099"/>
                </a:solidFill>
              </a:rPr>
              <a:t>S.niveaucode</a:t>
            </a:r>
            <a:endParaRPr lang="en-US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800" b="0" dirty="0" smtClean="0">
                <a:solidFill>
                  <a:srgbClr val="000099"/>
                </a:solidFill>
              </a:rPr>
              <a:t>GROUP </a:t>
            </a:r>
            <a:r>
              <a:rPr lang="nl-NL" sz="1800" b="0" dirty="0">
                <a:solidFill>
                  <a:srgbClr val="000099"/>
                </a:solidFill>
              </a:rPr>
              <a:t>BY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nl-NL" sz="1800" b="0" dirty="0" err="1">
                <a:solidFill>
                  <a:srgbClr val="000099"/>
                </a:solidFill>
              </a:rPr>
              <a:t>N.niveaucode</a:t>
            </a:r>
            <a:r>
              <a:rPr lang="nl-NL" sz="1800" b="0" dirty="0">
                <a:solidFill>
                  <a:srgbClr val="000099"/>
                </a:solidFill>
              </a:rPr>
              <a:t>, omschrijving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155700" y="42037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Query: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5368" name="Rectangle 39"/>
          <p:cNvSpPr>
            <a:spLocks noChangeArrowheads="1"/>
          </p:cNvSpPr>
          <p:nvPr/>
        </p:nvSpPr>
        <p:spPr bwMode="auto">
          <a:xfrm>
            <a:off x="1143000" y="25400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Resultaat: </a:t>
            </a:r>
          </a:p>
        </p:txBody>
      </p:sp>
      <p:sp>
        <p:nvSpPr>
          <p:cNvPr id="15369" name="Rectangle 40"/>
          <p:cNvSpPr>
            <a:spLocks noChangeArrowheads="1"/>
          </p:cNvSpPr>
          <p:nvPr/>
        </p:nvSpPr>
        <p:spPr bwMode="auto">
          <a:xfrm>
            <a:off x="33718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5370" name="Rectangle 77"/>
          <p:cNvSpPr>
            <a:spLocks noChangeArrowheads="1"/>
          </p:cNvSpPr>
          <p:nvPr/>
        </p:nvSpPr>
        <p:spPr bwMode="auto">
          <a:xfrm>
            <a:off x="31051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39838" y="2910742"/>
          <a:ext cx="3367330" cy="1086828"/>
        </p:xfrm>
        <a:graphic>
          <a:graphicData uri="http://schemas.openxmlformats.org/drawingml/2006/table">
            <a:tbl>
              <a:tblPr/>
              <a:tblGrid>
                <a:gridCol w="1106176"/>
                <a:gridCol w="1317651"/>
                <a:gridCol w="943503"/>
              </a:tblGrid>
              <a:tr h="41817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niveaucode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omschrijving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aantal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13652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beginners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652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gevorderden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7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vergevorderden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11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775" y="789363"/>
            <a:ext cx="7467600" cy="635000"/>
          </a:xfrm>
        </p:spPr>
        <p:txBody>
          <a:bodyPr/>
          <a:lstStyle/>
          <a:p>
            <a:pPr eaLnBrk="1" hangingPunct="1"/>
            <a:r>
              <a:rPr lang="en-US" dirty="0" smtClean="0"/>
              <a:t>COUNT(*) versus COUNT(</a:t>
            </a:r>
            <a:r>
              <a:rPr lang="en-US" dirty="0" err="1" smtClean="0"/>
              <a:t>kolom</a:t>
            </a:r>
            <a:r>
              <a:rPr lang="en-US" dirty="0" smtClean="0"/>
              <a:t>)</a:t>
            </a:r>
            <a:endParaRPr lang="nl-NL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120775" y="1595812"/>
            <a:ext cx="7308850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2400" dirty="0" smtClean="0"/>
              <a:t>COUNT(*) </a:t>
            </a:r>
          </a:p>
          <a:p>
            <a:pPr>
              <a:tabLst>
                <a:tab pos="1320800" algn="l"/>
              </a:tabLst>
            </a:pPr>
            <a:r>
              <a:rPr lang="nl-NL" sz="2400" b="0" dirty="0" smtClean="0"/>
              <a:t>telt alle rijen voor de betreffende groep</a:t>
            </a:r>
          </a:p>
          <a:p>
            <a:pPr>
              <a:tabLst>
                <a:tab pos="1320800" algn="l"/>
              </a:tabLst>
            </a:pPr>
            <a:endParaRPr lang="nl-NL" sz="2400" b="0" dirty="0" smtClean="0"/>
          </a:p>
          <a:p>
            <a:pPr>
              <a:tabLst>
                <a:tab pos="1320800" algn="l"/>
              </a:tabLst>
            </a:pPr>
            <a:r>
              <a:rPr lang="nl-NL" sz="2400" dirty="0" smtClean="0"/>
              <a:t>COUNT(kolom)</a:t>
            </a:r>
          </a:p>
          <a:p>
            <a:pPr>
              <a:tabLst>
                <a:tab pos="1320800" algn="l"/>
              </a:tabLst>
            </a:pPr>
            <a:r>
              <a:rPr lang="nl-NL" sz="2400" b="0" dirty="0" smtClean="0"/>
              <a:t>telt alle waarden (ongelijk NULL) voor betreffende kolom uit die groep</a:t>
            </a:r>
            <a:endParaRPr lang="nl-NL" sz="2400" b="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5369" name="Rectangle 40"/>
          <p:cNvSpPr>
            <a:spLocks noChangeArrowheads="1"/>
          </p:cNvSpPr>
          <p:nvPr/>
        </p:nvSpPr>
        <p:spPr bwMode="auto">
          <a:xfrm>
            <a:off x="33718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5370" name="Rectangle 77"/>
          <p:cNvSpPr>
            <a:spLocks noChangeArrowheads="1"/>
          </p:cNvSpPr>
          <p:nvPr/>
        </p:nvSpPr>
        <p:spPr bwMode="auto">
          <a:xfrm>
            <a:off x="31051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120775" y="3900594"/>
            <a:ext cx="74231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	</a:t>
            </a:r>
            <a:r>
              <a:rPr lang="nl-NL" sz="20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nl-NL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nl-NL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NL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8080"/>
                </a:solidFill>
                <a:latin typeface="Consolas" panose="020B0609020204030204" pitchFamily="49" charset="0"/>
              </a:rPr>
              <a:t>AantalStukken</a:t>
            </a:r>
            <a:r>
              <a:rPr lang="nl-NL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20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	COUNT</a:t>
            </a:r>
            <a:r>
              <a:rPr lang="nl-NL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stuknrorigineel</a:t>
            </a:r>
            <a:r>
              <a:rPr lang="nl-NL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NL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8080"/>
                </a:solidFill>
                <a:latin typeface="Consolas" panose="020B0609020204030204" pitchFamily="49" charset="0"/>
              </a:rPr>
              <a:t>AantalBewerkingen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NL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8080"/>
                </a:solidFill>
                <a:latin typeface="Consolas" panose="020B0609020204030204" pitchFamily="49" charset="0"/>
              </a:rPr>
              <a:t>Stuk</a:t>
            </a:r>
            <a:r>
              <a:rPr lang="nl-NL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87450" y="5251939"/>
          <a:ext cx="3501781" cy="825669"/>
        </p:xfrm>
        <a:graphic>
          <a:graphicData uri="http://schemas.openxmlformats.org/drawingml/2006/table">
            <a:tbl>
              <a:tblPr/>
              <a:tblGrid>
                <a:gridCol w="1603574"/>
                <a:gridCol w="1898207"/>
              </a:tblGrid>
              <a:tr h="492370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AantalStukken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AantalBewerkingen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33299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20775" y="3553050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2000" dirty="0" smtClean="0"/>
              <a:t>Query:</a:t>
            </a:r>
            <a:endParaRPr lang="nl-NL" sz="2000" dirty="0"/>
          </a:p>
        </p:txBody>
      </p:sp>
      <p:sp>
        <p:nvSpPr>
          <p:cNvPr id="17" name="Rectangle 16"/>
          <p:cNvSpPr/>
          <p:nvPr/>
        </p:nvSpPr>
        <p:spPr>
          <a:xfrm>
            <a:off x="1165225" y="4916257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2000" dirty="0" smtClean="0"/>
              <a:t>Resultaat: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790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7490" y="237412"/>
            <a:ext cx="5935000" cy="685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Thema-opdracht</a:t>
            </a:r>
            <a:r>
              <a:rPr lang="en-US" dirty="0" smtClean="0"/>
              <a:t> 6 </a:t>
            </a:r>
            <a:endParaRPr lang="nl-NL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7090" y="1448992"/>
            <a:ext cx="7823200" cy="4305300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nl-NL" dirty="0" smtClean="0"/>
              <a:t>Van </a:t>
            </a:r>
            <a:r>
              <a:rPr lang="nl-NL" dirty="0"/>
              <a:t>welke componisten zijn er 2 of meer stukken aanwezig? Geef de namen van deze componisten en het aantal aanwezige stukken. Orden op aantal (van groot naar klein). </a:t>
            </a:r>
            <a:endParaRPr lang="nl-NL" dirty="0" smtClean="0"/>
          </a:p>
          <a:p>
            <a:pPr marL="457200" indent="-457200">
              <a:buFont typeface="+mj-lt"/>
              <a:buAutoNum type="alphaUcPeriod"/>
            </a:pPr>
            <a:r>
              <a:rPr lang="nl-NL" dirty="0" smtClean="0"/>
              <a:t>Geef </a:t>
            </a:r>
            <a:r>
              <a:rPr lang="nl-NL" dirty="0"/>
              <a:t>stuknr, titel en componistnaam van alle jazzstukken met een bezetting van precies vijf instrumenten. </a:t>
            </a:r>
            <a:endParaRPr lang="nl-NL" dirty="0" smtClean="0"/>
          </a:p>
          <a:p>
            <a:pPr marL="457200" indent="-457200">
              <a:buFont typeface="+mj-lt"/>
              <a:buAutoNum type="alphaUcPeriod"/>
            </a:pPr>
            <a:r>
              <a:rPr lang="nl-NL" dirty="0" smtClean="0"/>
              <a:t>Wanneer </a:t>
            </a:r>
            <a:r>
              <a:rPr lang="nl-NL" dirty="0"/>
              <a:t>staat een voorwaarde in de WHERE-component en wanneer in de HAVING-component? </a:t>
            </a:r>
            <a:endParaRPr lang="nl-NL" dirty="0" smtClean="0"/>
          </a:p>
          <a:p>
            <a:pPr marL="457200" indent="-457200">
              <a:buFont typeface="+mj-lt"/>
              <a:buAutoNum type="alphaUcPeriod"/>
            </a:pPr>
            <a:r>
              <a:rPr lang="nl-NL" dirty="0" smtClean="0"/>
              <a:t>In </a:t>
            </a:r>
            <a:r>
              <a:rPr lang="nl-NL" dirty="0"/>
              <a:t>SQL krijg je soms een foutmelding van de vorm: "Column … is invalid in the select list because it is not contained in either an aggregate function or the GROUP BY clause." Hoe wordt dit veroorzaakt? En hoe los je dit op? </a:t>
            </a:r>
            <a:endParaRPr lang="nl-NL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38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65200"/>
            <a:ext cx="7467600" cy="685800"/>
          </a:xfrm>
        </p:spPr>
        <p:txBody>
          <a:bodyPr/>
          <a:lstStyle/>
          <a:p>
            <a:pPr eaLnBrk="1" hangingPunct="1"/>
            <a:r>
              <a:rPr lang="en-US" smtClean="0"/>
              <a:t>Uitdaging</a:t>
            </a:r>
            <a:endParaRPr lang="nl-NL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730500"/>
            <a:ext cx="7823200" cy="3225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Geef voor </a:t>
            </a:r>
            <a:r>
              <a:rPr lang="en-US" u="sng" smtClean="0">
                <a:latin typeface="Arial" charset="0"/>
              </a:rPr>
              <a:t>elk</a:t>
            </a:r>
            <a:r>
              <a:rPr lang="en-US" smtClean="0">
                <a:latin typeface="Arial" charset="0"/>
              </a:rPr>
              <a:t> niveau de niveaucode, de omschrijving en het aantal klassieke speelstukken. </a:t>
            </a:r>
            <a:br>
              <a:rPr lang="en-US" smtClean="0">
                <a:latin typeface="Arial" charset="0"/>
              </a:rPr>
            </a:br>
            <a:r>
              <a:rPr lang="en-US" smtClean="0">
                <a:latin typeface="Arial" charset="0"/>
              </a:rPr>
              <a:t>Opmerking: Dus ook als er voor een niveau geen klassieke speelstukken zijn.</a:t>
            </a:r>
            <a:endParaRPr lang="en-US" smtClean="0"/>
          </a:p>
          <a:p>
            <a:pPr eaLnBrk="1" hangingPunct="1"/>
            <a:r>
              <a:rPr lang="en-US" smtClean="0"/>
              <a:t>Geef het nummer en de naam van de muziekscholen waarvoor meer dan drie speelstukken bestaan die gecomponeerd zijn door docenten van de betreffende school.  </a:t>
            </a:r>
            <a:endParaRPr lang="nl-NL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152525" y="1785938"/>
            <a:ext cx="70469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2400" b="0">
                <a:latin typeface="OfficinaSans" pitchFamily="2" charset="0"/>
              </a:rPr>
              <a:t>Stel SQL SELECT-statement op voor de volgende </a:t>
            </a:r>
          </a:p>
          <a:p>
            <a:r>
              <a:rPr lang="en-US" sz="2400" b="0">
                <a:latin typeface="OfficinaSans" pitchFamily="2" charset="0"/>
              </a:rPr>
              <a:t>informatiebehoeften.</a:t>
            </a:r>
            <a:endParaRPr lang="nl-NL" sz="2400" b="0">
              <a:latin typeface="OfficinaSans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7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Muziekdatabase</a:t>
            </a:r>
            <a:endParaRPr lang="nl-NL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638425" y="245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4100" name="Group 110"/>
          <p:cNvGrpSpPr>
            <a:grpSpLocks/>
          </p:cNvGrpSpPr>
          <p:nvPr/>
        </p:nvGrpSpPr>
        <p:grpSpPr bwMode="auto">
          <a:xfrm>
            <a:off x="1109663" y="1760538"/>
            <a:ext cx="3876675" cy="1762125"/>
            <a:chOff x="-3" y="-3"/>
            <a:chExt cx="2442" cy="1238"/>
          </a:xfrm>
        </p:grpSpPr>
        <p:grpSp>
          <p:nvGrpSpPr>
            <p:cNvPr id="4445" name="Group 108"/>
            <p:cNvGrpSpPr>
              <a:grpSpLocks/>
            </p:cNvGrpSpPr>
            <p:nvPr/>
          </p:nvGrpSpPr>
          <p:grpSpPr bwMode="auto">
            <a:xfrm>
              <a:off x="0" y="0"/>
              <a:ext cx="2436" cy="1232"/>
              <a:chOff x="0" y="0"/>
              <a:chExt cx="2436" cy="1232"/>
            </a:xfrm>
          </p:grpSpPr>
          <p:grpSp>
            <p:nvGrpSpPr>
              <p:cNvPr id="4447" name="Group 39"/>
              <p:cNvGrpSpPr>
                <a:grpSpLocks/>
              </p:cNvGrpSpPr>
              <p:nvPr/>
            </p:nvGrpSpPr>
            <p:grpSpPr bwMode="auto">
              <a:xfrm>
                <a:off x="0" y="0"/>
                <a:ext cx="591" cy="154"/>
                <a:chOff x="0" y="0"/>
                <a:chExt cx="591" cy="154"/>
              </a:xfrm>
            </p:grpSpPr>
            <p:sp>
              <p:nvSpPr>
                <p:cNvPr id="4547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548" name="Group 3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91" cy="154"/>
                  <a:chOff x="0" y="0"/>
                  <a:chExt cx="591" cy="154"/>
                </a:xfrm>
              </p:grpSpPr>
              <p:sp>
                <p:nvSpPr>
                  <p:cNvPr id="4549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componistId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55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48" name="Group 43"/>
              <p:cNvGrpSpPr>
                <a:grpSpLocks/>
              </p:cNvGrpSpPr>
              <p:nvPr/>
            </p:nvGrpSpPr>
            <p:grpSpPr bwMode="auto">
              <a:xfrm>
                <a:off x="591" y="0"/>
                <a:ext cx="703" cy="154"/>
                <a:chOff x="591" y="0"/>
                <a:chExt cx="703" cy="154"/>
              </a:xfrm>
            </p:grpSpPr>
            <p:sp>
              <p:nvSpPr>
                <p:cNvPr id="4543" name="Rectangle 42"/>
                <p:cNvSpPr>
                  <a:spLocks noChangeArrowheads="1"/>
                </p:cNvSpPr>
                <p:nvPr/>
              </p:nvSpPr>
              <p:spPr bwMode="auto">
                <a:xfrm>
                  <a:off x="591" y="0"/>
                  <a:ext cx="703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544" name="Group 41"/>
                <p:cNvGrpSpPr>
                  <a:grpSpLocks/>
                </p:cNvGrpSpPr>
                <p:nvPr/>
              </p:nvGrpSpPr>
              <p:grpSpPr bwMode="auto">
                <a:xfrm>
                  <a:off x="591" y="0"/>
                  <a:ext cx="703" cy="154"/>
                  <a:chOff x="591" y="0"/>
                  <a:chExt cx="703" cy="154"/>
                </a:xfrm>
              </p:grpSpPr>
              <p:sp>
                <p:nvSpPr>
                  <p:cNvPr id="4545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0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54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0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49" name="Group 47"/>
              <p:cNvGrpSpPr>
                <a:grpSpLocks/>
              </p:cNvGrpSpPr>
              <p:nvPr/>
            </p:nvGrpSpPr>
            <p:grpSpPr bwMode="auto">
              <a:xfrm>
                <a:off x="1294" y="0"/>
                <a:ext cx="698" cy="154"/>
                <a:chOff x="1294" y="0"/>
                <a:chExt cx="698" cy="154"/>
              </a:xfrm>
            </p:grpSpPr>
            <p:sp>
              <p:nvSpPr>
                <p:cNvPr id="4539" name="Rectangle 46"/>
                <p:cNvSpPr>
                  <a:spLocks noChangeArrowheads="1"/>
                </p:cNvSpPr>
                <p:nvPr/>
              </p:nvSpPr>
              <p:spPr bwMode="auto">
                <a:xfrm>
                  <a:off x="1294" y="0"/>
                  <a:ext cx="698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540" name="Group 45"/>
                <p:cNvGrpSpPr>
                  <a:grpSpLocks/>
                </p:cNvGrpSpPr>
                <p:nvPr/>
              </p:nvGrpSpPr>
              <p:grpSpPr bwMode="auto">
                <a:xfrm>
                  <a:off x="1294" y="0"/>
                  <a:ext cx="698" cy="154"/>
                  <a:chOff x="1294" y="0"/>
                  <a:chExt cx="698" cy="154"/>
                </a:xfrm>
              </p:grpSpPr>
              <p:sp>
                <p:nvSpPr>
                  <p:cNvPr id="4541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294" y="0"/>
                    <a:ext cx="6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geboortedatum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54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294" y="0"/>
                    <a:ext cx="6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50" name="Group 51"/>
              <p:cNvGrpSpPr>
                <a:grpSpLocks/>
              </p:cNvGrpSpPr>
              <p:nvPr/>
            </p:nvGrpSpPr>
            <p:grpSpPr bwMode="auto">
              <a:xfrm>
                <a:off x="1992" y="0"/>
                <a:ext cx="444" cy="154"/>
                <a:chOff x="1992" y="0"/>
                <a:chExt cx="444" cy="154"/>
              </a:xfrm>
            </p:grpSpPr>
            <p:sp>
              <p:nvSpPr>
                <p:cNvPr id="4535" name="Rectangle 50"/>
                <p:cNvSpPr>
                  <a:spLocks noChangeArrowheads="1"/>
                </p:cNvSpPr>
                <p:nvPr/>
              </p:nvSpPr>
              <p:spPr bwMode="auto">
                <a:xfrm>
                  <a:off x="1992" y="0"/>
                  <a:ext cx="44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536" name="Group 49"/>
                <p:cNvGrpSpPr>
                  <a:grpSpLocks/>
                </p:cNvGrpSpPr>
                <p:nvPr/>
              </p:nvGrpSpPr>
              <p:grpSpPr bwMode="auto">
                <a:xfrm>
                  <a:off x="1992" y="0"/>
                  <a:ext cx="444" cy="154"/>
                  <a:chOff x="1992" y="0"/>
                  <a:chExt cx="444" cy="154"/>
                </a:xfrm>
              </p:grpSpPr>
              <p:sp>
                <p:nvSpPr>
                  <p:cNvPr id="453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0"/>
                    <a:ext cx="44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schoolId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538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0"/>
                    <a:ext cx="44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51" name="Group 53"/>
              <p:cNvGrpSpPr>
                <a:grpSpLocks/>
              </p:cNvGrpSpPr>
              <p:nvPr/>
            </p:nvGrpSpPr>
            <p:grpSpPr bwMode="auto">
              <a:xfrm>
                <a:off x="0" y="154"/>
                <a:ext cx="591" cy="154"/>
                <a:chOff x="0" y="154"/>
                <a:chExt cx="591" cy="154"/>
              </a:xfrm>
            </p:grpSpPr>
            <p:sp>
              <p:nvSpPr>
                <p:cNvPr id="453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34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52" name="Group 55"/>
              <p:cNvGrpSpPr>
                <a:grpSpLocks/>
              </p:cNvGrpSpPr>
              <p:nvPr/>
            </p:nvGrpSpPr>
            <p:grpSpPr bwMode="auto">
              <a:xfrm>
                <a:off x="591" y="154"/>
                <a:ext cx="703" cy="154"/>
                <a:chOff x="591" y="154"/>
                <a:chExt cx="703" cy="154"/>
              </a:xfrm>
            </p:grpSpPr>
            <p:sp>
              <p:nvSpPr>
                <p:cNvPr id="4531" name="Rectangle 9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Charlie Parker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32" name="Rectangle 54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53" name="Group 57"/>
              <p:cNvGrpSpPr>
                <a:grpSpLocks/>
              </p:cNvGrpSpPr>
              <p:nvPr/>
            </p:nvGrpSpPr>
            <p:grpSpPr bwMode="auto">
              <a:xfrm>
                <a:off x="1294" y="154"/>
                <a:ext cx="698" cy="154"/>
                <a:chOff x="1294" y="154"/>
                <a:chExt cx="698" cy="154"/>
              </a:xfrm>
            </p:grpSpPr>
            <p:sp>
              <p:nvSpPr>
                <p:cNvPr id="4529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4" y="154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12/12/1904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30" name="Rectangle 56"/>
                <p:cNvSpPr>
                  <a:spLocks noChangeArrowheads="1"/>
                </p:cNvSpPr>
                <p:nvPr/>
              </p:nvSpPr>
              <p:spPr bwMode="auto">
                <a:xfrm>
                  <a:off x="1294" y="15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54" name="Group 59"/>
              <p:cNvGrpSpPr>
                <a:grpSpLocks/>
              </p:cNvGrpSpPr>
              <p:nvPr/>
            </p:nvGrpSpPr>
            <p:grpSpPr bwMode="auto">
              <a:xfrm>
                <a:off x="1992" y="154"/>
                <a:ext cx="444" cy="154"/>
                <a:chOff x="1992" y="154"/>
                <a:chExt cx="444" cy="154"/>
              </a:xfrm>
            </p:grpSpPr>
            <p:sp>
              <p:nvSpPr>
                <p:cNvPr id="4527" name="Rectangle 11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15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528" name="Rectangle 58"/>
                <p:cNvSpPr>
                  <a:spLocks noChangeArrowheads="1"/>
                </p:cNvSpPr>
                <p:nvPr/>
              </p:nvSpPr>
              <p:spPr bwMode="auto">
                <a:xfrm>
                  <a:off x="1992" y="15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55" name="Group 61"/>
              <p:cNvGrpSpPr>
                <a:grpSpLocks/>
              </p:cNvGrpSpPr>
              <p:nvPr/>
            </p:nvGrpSpPr>
            <p:grpSpPr bwMode="auto">
              <a:xfrm>
                <a:off x="0" y="308"/>
                <a:ext cx="591" cy="154"/>
                <a:chOff x="0" y="308"/>
                <a:chExt cx="591" cy="154"/>
              </a:xfrm>
            </p:grpSpPr>
            <p:sp>
              <p:nvSpPr>
                <p:cNvPr id="4525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26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56" name="Group 63"/>
              <p:cNvGrpSpPr>
                <a:grpSpLocks/>
              </p:cNvGrpSpPr>
              <p:nvPr/>
            </p:nvGrpSpPr>
            <p:grpSpPr bwMode="auto">
              <a:xfrm>
                <a:off x="591" y="308"/>
                <a:ext cx="703" cy="154"/>
                <a:chOff x="591" y="308"/>
                <a:chExt cx="703" cy="154"/>
              </a:xfrm>
            </p:grpSpPr>
            <p:sp>
              <p:nvSpPr>
                <p:cNvPr id="4523" name="Rectangle 13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Thom Guidi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24" name="Rectangle 62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57" name="Group 65"/>
              <p:cNvGrpSpPr>
                <a:grpSpLocks/>
              </p:cNvGrpSpPr>
              <p:nvPr/>
            </p:nvGrpSpPr>
            <p:grpSpPr bwMode="auto">
              <a:xfrm>
                <a:off x="1294" y="308"/>
                <a:ext cx="698" cy="154"/>
                <a:chOff x="1294" y="308"/>
                <a:chExt cx="698" cy="154"/>
              </a:xfrm>
            </p:grpSpPr>
            <p:sp>
              <p:nvSpPr>
                <p:cNvPr id="4521" name="Rectangle 14"/>
                <p:cNvSpPr>
                  <a:spLocks noChangeArrowheads="1"/>
                </p:cNvSpPr>
                <p:nvPr/>
              </p:nvSpPr>
              <p:spPr bwMode="auto">
                <a:xfrm>
                  <a:off x="1294" y="308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1/5/1946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22" name="Rectangle 64"/>
                <p:cNvSpPr>
                  <a:spLocks noChangeArrowheads="1"/>
                </p:cNvSpPr>
                <p:nvPr/>
              </p:nvSpPr>
              <p:spPr bwMode="auto">
                <a:xfrm>
                  <a:off x="1294" y="30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58" name="Group 67"/>
              <p:cNvGrpSpPr>
                <a:grpSpLocks/>
              </p:cNvGrpSpPr>
              <p:nvPr/>
            </p:nvGrpSpPr>
            <p:grpSpPr bwMode="auto">
              <a:xfrm>
                <a:off x="1992" y="308"/>
                <a:ext cx="444" cy="154"/>
                <a:chOff x="1992" y="308"/>
                <a:chExt cx="444" cy="154"/>
              </a:xfrm>
            </p:grpSpPr>
            <p:sp>
              <p:nvSpPr>
                <p:cNvPr id="4519" name="Rectangle 15"/>
                <p:cNvSpPr>
                  <a:spLocks noChangeArrowheads="1"/>
                </p:cNvSpPr>
                <p:nvPr/>
              </p:nvSpPr>
              <p:spPr bwMode="auto">
                <a:xfrm>
                  <a:off x="1992" y="30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20" name="Rectangle 66"/>
                <p:cNvSpPr>
                  <a:spLocks noChangeArrowheads="1"/>
                </p:cNvSpPr>
                <p:nvPr/>
              </p:nvSpPr>
              <p:spPr bwMode="auto">
                <a:xfrm>
                  <a:off x="1992" y="30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59" name="Group 69"/>
              <p:cNvGrpSpPr>
                <a:grpSpLocks/>
              </p:cNvGrpSpPr>
              <p:nvPr/>
            </p:nvGrpSpPr>
            <p:grpSpPr bwMode="auto">
              <a:xfrm>
                <a:off x="0" y="462"/>
                <a:ext cx="591" cy="154"/>
                <a:chOff x="0" y="462"/>
                <a:chExt cx="591" cy="154"/>
              </a:xfrm>
            </p:grpSpPr>
            <p:sp>
              <p:nvSpPr>
                <p:cNvPr id="4517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18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0" name="Group 71"/>
              <p:cNvGrpSpPr>
                <a:grpSpLocks/>
              </p:cNvGrpSpPr>
              <p:nvPr/>
            </p:nvGrpSpPr>
            <p:grpSpPr bwMode="auto">
              <a:xfrm>
                <a:off x="591" y="462"/>
                <a:ext cx="703" cy="154"/>
                <a:chOff x="591" y="462"/>
                <a:chExt cx="703" cy="154"/>
              </a:xfrm>
            </p:grpSpPr>
            <p:sp>
              <p:nvSpPr>
                <p:cNvPr id="4515" name="Rectangle 17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Rudolf Escher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16" name="Rectangle 70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1" name="Group 73"/>
              <p:cNvGrpSpPr>
                <a:grpSpLocks/>
              </p:cNvGrpSpPr>
              <p:nvPr/>
            </p:nvGrpSpPr>
            <p:grpSpPr bwMode="auto">
              <a:xfrm>
                <a:off x="1294" y="462"/>
                <a:ext cx="698" cy="154"/>
                <a:chOff x="1294" y="462"/>
                <a:chExt cx="698" cy="154"/>
              </a:xfrm>
            </p:grpSpPr>
            <p:sp>
              <p:nvSpPr>
                <p:cNvPr id="4513" name="Rectangle 18"/>
                <p:cNvSpPr>
                  <a:spLocks noChangeArrowheads="1"/>
                </p:cNvSpPr>
                <p:nvPr/>
              </p:nvSpPr>
              <p:spPr bwMode="auto">
                <a:xfrm>
                  <a:off x="1294" y="462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1/8/1912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14" name="Rectangle 72"/>
                <p:cNvSpPr>
                  <a:spLocks noChangeArrowheads="1"/>
                </p:cNvSpPr>
                <p:nvPr/>
              </p:nvSpPr>
              <p:spPr bwMode="auto">
                <a:xfrm>
                  <a:off x="1294" y="462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2" name="Group 75"/>
              <p:cNvGrpSpPr>
                <a:grpSpLocks/>
              </p:cNvGrpSpPr>
              <p:nvPr/>
            </p:nvGrpSpPr>
            <p:grpSpPr bwMode="auto">
              <a:xfrm>
                <a:off x="1992" y="462"/>
                <a:ext cx="444" cy="154"/>
                <a:chOff x="1992" y="462"/>
                <a:chExt cx="444" cy="154"/>
              </a:xfrm>
            </p:grpSpPr>
            <p:sp>
              <p:nvSpPr>
                <p:cNvPr id="4511" name="Rectangle 19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462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512" name="Rectangle 74"/>
                <p:cNvSpPr>
                  <a:spLocks noChangeArrowheads="1"/>
                </p:cNvSpPr>
                <p:nvPr/>
              </p:nvSpPr>
              <p:spPr bwMode="auto">
                <a:xfrm>
                  <a:off x="1992" y="462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3" name="Group 77"/>
              <p:cNvGrpSpPr>
                <a:grpSpLocks/>
              </p:cNvGrpSpPr>
              <p:nvPr/>
            </p:nvGrpSpPr>
            <p:grpSpPr bwMode="auto">
              <a:xfrm>
                <a:off x="0" y="616"/>
                <a:ext cx="591" cy="154"/>
                <a:chOff x="0" y="616"/>
                <a:chExt cx="591" cy="154"/>
              </a:xfrm>
            </p:grpSpPr>
            <p:sp>
              <p:nvSpPr>
                <p:cNvPr id="4509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10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4" name="Group 79"/>
              <p:cNvGrpSpPr>
                <a:grpSpLocks/>
              </p:cNvGrpSpPr>
              <p:nvPr/>
            </p:nvGrpSpPr>
            <p:grpSpPr bwMode="auto">
              <a:xfrm>
                <a:off x="591" y="616"/>
                <a:ext cx="703" cy="154"/>
                <a:chOff x="591" y="616"/>
                <a:chExt cx="703" cy="154"/>
              </a:xfrm>
            </p:grpSpPr>
            <p:sp>
              <p:nvSpPr>
                <p:cNvPr id="4507" name="Rectangle 21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Sofie Bergeijk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08" name="Rectangle 78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5" name="Group 81"/>
              <p:cNvGrpSpPr>
                <a:grpSpLocks/>
              </p:cNvGrpSpPr>
              <p:nvPr/>
            </p:nvGrpSpPr>
            <p:grpSpPr bwMode="auto">
              <a:xfrm>
                <a:off x="1294" y="616"/>
                <a:ext cx="698" cy="154"/>
                <a:chOff x="1294" y="616"/>
                <a:chExt cx="698" cy="154"/>
              </a:xfrm>
            </p:grpSpPr>
            <p:sp>
              <p:nvSpPr>
                <p:cNvPr id="4505" name="Rectangle 22"/>
                <p:cNvSpPr>
                  <a:spLocks noChangeArrowheads="1"/>
                </p:cNvSpPr>
                <p:nvPr/>
              </p:nvSpPr>
              <p:spPr bwMode="auto">
                <a:xfrm>
                  <a:off x="1294" y="616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7/12/1960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06" name="Rectangle 80"/>
                <p:cNvSpPr>
                  <a:spLocks noChangeArrowheads="1"/>
                </p:cNvSpPr>
                <p:nvPr/>
              </p:nvSpPr>
              <p:spPr bwMode="auto">
                <a:xfrm>
                  <a:off x="1294" y="616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6" name="Group 83"/>
              <p:cNvGrpSpPr>
                <a:grpSpLocks/>
              </p:cNvGrpSpPr>
              <p:nvPr/>
            </p:nvGrpSpPr>
            <p:grpSpPr bwMode="auto">
              <a:xfrm>
                <a:off x="1992" y="616"/>
                <a:ext cx="444" cy="154"/>
                <a:chOff x="1992" y="616"/>
                <a:chExt cx="444" cy="154"/>
              </a:xfrm>
            </p:grpSpPr>
            <p:sp>
              <p:nvSpPr>
                <p:cNvPr id="4503" name="Rectangle 23"/>
                <p:cNvSpPr>
                  <a:spLocks noChangeArrowheads="1"/>
                </p:cNvSpPr>
                <p:nvPr/>
              </p:nvSpPr>
              <p:spPr bwMode="auto">
                <a:xfrm>
                  <a:off x="1992" y="616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04" name="Rectangle 82"/>
                <p:cNvSpPr>
                  <a:spLocks noChangeArrowheads="1"/>
                </p:cNvSpPr>
                <p:nvPr/>
              </p:nvSpPr>
              <p:spPr bwMode="auto">
                <a:xfrm>
                  <a:off x="1992" y="616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7" name="Group 85"/>
              <p:cNvGrpSpPr>
                <a:grpSpLocks/>
              </p:cNvGrpSpPr>
              <p:nvPr/>
            </p:nvGrpSpPr>
            <p:grpSpPr bwMode="auto">
              <a:xfrm>
                <a:off x="0" y="770"/>
                <a:ext cx="591" cy="154"/>
                <a:chOff x="0" y="770"/>
                <a:chExt cx="591" cy="154"/>
              </a:xfrm>
            </p:grpSpPr>
            <p:sp>
              <p:nvSpPr>
                <p:cNvPr id="4501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02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8" name="Group 87"/>
              <p:cNvGrpSpPr>
                <a:grpSpLocks/>
              </p:cNvGrpSpPr>
              <p:nvPr/>
            </p:nvGrpSpPr>
            <p:grpSpPr bwMode="auto">
              <a:xfrm>
                <a:off x="591" y="770"/>
                <a:ext cx="703" cy="154"/>
                <a:chOff x="591" y="770"/>
                <a:chExt cx="703" cy="154"/>
              </a:xfrm>
            </p:grpSpPr>
            <p:sp>
              <p:nvSpPr>
                <p:cNvPr id="4499" name="Rectangle 25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W.A. Mozart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00" name="Rectangle 86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9" name="Group 89"/>
              <p:cNvGrpSpPr>
                <a:grpSpLocks/>
              </p:cNvGrpSpPr>
              <p:nvPr/>
            </p:nvGrpSpPr>
            <p:grpSpPr bwMode="auto">
              <a:xfrm>
                <a:off x="1294" y="770"/>
                <a:ext cx="698" cy="154"/>
                <a:chOff x="1294" y="770"/>
                <a:chExt cx="698" cy="154"/>
              </a:xfrm>
            </p:grpSpPr>
            <p:sp>
              <p:nvSpPr>
                <p:cNvPr id="4497" name="Rectangle 26"/>
                <p:cNvSpPr>
                  <a:spLocks noChangeArrowheads="1"/>
                </p:cNvSpPr>
                <p:nvPr/>
              </p:nvSpPr>
              <p:spPr bwMode="auto">
                <a:xfrm>
                  <a:off x="1294" y="770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1/27/1756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98" name="Rectangle 88"/>
                <p:cNvSpPr>
                  <a:spLocks noChangeArrowheads="1"/>
                </p:cNvSpPr>
                <p:nvPr/>
              </p:nvSpPr>
              <p:spPr bwMode="auto">
                <a:xfrm>
                  <a:off x="1294" y="770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0" name="Group 91"/>
              <p:cNvGrpSpPr>
                <a:grpSpLocks/>
              </p:cNvGrpSpPr>
              <p:nvPr/>
            </p:nvGrpSpPr>
            <p:grpSpPr bwMode="auto">
              <a:xfrm>
                <a:off x="1992" y="770"/>
                <a:ext cx="444" cy="154"/>
                <a:chOff x="1992" y="770"/>
                <a:chExt cx="444" cy="154"/>
              </a:xfrm>
            </p:grpSpPr>
            <p:sp>
              <p:nvSpPr>
                <p:cNvPr id="4495" name="Rectangle 27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770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96" name="Rectangle 90"/>
                <p:cNvSpPr>
                  <a:spLocks noChangeArrowheads="1"/>
                </p:cNvSpPr>
                <p:nvPr/>
              </p:nvSpPr>
              <p:spPr bwMode="auto">
                <a:xfrm>
                  <a:off x="1992" y="770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1" name="Group 93"/>
              <p:cNvGrpSpPr>
                <a:grpSpLocks/>
              </p:cNvGrpSpPr>
              <p:nvPr/>
            </p:nvGrpSpPr>
            <p:grpSpPr bwMode="auto">
              <a:xfrm>
                <a:off x="0" y="924"/>
                <a:ext cx="591" cy="154"/>
                <a:chOff x="0" y="924"/>
                <a:chExt cx="591" cy="154"/>
              </a:xfrm>
            </p:grpSpPr>
            <p:sp>
              <p:nvSpPr>
                <p:cNvPr id="4493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94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2" name="Group 95"/>
              <p:cNvGrpSpPr>
                <a:grpSpLocks/>
              </p:cNvGrpSpPr>
              <p:nvPr/>
            </p:nvGrpSpPr>
            <p:grpSpPr bwMode="auto">
              <a:xfrm>
                <a:off x="591" y="924"/>
                <a:ext cx="703" cy="154"/>
                <a:chOff x="591" y="924"/>
                <a:chExt cx="703" cy="154"/>
              </a:xfrm>
            </p:grpSpPr>
            <p:sp>
              <p:nvSpPr>
                <p:cNvPr id="4491" name="Rectangle 29"/>
                <p:cNvSpPr>
                  <a:spLocks noChangeArrowheads="1"/>
                </p:cNvSpPr>
                <p:nvPr/>
              </p:nvSpPr>
              <p:spPr bwMode="auto">
                <a:xfrm>
                  <a:off x="591" y="924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Karl Schumann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92" name="Rectangle 94"/>
                <p:cNvSpPr>
                  <a:spLocks noChangeArrowheads="1"/>
                </p:cNvSpPr>
                <p:nvPr/>
              </p:nvSpPr>
              <p:spPr bwMode="auto">
                <a:xfrm>
                  <a:off x="591" y="92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3" name="Group 97"/>
              <p:cNvGrpSpPr>
                <a:grpSpLocks/>
              </p:cNvGrpSpPr>
              <p:nvPr/>
            </p:nvGrpSpPr>
            <p:grpSpPr bwMode="auto">
              <a:xfrm>
                <a:off x="1294" y="924"/>
                <a:ext cx="698" cy="154"/>
                <a:chOff x="1294" y="924"/>
                <a:chExt cx="698" cy="154"/>
              </a:xfrm>
            </p:grpSpPr>
            <p:sp>
              <p:nvSpPr>
                <p:cNvPr id="4489" name="Rectangle 30"/>
                <p:cNvSpPr>
                  <a:spLocks noChangeArrowheads="1"/>
                </p:cNvSpPr>
                <p:nvPr/>
              </p:nvSpPr>
              <p:spPr bwMode="auto">
                <a:xfrm>
                  <a:off x="1294" y="924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10/10/1935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90" name="Rectangle 96"/>
                <p:cNvSpPr>
                  <a:spLocks noChangeArrowheads="1"/>
                </p:cNvSpPr>
                <p:nvPr/>
              </p:nvSpPr>
              <p:spPr bwMode="auto">
                <a:xfrm>
                  <a:off x="1294" y="92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4" name="Group 99"/>
              <p:cNvGrpSpPr>
                <a:grpSpLocks/>
              </p:cNvGrpSpPr>
              <p:nvPr/>
            </p:nvGrpSpPr>
            <p:grpSpPr bwMode="auto">
              <a:xfrm>
                <a:off x="1992" y="924"/>
                <a:ext cx="444" cy="154"/>
                <a:chOff x="1992" y="924"/>
                <a:chExt cx="444" cy="154"/>
              </a:xfrm>
            </p:grpSpPr>
            <p:sp>
              <p:nvSpPr>
                <p:cNvPr id="4487" name="Rectangle 31"/>
                <p:cNvSpPr>
                  <a:spLocks noChangeArrowheads="1"/>
                </p:cNvSpPr>
                <p:nvPr/>
              </p:nvSpPr>
              <p:spPr bwMode="auto">
                <a:xfrm>
                  <a:off x="1992" y="92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88" name="Rectangle 98"/>
                <p:cNvSpPr>
                  <a:spLocks noChangeArrowheads="1"/>
                </p:cNvSpPr>
                <p:nvPr/>
              </p:nvSpPr>
              <p:spPr bwMode="auto">
                <a:xfrm>
                  <a:off x="1992" y="92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5" name="Group 101"/>
              <p:cNvGrpSpPr>
                <a:grpSpLocks/>
              </p:cNvGrpSpPr>
              <p:nvPr/>
            </p:nvGrpSpPr>
            <p:grpSpPr bwMode="auto">
              <a:xfrm>
                <a:off x="0" y="1078"/>
                <a:ext cx="591" cy="154"/>
                <a:chOff x="0" y="1078"/>
                <a:chExt cx="591" cy="154"/>
              </a:xfrm>
            </p:grpSpPr>
            <p:sp>
              <p:nvSpPr>
                <p:cNvPr id="4485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86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6" name="Group 103"/>
              <p:cNvGrpSpPr>
                <a:grpSpLocks/>
              </p:cNvGrpSpPr>
              <p:nvPr/>
            </p:nvGrpSpPr>
            <p:grpSpPr bwMode="auto">
              <a:xfrm>
                <a:off x="591" y="1078"/>
                <a:ext cx="703" cy="154"/>
                <a:chOff x="591" y="1078"/>
                <a:chExt cx="703" cy="154"/>
              </a:xfrm>
            </p:grpSpPr>
            <p:sp>
              <p:nvSpPr>
                <p:cNvPr id="4483" name="Rectangle 33"/>
                <p:cNvSpPr>
                  <a:spLocks noChangeArrowheads="1"/>
                </p:cNvSpPr>
                <p:nvPr/>
              </p:nvSpPr>
              <p:spPr bwMode="auto">
                <a:xfrm>
                  <a:off x="591" y="1078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Jan van Maanen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84" name="Rectangle 102"/>
                <p:cNvSpPr>
                  <a:spLocks noChangeArrowheads="1"/>
                </p:cNvSpPr>
                <p:nvPr/>
              </p:nvSpPr>
              <p:spPr bwMode="auto">
                <a:xfrm>
                  <a:off x="591" y="107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7" name="Group 105"/>
              <p:cNvGrpSpPr>
                <a:grpSpLocks/>
              </p:cNvGrpSpPr>
              <p:nvPr/>
            </p:nvGrpSpPr>
            <p:grpSpPr bwMode="auto">
              <a:xfrm>
                <a:off x="1294" y="1078"/>
                <a:ext cx="698" cy="154"/>
                <a:chOff x="1294" y="1078"/>
                <a:chExt cx="698" cy="154"/>
              </a:xfrm>
            </p:grpSpPr>
            <p:sp>
              <p:nvSpPr>
                <p:cNvPr id="4481" name="Rectangle 34"/>
                <p:cNvSpPr>
                  <a:spLocks noChangeArrowheads="1"/>
                </p:cNvSpPr>
                <p:nvPr/>
              </p:nvSpPr>
              <p:spPr bwMode="auto">
                <a:xfrm>
                  <a:off x="1294" y="1078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9/8/1965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82" name="Rectangle 104"/>
                <p:cNvSpPr>
                  <a:spLocks noChangeArrowheads="1"/>
                </p:cNvSpPr>
                <p:nvPr/>
              </p:nvSpPr>
              <p:spPr bwMode="auto">
                <a:xfrm>
                  <a:off x="1294" y="107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8" name="Group 107"/>
              <p:cNvGrpSpPr>
                <a:grpSpLocks/>
              </p:cNvGrpSpPr>
              <p:nvPr/>
            </p:nvGrpSpPr>
            <p:grpSpPr bwMode="auto">
              <a:xfrm>
                <a:off x="1992" y="1078"/>
                <a:ext cx="444" cy="154"/>
                <a:chOff x="1992" y="1078"/>
                <a:chExt cx="444" cy="154"/>
              </a:xfrm>
            </p:grpSpPr>
            <p:sp>
              <p:nvSpPr>
                <p:cNvPr id="4479" name="Rectangle 35"/>
                <p:cNvSpPr>
                  <a:spLocks noChangeArrowheads="1"/>
                </p:cNvSpPr>
                <p:nvPr/>
              </p:nvSpPr>
              <p:spPr bwMode="auto">
                <a:xfrm>
                  <a:off x="1992" y="107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80" name="Rectangle 106"/>
                <p:cNvSpPr>
                  <a:spLocks noChangeArrowheads="1"/>
                </p:cNvSpPr>
                <p:nvPr/>
              </p:nvSpPr>
              <p:spPr bwMode="auto">
                <a:xfrm>
                  <a:off x="1992" y="107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4446" name="Rectangle 109"/>
            <p:cNvSpPr>
              <a:spLocks noChangeArrowheads="1"/>
            </p:cNvSpPr>
            <p:nvPr/>
          </p:nvSpPr>
          <p:spPr bwMode="auto">
            <a:xfrm>
              <a:off x="-3" y="-3"/>
              <a:ext cx="2442" cy="123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4101" name="Rectangle 111"/>
          <p:cNvSpPr>
            <a:spLocks noChangeArrowheads="1"/>
          </p:cNvSpPr>
          <p:nvPr/>
        </p:nvSpPr>
        <p:spPr bwMode="auto">
          <a:xfrm>
            <a:off x="2963863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102" name="Rectangle 157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4103" name="Group 464"/>
          <p:cNvGrpSpPr>
            <a:grpSpLocks/>
          </p:cNvGrpSpPr>
          <p:nvPr/>
        </p:nvGrpSpPr>
        <p:grpSpPr bwMode="auto">
          <a:xfrm>
            <a:off x="1487488" y="3824288"/>
            <a:ext cx="6778625" cy="2816225"/>
            <a:chOff x="-3" y="-3"/>
            <a:chExt cx="4270" cy="1854"/>
          </a:xfrm>
        </p:grpSpPr>
        <p:grpSp>
          <p:nvGrpSpPr>
            <p:cNvPr id="4139" name="Group 462"/>
            <p:cNvGrpSpPr>
              <a:grpSpLocks/>
            </p:cNvGrpSpPr>
            <p:nvPr/>
          </p:nvGrpSpPr>
          <p:grpSpPr bwMode="auto">
            <a:xfrm>
              <a:off x="0" y="0"/>
              <a:ext cx="4264" cy="1848"/>
              <a:chOff x="0" y="0"/>
              <a:chExt cx="4264" cy="1848"/>
            </a:xfrm>
          </p:grpSpPr>
          <p:grpSp>
            <p:nvGrpSpPr>
              <p:cNvPr id="4141" name="Group 257"/>
              <p:cNvGrpSpPr>
                <a:grpSpLocks/>
              </p:cNvGrpSpPr>
              <p:nvPr/>
            </p:nvGrpSpPr>
            <p:grpSpPr bwMode="auto">
              <a:xfrm>
                <a:off x="0" y="0"/>
                <a:ext cx="360" cy="154"/>
                <a:chOff x="0" y="0"/>
                <a:chExt cx="360" cy="154"/>
              </a:xfrm>
            </p:grpSpPr>
            <p:sp>
              <p:nvSpPr>
                <p:cNvPr id="4441" name="Rectangle 2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42" name="Group 25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0" cy="154"/>
                  <a:chOff x="0" y="0"/>
                  <a:chExt cx="360" cy="154"/>
                </a:xfrm>
              </p:grpSpPr>
              <p:sp>
                <p:nvSpPr>
                  <p:cNvPr id="4443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stuknr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44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42" name="Group 261"/>
              <p:cNvGrpSpPr>
                <a:grpSpLocks/>
              </p:cNvGrpSpPr>
              <p:nvPr/>
            </p:nvGrpSpPr>
            <p:grpSpPr bwMode="auto">
              <a:xfrm>
                <a:off x="360" y="0"/>
                <a:ext cx="591" cy="154"/>
                <a:chOff x="360" y="0"/>
                <a:chExt cx="591" cy="154"/>
              </a:xfrm>
            </p:grpSpPr>
            <p:sp>
              <p:nvSpPr>
                <p:cNvPr id="4437" name="Rectangle 260"/>
                <p:cNvSpPr>
                  <a:spLocks noChangeArrowheads="1"/>
                </p:cNvSpPr>
                <p:nvPr/>
              </p:nvSpPr>
              <p:spPr bwMode="auto">
                <a:xfrm>
                  <a:off x="36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38" name="Group 259"/>
                <p:cNvGrpSpPr>
                  <a:grpSpLocks/>
                </p:cNvGrpSpPr>
                <p:nvPr/>
              </p:nvGrpSpPr>
              <p:grpSpPr bwMode="auto">
                <a:xfrm>
                  <a:off x="360" y="0"/>
                  <a:ext cx="591" cy="154"/>
                  <a:chOff x="360" y="0"/>
                  <a:chExt cx="591" cy="154"/>
                </a:xfrm>
              </p:grpSpPr>
              <p:sp>
                <p:nvSpPr>
                  <p:cNvPr id="4439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36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componistId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4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36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43" name="Group 265"/>
              <p:cNvGrpSpPr>
                <a:grpSpLocks/>
              </p:cNvGrpSpPr>
              <p:nvPr/>
            </p:nvGrpSpPr>
            <p:grpSpPr bwMode="auto">
              <a:xfrm>
                <a:off x="951" y="0"/>
                <a:ext cx="666" cy="154"/>
                <a:chOff x="951" y="0"/>
                <a:chExt cx="666" cy="154"/>
              </a:xfrm>
            </p:grpSpPr>
            <p:sp>
              <p:nvSpPr>
                <p:cNvPr id="4433" name="Rectangle 264"/>
                <p:cNvSpPr>
                  <a:spLocks noChangeArrowheads="1"/>
                </p:cNvSpPr>
                <p:nvPr/>
              </p:nvSpPr>
              <p:spPr bwMode="auto">
                <a:xfrm>
                  <a:off x="951" y="0"/>
                  <a:ext cx="666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34" name="Group 263"/>
                <p:cNvGrpSpPr>
                  <a:grpSpLocks/>
                </p:cNvGrpSpPr>
                <p:nvPr/>
              </p:nvGrpSpPr>
              <p:grpSpPr bwMode="auto">
                <a:xfrm>
                  <a:off x="951" y="0"/>
                  <a:ext cx="666" cy="154"/>
                  <a:chOff x="951" y="0"/>
                  <a:chExt cx="666" cy="154"/>
                </a:xfrm>
              </p:grpSpPr>
              <p:sp>
                <p:nvSpPr>
                  <p:cNvPr id="4435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0"/>
                    <a:ext cx="6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titel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36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0"/>
                    <a:ext cx="6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44" name="Group 269"/>
              <p:cNvGrpSpPr>
                <a:grpSpLocks/>
              </p:cNvGrpSpPr>
              <p:nvPr/>
            </p:nvGrpSpPr>
            <p:grpSpPr bwMode="auto">
              <a:xfrm>
                <a:off x="1617" y="0"/>
                <a:ext cx="705" cy="154"/>
                <a:chOff x="1617" y="0"/>
                <a:chExt cx="705" cy="154"/>
              </a:xfrm>
            </p:grpSpPr>
            <p:sp>
              <p:nvSpPr>
                <p:cNvPr id="4429" name="Rectangle 268"/>
                <p:cNvSpPr>
                  <a:spLocks noChangeArrowheads="1"/>
                </p:cNvSpPr>
                <p:nvPr/>
              </p:nvSpPr>
              <p:spPr bwMode="auto">
                <a:xfrm>
                  <a:off x="1617" y="0"/>
                  <a:ext cx="705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30" name="Group 267"/>
                <p:cNvGrpSpPr>
                  <a:grpSpLocks/>
                </p:cNvGrpSpPr>
                <p:nvPr/>
              </p:nvGrpSpPr>
              <p:grpSpPr bwMode="auto">
                <a:xfrm>
                  <a:off x="1617" y="0"/>
                  <a:ext cx="705" cy="154"/>
                  <a:chOff x="1617" y="0"/>
                  <a:chExt cx="705" cy="154"/>
                </a:xfrm>
              </p:grpSpPr>
              <p:sp>
                <p:nvSpPr>
                  <p:cNvPr id="4431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1617" y="0"/>
                    <a:ext cx="70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stuknrOrigineel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32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1617" y="0"/>
                    <a:ext cx="705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45" name="Group 273"/>
              <p:cNvGrpSpPr>
                <a:grpSpLocks/>
              </p:cNvGrpSpPr>
              <p:nvPr/>
            </p:nvGrpSpPr>
            <p:grpSpPr bwMode="auto">
              <a:xfrm>
                <a:off x="2322" y="0"/>
                <a:ext cx="541" cy="154"/>
                <a:chOff x="2322" y="0"/>
                <a:chExt cx="541" cy="154"/>
              </a:xfrm>
            </p:grpSpPr>
            <p:sp>
              <p:nvSpPr>
                <p:cNvPr id="4425" name="Rectangle 272"/>
                <p:cNvSpPr>
                  <a:spLocks noChangeArrowheads="1"/>
                </p:cNvSpPr>
                <p:nvPr/>
              </p:nvSpPr>
              <p:spPr bwMode="auto">
                <a:xfrm>
                  <a:off x="2322" y="0"/>
                  <a:ext cx="54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26" name="Group 271"/>
                <p:cNvGrpSpPr>
                  <a:grpSpLocks/>
                </p:cNvGrpSpPr>
                <p:nvPr/>
              </p:nvGrpSpPr>
              <p:grpSpPr bwMode="auto">
                <a:xfrm>
                  <a:off x="2322" y="0"/>
                  <a:ext cx="541" cy="154"/>
                  <a:chOff x="2322" y="0"/>
                  <a:chExt cx="541" cy="154"/>
                </a:xfrm>
              </p:grpSpPr>
              <p:sp>
                <p:nvSpPr>
                  <p:cNvPr id="4427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2322" y="0"/>
                    <a:ext cx="54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genrenaam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28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2322" y="0"/>
                    <a:ext cx="54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46" name="Group 277"/>
              <p:cNvGrpSpPr>
                <a:grpSpLocks/>
              </p:cNvGrpSpPr>
              <p:nvPr/>
            </p:nvGrpSpPr>
            <p:grpSpPr bwMode="auto">
              <a:xfrm>
                <a:off x="2863" y="0"/>
                <a:ext cx="554" cy="154"/>
                <a:chOff x="2863" y="0"/>
                <a:chExt cx="554" cy="154"/>
              </a:xfrm>
            </p:grpSpPr>
            <p:sp>
              <p:nvSpPr>
                <p:cNvPr id="4421" name="Rectangle 276"/>
                <p:cNvSpPr>
                  <a:spLocks noChangeArrowheads="1"/>
                </p:cNvSpPr>
                <p:nvPr/>
              </p:nvSpPr>
              <p:spPr bwMode="auto">
                <a:xfrm>
                  <a:off x="2863" y="0"/>
                  <a:ext cx="55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22" name="Group 275"/>
                <p:cNvGrpSpPr>
                  <a:grpSpLocks/>
                </p:cNvGrpSpPr>
                <p:nvPr/>
              </p:nvGrpSpPr>
              <p:grpSpPr bwMode="auto">
                <a:xfrm>
                  <a:off x="2863" y="0"/>
                  <a:ext cx="554" cy="154"/>
                  <a:chOff x="2863" y="0"/>
                  <a:chExt cx="554" cy="154"/>
                </a:xfrm>
              </p:grpSpPr>
              <p:sp>
                <p:nvSpPr>
                  <p:cNvPr id="4423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2863" y="0"/>
                    <a:ext cx="55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niveaucode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24" name="Rectangle 274"/>
                  <p:cNvSpPr>
                    <a:spLocks noChangeArrowheads="1"/>
                  </p:cNvSpPr>
                  <p:nvPr/>
                </p:nvSpPr>
                <p:spPr bwMode="auto">
                  <a:xfrm>
                    <a:off x="2863" y="0"/>
                    <a:ext cx="55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47" name="Group 281"/>
              <p:cNvGrpSpPr>
                <a:grpSpLocks/>
              </p:cNvGrpSpPr>
              <p:nvPr/>
            </p:nvGrpSpPr>
            <p:grpSpPr bwMode="auto">
              <a:xfrm>
                <a:off x="3417" y="0"/>
                <a:ext cx="497" cy="154"/>
                <a:chOff x="3417" y="0"/>
                <a:chExt cx="497" cy="154"/>
              </a:xfrm>
            </p:grpSpPr>
            <p:sp>
              <p:nvSpPr>
                <p:cNvPr id="4417" name="Rectangle 280"/>
                <p:cNvSpPr>
                  <a:spLocks noChangeArrowheads="1"/>
                </p:cNvSpPr>
                <p:nvPr/>
              </p:nvSpPr>
              <p:spPr bwMode="auto">
                <a:xfrm>
                  <a:off x="3417" y="0"/>
                  <a:ext cx="497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18" name="Group 279"/>
                <p:cNvGrpSpPr>
                  <a:grpSpLocks/>
                </p:cNvGrpSpPr>
                <p:nvPr/>
              </p:nvGrpSpPr>
              <p:grpSpPr bwMode="auto">
                <a:xfrm>
                  <a:off x="3417" y="0"/>
                  <a:ext cx="497" cy="154"/>
                  <a:chOff x="3417" y="0"/>
                  <a:chExt cx="497" cy="154"/>
                </a:xfrm>
              </p:grpSpPr>
              <p:sp>
                <p:nvSpPr>
                  <p:cNvPr id="4419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3417" y="0"/>
                    <a:ext cx="497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speelduur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20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3417" y="0"/>
                    <a:ext cx="497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48" name="Group 285"/>
              <p:cNvGrpSpPr>
                <a:grpSpLocks/>
              </p:cNvGrpSpPr>
              <p:nvPr/>
            </p:nvGrpSpPr>
            <p:grpSpPr bwMode="auto">
              <a:xfrm>
                <a:off x="3914" y="0"/>
                <a:ext cx="350" cy="154"/>
                <a:chOff x="3914" y="0"/>
                <a:chExt cx="350" cy="154"/>
              </a:xfrm>
            </p:grpSpPr>
            <p:sp>
              <p:nvSpPr>
                <p:cNvPr id="4413" name="Rectangle 284"/>
                <p:cNvSpPr>
                  <a:spLocks noChangeArrowheads="1"/>
                </p:cNvSpPr>
                <p:nvPr/>
              </p:nvSpPr>
              <p:spPr bwMode="auto">
                <a:xfrm>
                  <a:off x="3914" y="0"/>
                  <a:ext cx="350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14" name="Group 283"/>
                <p:cNvGrpSpPr>
                  <a:grpSpLocks/>
                </p:cNvGrpSpPr>
                <p:nvPr/>
              </p:nvGrpSpPr>
              <p:grpSpPr bwMode="auto">
                <a:xfrm>
                  <a:off x="3914" y="0"/>
                  <a:ext cx="350" cy="154"/>
                  <a:chOff x="3914" y="0"/>
                  <a:chExt cx="350" cy="154"/>
                </a:xfrm>
              </p:grpSpPr>
              <p:sp>
                <p:nvSpPr>
                  <p:cNvPr id="4415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3914" y="0"/>
                    <a:ext cx="3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jaartal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16" name="Rectangle 282"/>
                  <p:cNvSpPr>
                    <a:spLocks noChangeArrowheads="1"/>
                  </p:cNvSpPr>
                  <p:nvPr/>
                </p:nvSpPr>
                <p:spPr bwMode="auto">
                  <a:xfrm>
                    <a:off x="3914" y="0"/>
                    <a:ext cx="35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49" name="Group 287"/>
              <p:cNvGrpSpPr>
                <a:grpSpLocks/>
              </p:cNvGrpSpPr>
              <p:nvPr/>
            </p:nvGrpSpPr>
            <p:grpSpPr bwMode="auto">
              <a:xfrm>
                <a:off x="0" y="154"/>
                <a:ext cx="360" cy="154"/>
                <a:chOff x="0" y="154"/>
                <a:chExt cx="360" cy="154"/>
              </a:xfrm>
            </p:grpSpPr>
            <p:sp>
              <p:nvSpPr>
                <p:cNvPr id="4411" name="Rectangle 16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12" name="Rectangle 28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0" name="Group 289"/>
              <p:cNvGrpSpPr>
                <a:grpSpLocks/>
              </p:cNvGrpSpPr>
              <p:nvPr/>
            </p:nvGrpSpPr>
            <p:grpSpPr bwMode="auto">
              <a:xfrm>
                <a:off x="360" y="154"/>
                <a:ext cx="591" cy="154"/>
                <a:chOff x="360" y="154"/>
                <a:chExt cx="591" cy="154"/>
              </a:xfrm>
            </p:grpSpPr>
            <p:sp>
              <p:nvSpPr>
                <p:cNvPr id="4409" name="Rectangle 167"/>
                <p:cNvSpPr>
                  <a:spLocks noChangeArrowheads="1"/>
                </p:cNvSpPr>
                <p:nvPr/>
              </p:nvSpPr>
              <p:spPr bwMode="auto">
                <a:xfrm>
                  <a:off x="360" y="15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10" name="Rectangle 288"/>
                <p:cNvSpPr>
                  <a:spLocks noChangeArrowheads="1"/>
                </p:cNvSpPr>
                <p:nvPr/>
              </p:nvSpPr>
              <p:spPr bwMode="auto">
                <a:xfrm>
                  <a:off x="36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1" name="Group 291"/>
              <p:cNvGrpSpPr>
                <a:grpSpLocks/>
              </p:cNvGrpSpPr>
              <p:nvPr/>
            </p:nvGrpSpPr>
            <p:grpSpPr bwMode="auto">
              <a:xfrm>
                <a:off x="951" y="154"/>
                <a:ext cx="666" cy="154"/>
                <a:chOff x="951" y="154"/>
                <a:chExt cx="666" cy="154"/>
              </a:xfrm>
            </p:grpSpPr>
            <p:sp>
              <p:nvSpPr>
                <p:cNvPr id="4407" name="Rectangle 168"/>
                <p:cNvSpPr>
                  <a:spLocks noChangeArrowheads="1"/>
                </p:cNvSpPr>
                <p:nvPr/>
              </p:nvSpPr>
              <p:spPr bwMode="auto">
                <a:xfrm>
                  <a:off x="951" y="15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bird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08" name="Rectangle 290"/>
                <p:cNvSpPr>
                  <a:spLocks noChangeArrowheads="1"/>
                </p:cNvSpPr>
                <p:nvPr/>
              </p:nvSpPr>
              <p:spPr bwMode="auto">
                <a:xfrm>
                  <a:off x="951" y="15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2" name="Group 293"/>
              <p:cNvGrpSpPr>
                <a:grpSpLocks/>
              </p:cNvGrpSpPr>
              <p:nvPr/>
            </p:nvGrpSpPr>
            <p:grpSpPr bwMode="auto">
              <a:xfrm>
                <a:off x="1617" y="154"/>
                <a:ext cx="705" cy="154"/>
                <a:chOff x="1617" y="154"/>
                <a:chExt cx="705" cy="154"/>
              </a:xfrm>
            </p:grpSpPr>
            <p:sp>
              <p:nvSpPr>
                <p:cNvPr id="4405" name="Rectangle 169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154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06" name="Rectangle 292"/>
                <p:cNvSpPr>
                  <a:spLocks noChangeArrowheads="1"/>
                </p:cNvSpPr>
                <p:nvPr/>
              </p:nvSpPr>
              <p:spPr bwMode="auto">
                <a:xfrm>
                  <a:off x="1617" y="154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3" name="Group 295"/>
              <p:cNvGrpSpPr>
                <a:grpSpLocks/>
              </p:cNvGrpSpPr>
              <p:nvPr/>
            </p:nvGrpSpPr>
            <p:grpSpPr bwMode="auto">
              <a:xfrm>
                <a:off x="2322" y="154"/>
                <a:ext cx="541" cy="154"/>
                <a:chOff x="2322" y="154"/>
                <a:chExt cx="541" cy="154"/>
              </a:xfrm>
            </p:grpSpPr>
            <p:sp>
              <p:nvSpPr>
                <p:cNvPr id="4403" name="Rectangle 170"/>
                <p:cNvSpPr>
                  <a:spLocks noChangeArrowheads="1"/>
                </p:cNvSpPr>
                <p:nvPr/>
              </p:nvSpPr>
              <p:spPr bwMode="auto">
                <a:xfrm>
                  <a:off x="2322" y="154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jazz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04" name="Rectangle 294"/>
                <p:cNvSpPr>
                  <a:spLocks noChangeArrowheads="1"/>
                </p:cNvSpPr>
                <p:nvPr/>
              </p:nvSpPr>
              <p:spPr bwMode="auto">
                <a:xfrm>
                  <a:off x="2322" y="154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4" name="Group 297"/>
              <p:cNvGrpSpPr>
                <a:grpSpLocks/>
              </p:cNvGrpSpPr>
              <p:nvPr/>
            </p:nvGrpSpPr>
            <p:grpSpPr bwMode="auto">
              <a:xfrm>
                <a:off x="2863" y="154"/>
                <a:ext cx="554" cy="154"/>
                <a:chOff x="2863" y="154"/>
                <a:chExt cx="554" cy="154"/>
              </a:xfrm>
            </p:grpSpPr>
            <p:sp>
              <p:nvSpPr>
                <p:cNvPr id="4401" name="Rectangle 171"/>
                <p:cNvSpPr>
                  <a:spLocks noChangeArrowheads="1" noTextEdit="1"/>
                </p:cNvSpPr>
                <p:nvPr/>
              </p:nvSpPr>
              <p:spPr bwMode="auto">
                <a:xfrm>
                  <a:off x="2863" y="15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02" name="Rectangle 296"/>
                <p:cNvSpPr>
                  <a:spLocks noChangeArrowheads="1"/>
                </p:cNvSpPr>
                <p:nvPr/>
              </p:nvSpPr>
              <p:spPr bwMode="auto">
                <a:xfrm>
                  <a:off x="2863" y="15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5" name="Group 299"/>
              <p:cNvGrpSpPr>
                <a:grpSpLocks/>
              </p:cNvGrpSpPr>
              <p:nvPr/>
            </p:nvGrpSpPr>
            <p:grpSpPr bwMode="auto">
              <a:xfrm>
                <a:off x="3417" y="154"/>
                <a:ext cx="497" cy="154"/>
                <a:chOff x="3417" y="154"/>
                <a:chExt cx="497" cy="154"/>
              </a:xfrm>
            </p:grpSpPr>
            <p:sp>
              <p:nvSpPr>
                <p:cNvPr id="4399" name="Rectangle 172"/>
                <p:cNvSpPr>
                  <a:spLocks noChangeArrowheads="1"/>
                </p:cNvSpPr>
                <p:nvPr/>
              </p:nvSpPr>
              <p:spPr bwMode="auto">
                <a:xfrm>
                  <a:off x="3417" y="154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4.5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00" name="Rectangle 298"/>
                <p:cNvSpPr>
                  <a:spLocks noChangeArrowheads="1"/>
                </p:cNvSpPr>
                <p:nvPr/>
              </p:nvSpPr>
              <p:spPr bwMode="auto">
                <a:xfrm>
                  <a:off x="3417" y="15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6" name="Group 301"/>
              <p:cNvGrpSpPr>
                <a:grpSpLocks/>
              </p:cNvGrpSpPr>
              <p:nvPr/>
            </p:nvGrpSpPr>
            <p:grpSpPr bwMode="auto">
              <a:xfrm>
                <a:off x="3914" y="154"/>
                <a:ext cx="350" cy="154"/>
                <a:chOff x="3914" y="154"/>
                <a:chExt cx="350" cy="154"/>
              </a:xfrm>
            </p:grpSpPr>
            <p:sp>
              <p:nvSpPr>
                <p:cNvPr id="4397" name="Rectangle 173"/>
                <p:cNvSpPr>
                  <a:spLocks noChangeArrowheads="1"/>
                </p:cNvSpPr>
                <p:nvPr/>
              </p:nvSpPr>
              <p:spPr bwMode="auto">
                <a:xfrm>
                  <a:off x="3914" y="154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1954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98" name="Rectangle 300"/>
                <p:cNvSpPr>
                  <a:spLocks noChangeArrowheads="1"/>
                </p:cNvSpPr>
                <p:nvPr/>
              </p:nvSpPr>
              <p:spPr bwMode="auto">
                <a:xfrm>
                  <a:off x="3914" y="154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7" name="Group 303"/>
              <p:cNvGrpSpPr>
                <a:grpSpLocks/>
              </p:cNvGrpSpPr>
              <p:nvPr/>
            </p:nvGrpSpPr>
            <p:grpSpPr bwMode="auto">
              <a:xfrm>
                <a:off x="0" y="308"/>
                <a:ext cx="360" cy="154"/>
                <a:chOff x="0" y="308"/>
                <a:chExt cx="360" cy="154"/>
              </a:xfrm>
            </p:grpSpPr>
            <p:sp>
              <p:nvSpPr>
                <p:cNvPr id="4395" name="Rectangle 17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96" name="Rectangle 30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8" name="Group 305"/>
              <p:cNvGrpSpPr>
                <a:grpSpLocks/>
              </p:cNvGrpSpPr>
              <p:nvPr/>
            </p:nvGrpSpPr>
            <p:grpSpPr bwMode="auto">
              <a:xfrm>
                <a:off x="360" y="308"/>
                <a:ext cx="591" cy="154"/>
                <a:chOff x="360" y="308"/>
                <a:chExt cx="591" cy="154"/>
              </a:xfrm>
            </p:grpSpPr>
            <p:sp>
              <p:nvSpPr>
                <p:cNvPr id="4393" name="Rectangle 175"/>
                <p:cNvSpPr>
                  <a:spLocks noChangeArrowheads="1"/>
                </p:cNvSpPr>
                <p:nvPr/>
              </p:nvSpPr>
              <p:spPr bwMode="auto">
                <a:xfrm>
                  <a:off x="360" y="30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94" name="Rectangle 304"/>
                <p:cNvSpPr>
                  <a:spLocks noChangeArrowheads="1"/>
                </p:cNvSpPr>
                <p:nvPr/>
              </p:nvSpPr>
              <p:spPr bwMode="auto">
                <a:xfrm>
                  <a:off x="36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9" name="Group 307"/>
              <p:cNvGrpSpPr>
                <a:grpSpLocks/>
              </p:cNvGrpSpPr>
              <p:nvPr/>
            </p:nvGrpSpPr>
            <p:grpSpPr bwMode="auto">
              <a:xfrm>
                <a:off x="951" y="308"/>
                <a:ext cx="666" cy="154"/>
                <a:chOff x="951" y="308"/>
                <a:chExt cx="666" cy="154"/>
              </a:xfrm>
            </p:grpSpPr>
            <p:sp>
              <p:nvSpPr>
                <p:cNvPr id="4391" name="Rectangle 176"/>
                <p:cNvSpPr>
                  <a:spLocks noChangeArrowheads="1"/>
                </p:cNvSpPr>
                <p:nvPr/>
              </p:nvSpPr>
              <p:spPr bwMode="auto">
                <a:xfrm>
                  <a:off x="951" y="308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bird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92" name="Rectangle 306"/>
                <p:cNvSpPr>
                  <a:spLocks noChangeArrowheads="1"/>
                </p:cNvSpPr>
                <p:nvPr/>
              </p:nvSpPr>
              <p:spPr bwMode="auto">
                <a:xfrm>
                  <a:off x="951" y="308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0" name="Group 309"/>
              <p:cNvGrpSpPr>
                <a:grpSpLocks/>
              </p:cNvGrpSpPr>
              <p:nvPr/>
            </p:nvGrpSpPr>
            <p:grpSpPr bwMode="auto">
              <a:xfrm>
                <a:off x="1617" y="308"/>
                <a:ext cx="705" cy="154"/>
                <a:chOff x="1617" y="308"/>
                <a:chExt cx="705" cy="154"/>
              </a:xfrm>
            </p:grpSpPr>
            <p:sp>
              <p:nvSpPr>
                <p:cNvPr id="4389" name="Rectangle 177"/>
                <p:cNvSpPr>
                  <a:spLocks noChangeArrowheads="1"/>
                </p:cNvSpPr>
                <p:nvPr/>
              </p:nvSpPr>
              <p:spPr bwMode="auto">
                <a:xfrm>
                  <a:off x="1617" y="308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90" name="Rectangle 308"/>
                <p:cNvSpPr>
                  <a:spLocks noChangeArrowheads="1"/>
                </p:cNvSpPr>
                <p:nvPr/>
              </p:nvSpPr>
              <p:spPr bwMode="auto">
                <a:xfrm>
                  <a:off x="1617" y="308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1" name="Group 311"/>
              <p:cNvGrpSpPr>
                <a:grpSpLocks/>
              </p:cNvGrpSpPr>
              <p:nvPr/>
            </p:nvGrpSpPr>
            <p:grpSpPr bwMode="auto">
              <a:xfrm>
                <a:off x="2322" y="308"/>
                <a:ext cx="541" cy="154"/>
                <a:chOff x="2322" y="308"/>
                <a:chExt cx="541" cy="154"/>
              </a:xfrm>
            </p:grpSpPr>
            <p:sp>
              <p:nvSpPr>
                <p:cNvPr id="4387" name="Rectangle 178"/>
                <p:cNvSpPr>
                  <a:spLocks noChangeArrowheads="1"/>
                </p:cNvSpPr>
                <p:nvPr/>
              </p:nvSpPr>
              <p:spPr bwMode="auto">
                <a:xfrm>
                  <a:off x="2322" y="308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jazz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88" name="Rectangle 310"/>
                <p:cNvSpPr>
                  <a:spLocks noChangeArrowheads="1"/>
                </p:cNvSpPr>
                <p:nvPr/>
              </p:nvSpPr>
              <p:spPr bwMode="auto">
                <a:xfrm>
                  <a:off x="2322" y="308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2" name="Group 313"/>
              <p:cNvGrpSpPr>
                <a:grpSpLocks/>
              </p:cNvGrpSpPr>
              <p:nvPr/>
            </p:nvGrpSpPr>
            <p:grpSpPr bwMode="auto">
              <a:xfrm>
                <a:off x="2863" y="308"/>
                <a:ext cx="554" cy="154"/>
                <a:chOff x="2863" y="308"/>
                <a:chExt cx="554" cy="154"/>
              </a:xfrm>
            </p:grpSpPr>
            <p:sp>
              <p:nvSpPr>
                <p:cNvPr id="4385" name="Rectangle 179"/>
                <p:cNvSpPr>
                  <a:spLocks noChangeArrowheads="1"/>
                </p:cNvSpPr>
                <p:nvPr/>
              </p:nvSpPr>
              <p:spPr bwMode="auto">
                <a:xfrm>
                  <a:off x="2863" y="308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86" name="Rectangle 312"/>
                <p:cNvSpPr>
                  <a:spLocks noChangeArrowheads="1"/>
                </p:cNvSpPr>
                <p:nvPr/>
              </p:nvSpPr>
              <p:spPr bwMode="auto">
                <a:xfrm>
                  <a:off x="2863" y="308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3" name="Group 315"/>
              <p:cNvGrpSpPr>
                <a:grpSpLocks/>
              </p:cNvGrpSpPr>
              <p:nvPr/>
            </p:nvGrpSpPr>
            <p:grpSpPr bwMode="auto">
              <a:xfrm>
                <a:off x="3417" y="308"/>
                <a:ext cx="497" cy="154"/>
                <a:chOff x="3417" y="308"/>
                <a:chExt cx="497" cy="154"/>
              </a:xfrm>
            </p:grpSpPr>
            <p:sp>
              <p:nvSpPr>
                <p:cNvPr id="4383" name="Rectangle 180"/>
                <p:cNvSpPr>
                  <a:spLocks noChangeArrowheads="1"/>
                </p:cNvSpPr>
                <p:nvPr/>
              </p:nvSpPr>
              <p:spPr bwMode="auto">
                <a:xfrm>
                  <a:off x="3417" y="308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84" name="Rectangle 314"/>
                <p:cNvSpPr>
                  <a:spLocks noChangeArrowheads="1"/>
                </p:cNvSpPr>
                <p:nvPr/>
              </p:nvSpPr>
              <p:spPr bwMode="auto">
                <a:xfrm>
                  <a:off x="3417" y="308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4" name="Group 317"/>
              <p:cNvGrpSpPr>
                <a:grpSpLocks/>
              </p:cNvGrpSpPr>
              <p:nvPr/>
            </p:nvGrpSpPr>
            <p:grpSpPr bwMode="auto">
              <a:xfrm>
                <a:off x="3914" y="308"/>
                <a:ext cx="350" cy="154"/>
                <a:chOff x="3914" y="308"/>
                <a:chExt cx="350" cy="154"/>
              </a:xfrm>
            </p:grpSpPr>
            <p:sp>
              <p:nvSpPr>
                <p:cNvPr id="4381" name="Rectangle 181"/>
                <p:cNvSpPr>
                  <a:spLocks noChangeArrowheads="1"/>
                </p:cNvSpPr>
                <p:nvPr/>
              </p:nvSpPr>
              <p:spPr bwMode="auto">
                <a:xfrm>
                  <a:off x="3914" y="308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1988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82" name="Rectangle 316"/>
                <p:cNvSpPr>
                  <a:spLocks noChangeArrowheads="1"/>
                </p:cNvSpPr>
                <p:nvPr/>
              </p:nvSpPr>
              <p:spPr bwMode="auto">
                <a:xfrm>
                  <a:off x="3914" y="308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5" name="Group 319"/>
              <p:cNvGrpSpPr>
                <a:grpSpLocks/>
              </p:cNvGrpSpPr>
              <p:nvPr/>
            </p:nvGrpSpPr>
            <p:grpSpPr bwMode="auto">
              <a:xfrm>
                <a:off x="0" y="462"/>
                <a:ext cx="360" cy="154"/>
                <a:chOff x="0" y="462"/>
                <a:chExt cx="360" cy="154"/>
              </a:xfrm>
            </p:grpSpPr>
            <p:sp>
              <p:nvSpPr>
                <p:cNvPr id="4379" name="Rectangle 18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80" name="Rectangle 31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6" name="Group 321"/>
              <p:cNvGrpSpPr>
                <a:grpSpLocks/>
              </p:cNvGrpSpPr>
              <p:nvPr/>
            </p:nvGrpSpPr>
            <p:grpSpPr bwMode="auto">
              <a:xfrm>
                <a:off x="360" y="462"/>
                <a:ext cx="591" cy="154"/>
                <a:chOff x="360" y="462"/>
                <a:chExt cx="591" cy="154"/>
              </a:xfrm>
            </p:grpSpPr>
            <p:sp>
              <p:nvSpPr>
                <p:cNvPr id="4377" name="Rectangle 183"/>
                <p:cNvSpPr>
                  <a:spLocks noChangeArrowheads="1"/>
                </p:cNvSpPr>
                <p:nvPr/>
              </p:nvSpPr>
              <p:spPr bwMode="auto">
                <a:xfrm>
                  <a:off x="360" y="46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78" name="Rectangle 320"/>
                <p:cNvSpPr>
                  <a:spLocks noChangeArrowheads="1"/>
                </p:cNvSpPr>
                <p:nvPr/>
              </p:nvSpPr>
              <p:spPr bwMode="auto">
                <a:xfrm>
                  <a:off x="36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7" name="Group 323"/>
              <p:cNvGrpSpPr>
                <a:grpSpLocks/>
              </p:cNvGrpSpPr>
              <p:nvPr/>
            </p:nvGrpSpPr>
            <p:grpSpPr bwMode="auto">
              <a:xfrm>
                <a:off x="951" y="462"/>
                <a:ext cx="666" cy="154"/>
                <a:chOff x="951" y="462"/>
                <a:chExt cx="666" cy="154"/>
              </a:xfrm>
            </p:grpSpPr>
            <p:sp>
              <p:nvSpPr>
                <p:cNvPr id="4375" name="Rectangle 184"/>
                <p:cNvSpPr>
                  <a:spLocks noChangeArrowheads="1"/>
                </p:cNvSpPr>
                <p:nvPr/>
              </p:nvSpPr>
              <p:spPr bwMode="auto">
                <a:xfrm>
                  <a:off x="951" y="462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Air pur charmer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76" name="Rectangle 322"/>
                <p:cNvSpPr>
                  <a:spLocks noChangeArrowheads="1"/>
                </p:cNvSpPr>
                <p:nvPr/>
              </p:nvSpPr>
              <p:spPr bwMode="auto">
                <a:xfrm>
                  <a:off x="951" y="462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8" name="Group 325"/>
              <p:cNvGrpSpPr>
                <a:grpSpLocks/>
              </p:cNvGrpSpPr>
              <p:nvPr/>
            </p:nvGrpSpPr>
            <p:grpSpPr bwMode="auto">
              <a:xfrm>
                <a:off x="1617" y="462"/>
                <a:ext cx="705" cy="154"/>
                <a:chOff x="1617" y="462"/>
                <a:chExt cx="705" cy="154"/>
              </a:xfrm>
            </p:grpSpPr>
            <p:sp>
              <p:nvSpPr>
                <p:cNvPr id="4373" name="Rectangle 185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462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74" name="Rectangle 324"/>
                <p:cNvSpPr>
                  <a:spLocks noChangeArrowheads="1"/>
                </p:cNvSpPr>
                <p:nvPr/>
              </p:nvSpPr>
              <p:spPr bwMode="auto">
                <a:xfrm>
                  <a:off x="1617" y="462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9" name="Group 327"/>
              <p:cNvGrpSpPr>
                <a:grpSpLocks/>
              </p:cNvGrpSpPr>
              <p:nvPr/>
            </p:nvGrpSpPr>
            <p:grpSpPr bwMode="auto">
              <a:xfrm>
                <a:off x="2322" y="462"/>
                <a:ext cx="541" cy="154"/>
                <a:chOff x="2322" y="462"/>
                <a:chExt cx="541" cy="154"/>
              </a:xfrm>
            </p:grpSpPr>
            <p:sp>
              <p:nvSpPr>
                <p:cNvPr id="4371" name="Rectangle 186"/>
                <p:cNvSpPr>
                  <a:spLocks noChangeArrowheads="1"/>
                </p:cNvSpPr>
                <p:nvPr/>
              </p:nvSpPr>
              <p:spPr bwMode="auto">
                <a:xfrm>
                  <a:off x="2322" y="462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72" name="Rectangle 326"/>
                <p:cNvSpPr>
                  <a:spLocks noChangeArrowheads="1"/>
                </p:cNvSpPr>
                <p:nvPr/>
              </p:nvSpPr>
              <p:spPr bwMode="auto">
                <a:xfrm>
                  <a:off x="2322" y="462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0" name="Group 329"/>
              <p:cNvGrpSpPr>
                <a:grpSpLocks/>
              </p:cNvGrpSpPr>
              <p:nvPr/>
            </p:nvGrpSpPr>
            <p:grpSpPr bwMode="auto">
              <a:xfrm>
                <a:off x="2863" y="462"/>
                <a:ext cx="554" cy="154"/>
                <a:chOff x="2863" y="462"/>
                <a:chExt cx="554" cy="154"/>
              </a:xfrm>
            </p:grpSpPr>
            <p:sp>
              <p:nvSpPr>
                <p:cNvPr id="4369" name="Rectangle 187"/>
                <p:cNvSpPr>
                  <a:spLocks noChangeArrowheads="1"/>
                </p:cNvSpPr>
                <p:nvPr/>
              </p:nvSpPr>
              <p:spPr bwMode="auto">
                <a:xfrm>
                  <a:off x="2863" y="462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70" name="Rectangle 328"/>
                <p:cNvSpPr>
                  <a:spLocks noChangeArrowheads="1"/>
                </p:cNvSpPr>
                <p:nvPr/>
              </p:nvSpPr>
              <p:spPr bwMode="auto">
                <a:xfrm>
                  <a:off x="2863" y="462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1" name="Group 331"/>
              <p:cNvGrpSpPr>
                <a:grpSpLocks/>
              </p:cNvGrpSpPr>
              <p:nvPr/>
            </p:nvGrpSpPr>
            <p:grpSpPr bwMode="auto">
              <a:xfrm>
                <a:off x="3417" y="462"/>
                <a:ext cx="497" cy="154"/>
                <a:chOff x="3417" y="462"/>
                <a:chExt cx="497" cy="154"/>
              </a:xfrm>
            </p:grpSpPr>
            <p:sp>
              <p:nvSpPr>
                <p:cNvPr id="4367" name="Rectangle 188"/>
                <p:cNvSpPr>
                  <a:spLocks noChangeArrowheads="1"/>
                </p:cNvSpPr>
                <p:nvPr/>
              </p:nvSpPr>
              <p:spPr bwMode="auto">
                <a:xfrm>
                  <a:off x="3417" y="462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4.5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68" name="Rectangle 330"/>
                <p:cNvSpPr>
                  <a:spLocks noChangeArrowheads="1"/>
                </p:cNvSpPr>
                <p:nvPr/>
              </p:nvSpPr>
              <p:spPr bwMode="auto">
                <a:xfrm>
                  <a:off x="3417" y="462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2" name="Group 333"/>
              <p:cNvGrpSpPr>
                <a:grpSpLocks/>
              </p:cNvGrpSpPr>
              <p:nvPr/>
            </p:nvGrpSpPr>
            <p:grpSpPr bwMode="auto">
              <a:xfrm>
                <a:off x="3914" y="462"/>
                <a:ext cx="350" cy="154"/>
                <a:chOff x="3914" y="462"/>
                <a:chExt cx="350" cy="154"/>
              </a:xfrm>
            </p:grpSpPr>
            <p:sp>
              <p:nvSpPr>
                <p:cNvPr id="4365" name="Rectangle 189"/>
                <p:cNvSpPr>
                  <a:spLocks noChangeArrowheads="1"/>
                </p:cNvSpPr>
                <p:nvPr/>
              </p:nvSpPr>
              <p:spPr bwMode="auto">
                <a:xfrm>
                  <a:off x="3914" y="462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1953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66" name="Rectangle 332"/>
                <p:cNvSpPr>
                  <a:spLocks noChangeArrowheads="1"/>
                </p:cNvSpPr>
                <p:nvPr/>
              </p:nvSpPr>
              <p:spPr bwMode="auto">
                <a:xfrm>
                  <a:off x="3914" y="462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3" name="Group 335"/>
              <p:cNvGrpSpPr>
                <a:grpSpLocks/>
              </p:cNvGrpSpPr>
              <p:nvPr/>
            </p:nvGrpSpPr>
            <p:grpSpPr bwMode="auto">
              <a:xfrm>
                <a:off x="0" y="616"/>
                <a:ext cx="360" cy="154"/>
                <a:chOff x="0" y="616"/>
                <a:chExt cx="360" cy="154"/>
              </a:xfrm>
            </p:grpSpPr>
            <p:sp>
              <p:nvSpPr>
                <p:cNvPr id="4363" name="Rectangle 190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64" name="Rectangle 33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4" name="Group 337"/>
              <p:cNvGrpSpPr>
                <a:grpSpLocks/>
              </p:cNvGrpSpPr>
              <p:nvPr/>
            </p:nvGrpSpPr>
            <p:grpSpPr bwMode="auto">
              <a:xfrm>
                <a:off x="360" y="616"/>
                <a:ext cx="591" cy="154"/>
                <a:chOff x="360" y="616"/>
                <a:chExt cx="591" cy="154"/>
              </a:xfrm>
            </p:grpSpPr>
            <p:sp>
              <p:nvSpPr>
                <p:cNvPr id="4361" name="Rectangle 191"/>
                <p:cNvSpPr>
                  <a:spLocks noChangeArrowheads="1"/>
                </p:cNvSpPr>
                <p:nvPr/>
              </p:nvSpPr>
              <p:spPr bwMode="auto">
                <a:xfrm>
                  <a:off x="360" y="61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62" name="Rectangle 336"/>
                <p:cNvSpPr>
                  <a:spLocks noChangeArrowheads="1"/>
                </p:cNvSpPr>
                <p:nvPr/>
              </p:nvSpPr>
              <p:spPr bwMode="auto">
                <a:xfrm>
                  <a:off x="36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5" name="Group 339"/>
              <p:cNvGrpSpPr>
                <a:grpSpLocks/>
              </p:cNvGrpSpPr>
              <p:nvPr/>
            </p:nvGrpSpPr>
            <p:grpSpPr bwMode="auto">
              <a:xfrm>
                <a:off x="951" y="616"/>
                <a:ext cx="666" cy="154"/>
                <a:chOff x="951" y="616"/>
                <a:chExt cx="666" cy="154"/>
              </a:xfrm>
            </p:grpSpPr>
            <p:sp>
              <p:nvSpPr>
                <p:cNvPr id="4359" name="Rectangle 192"/>
                <p:cNvSpPr>
                  <a:spLocks noChangeArrowheads="1"/>
                </p:cNvSpPr>
                <p:nvPr/>
              </p:nvSpPr>
              <p:spPr bwMode="auto">
                <a:xfrm>
                  <a:off x="951" y="616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60" name="Rectangle 338"/>
                <p:cNvSpPr>
                  <a:spLocks noChangeArrowheads="1"/>
                </p:cNvSpPr>
                <p:nvPr/>
              </p:nvSpPr>
              <p:spPr bwMode="auto">
                <a:xfrm>
                  <a:off x="951" y="616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6" name="Group 341"/>
              <p:cNvGrpSpPr>
                <a:grpSpLocks/>
              </p:cNvGrpSpPr>
              <p:nvPr/>
            </p:nvGrpSpPr>
            <p:grpSpPr bwMode="auto">
              <a:xfrm>
                <a:off x="1617" y="616"/>
                <a:ext cx="705" cy="154"/>
                <a:chOff x="1617" y="616"/>
                <a:chExt cx="705" cy="154"/>
              </a:xfrm>
            </p:grpSpPr>
            <p:sp>
              <p:nvSpPr>
                <p:cNvPr id="4357" name="Rectangle 193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616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58" name="Rectangle 340"/>
                <p:cNvSpPr>
                  <a:spLocks noChangeArrowheads="1"/>
                </p:cNvSpPr>
                <p:nvPr/>
              </p:nvSpPr>
              <p:spPr bwMode="auto">
                <a:xfrm>
                  <a:off x="1617" y="616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7" name="Group 343"/>
              <p:cNvGrpSpPr>
                <a:grpSpLocks/>
              </p:cNvGrpSpPr>
              <p:nvPr/>
            </p:nvGrpSpPr>
            <p:grpSpPr bwMode="auto">
              <a:xfrm>
                <a:off x="2322" y="616"/>
                <a:ext cx="541" cy="154"/>
                <a:chOff x="2322" y="616"/>
                <a:chExt cx="541" cy="154"/>
              </a:xfrm>
            </p:grpSpPr>
            <p:sp>
              <p:nvSpPr>
                <p:cNvPr id="4355" name="Rectangle 194"/>
                <p:cNvSpPr>
                  <a:spLocks noChangeArrowheads="1"/>
                </p:cNvSpPr>
                <p:nvPr/>
              </p:nvSpPr>
              <p:spPr bwMode="auto">
                <a:xfrm>
                  <a:off x="2322" y="616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56" name="Rectangle 342"/>
                <p:cNvSpPr>
                  <a:spLocks noChangeArrowheads="1"/>
                </p:cNvSpPr>
                <p:nvPr/>
              </p:nvSpPr>
              <p:spPr bwMode="auto">
                <a:xfrm>
                  <a:off x="2322" y="616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8" name="Group 345"/>
              <p:cNvGrpSpPr>
                <a:grpSpLocks/>
              </p:cNvGrpSpPr>
              <p:nvPr/>
            </p:nvGrpSpPr>
            <p:grpSpPr bwMode="auto">
              <a:xfrm>
                <a:off x="2863" y="616"/>
                <a:ext cx="554" cy="154"/>
                <a:chOff x="2863" y="616"/>
                <a:chExt cx="554" cy="154"/>
              </a:xfrm>
            </p:grpSpPr>
            <p:sp>
              <p:nvSpPr>
                <p:cNvPr id="4353" name="Rectangle 195"/>
                <p:cNvSpPr>
                  <a:spLocks noChangeArrowheads="1"/>
                </p:cNvSpPr>
                <p:nvPr/>
              </p:nvSpPr>
              <p:spPr bwMode="auto">
                <a:xfrm>
                  <a:off x="2863" y="616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54" name="Rectangle 344"/>
                <p:cNvSpPr>
                  <a:spLocks noChangeArrowheads="1"/>
                </p:cNvSpPr>
                <p:nvPr/>
              </p:nvSpPr>
              <p:spPr bwMode="auto">
                <a:xfrm>
                  <a:off x="2863" y="616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9" name="Group 347"/>
              <p:cNvGrpSpPr>
                <a:grpSpLocks/>
              </p:cNvGrpSpPr>
              <p:nvPr/>
            </p:nvGrpSpPr>
            <p:grpSpPr bwMode="auto">
              <a:xfrm>
                <a:off x="3417" y="616"/>
                <a:ext cx="497" cy="154"/>
                <a:chOff x="3417" y="616"/>
                <a:chExt cx="497" cy="154"/>
              </a:xfrm>
            </p:grpSpPr>
            <p:sp>
              <p:nvSpPr>
                <p:cNvPr id="4351" name="Rectangle 196"/>
                <p:cNvSpPr>
                  <a:spLocks noChangeArrowheads="1"/>
                </p:cNvSpPr>
                <p:nvPr/>
              </p:nvSpPr>
              <p:spPr bwMode="auto">
                <a:xfrm>
                  <a:off x="3417" y="616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52" name="Rectangle 346"/>
                <p:cNvSpPr>
                  <a:spLocks noChangeArrowheads="1"/>
                </p:cNvSpPr>
                <p:nvPr/>
              </p:nvSpPr>
              <p:spPr bwMode="auto">
                <a:xfrm>
                  <a:off x="3417" y="616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0" name="Group 349"/>
              <p:cNvGrpSpPr>
                <a:grpSpLocks/>
              </p:cNvGrpSpPr>
              <p:nvPr/>
            </p:nvGrpSpPr>
            <p:grpSpPr bwMode="auto">
              <a:xfrm>
                <a:off x="3914" y="616"/>
                <a:ext cx="350" cy="154"/>
                <a:chOff x="3914" y="616"/>
                <a:chExt cx="350" cy="154"/>
              </a:xfrm>
            </p:grpSpPr>
            <p:sp>
              <p:nvSpPr>
                <p:cNvPr id="4349" name="Rectangle 197"/>
                <p:cNvSpPr>
                  <a:spLocks noChangeArrowheads="1"/>
                </p:cNvSpPr>
                <p:nvPr/>
              </p:nvSpPr>
              <p:spPr bwMode="auto">
                <a:xfrm>
                  <a:off x="3914" y="616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1979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50" name="Rectangle 348"/>
                <p:cNvSpPr>
                  <a:spLocks noChangeArrowheads="1"/>
                </p:cNvSpPr>
                <p:nvPr/>
              </p:nvSpPr>
              <p:spPr bwMode="auto">
                <a:xfrm>
                  <a:off x="3914" y="616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1" name="Group 351"/>
              <p:cNvGrpSpPr>
                <a:grpSpLocks/>
              </p:cNvGrpSpPr>
              <p:nvPr/>
            </p:nvGrpSpPr>
            <p:grpSpPr bwMode="auto">
              <a:xfrm>
                <a:off x="0" y="770"/>
                <a:ext cx="360" cy="154"/>
                <a:chOff x="0" y="770"/>
                <a:chExt cx="360" cy="154"/>
              </a:xfrm>
            </p:grpSpPr>
            <p:sp>
              <p:nvSpPr>
                <p:cNvPr id="4347" name="Rectangle 198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48" name="Rectangle 35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2" name="Group 353"/>
              <p:cNvGrpSpPr>
                <a:grpSpLocks/>
              </p:cNvGrpSpPr>
              <p:nvPr/>
            </p:nvGrpSpPr>
            <p:grpSpPr bwMode="auto">
              <a:xfrm>
                <a:off x="360" y="770"/>
                <a:ext cx="591" cy="154"/>
                <a:chOff x="360" y="770"/>
                <a:chExt cx="591" cy="154"/>
              </a:xfrm>
            </p:grpSpPr>
            <p:sp>
              <p:nvSpPr>
                <p:cNvPr id="4345" name="Rectangle 199"/>
                <p:cNvSpPr>
                  <a:spLocks noChangeArrowheads="1"/>
                </p:cNvSpPr>
                <p:nvPr/>
              </p:nvSpPr>
              <p:spPr bwMode="auto">
                <a:xfrm>
                  <a:off x="360" y="77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46" name="Rectangle 352"/>
                <p:cNvSpPr>
                  <a:spLocks noChangeArrowheads="1"/>
                </p:cNvSpPr>
                <p:nvPr/>
              </p:nvSpPr>
              <p:spPr bwMode="auto">
                <a:xfrm>
                  <a:off x="360" y="77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3" name="Group 355"/>
              <p:cNvGrpSpPr>
                <a:grpSpLocks/>
              </p:cNvGrpSpPr>
              <p:nvPr/>
            </p:nvGrpSpPr>
            <p:grpSpPr bwMode="auto">
              <a:xfrm>
                <a:off x="951" y="770"/>
                <a:ext cx="666" cy="154"/>
                <a:chOff x="951" y="770"/>
                <a:chExt cx="666" cy="154"/>
              </a:xfrm>
            </p:grpSpPr>
            <p:sp>
              <p:nvSpPr>
                <p:cNvPr id="4343" name="Rectangle 200"/>
                <p:cNvSpPr>
                  <a:spLocks noChangeArrowheads="1"/>
                </p:cNvSpPr>
                <p:nvPr/>
              </p:nvSpPr>
              <p:spPr bwMode="auto">
                <a:xfrm>
                  <a:off x="951" y="770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Berceuse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44" name="Rectangle 354"/>
                <p:cNvSpPr>
                  <a:spLocks noChangeArrowheads="1"/>
                </p:cNvSpPr>
                <p:nvPr/>
              </p:nvSpPr>
              <p:spPr bwMode="auto">
                <a:xfrm>
                  <a:off x="951" y="770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4" name="Group 357"/>
              <p:cNvGrpSpPr>
                <a:grpSpLocks/>
              </p:cNvGrpSpPr>
              <p:nvPr/>
            </p:nvGrpSpPr>
            <p:grpSpPr bwMode="auto">
              <a:xfrm>
                <a:off x="1617" y="770"/>
                <a:ext cx="705" cy="154"/>
                <a:chOff x="1617" y="770"/>
                <a:chExt cx="705" cy="154"/>
              </a:xfrm>
            </p:grpSpPr>
            <p:sp>
              <p:nvSpPr>
                <p:cNvPr id="4341" name="Rectangle 201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770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42" name="Rectangle 356"/>
                <p:cNvSpPr>
                  <a:spLocks noChangeArrowheads="1"/>
                </p:cNvSpPr>
                <p:nvPr/>
              </p:nvSpPr>
              <p:spPr bwMode="auto">
                <a:xfrm>
                  <a:off x="1617" y="770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5" name="Group 359"/>
              <p:cNvGrpSpPr>
                <a:grpSpLocks/>
              </p:cNvGrpSpPr>
              <p:nvPr/>
            </p:nvGrpSpPr>
            <p:grpSpPr bwMode="auto">
              <a:xfrm>
                <a:off x="2322" y="770"/>
                <a:ext cx="541" cy="154"/>
                <a:chOff x="2322" y="770"/>
                <a:chExt cx="541" cy="154"/>
              </a:xfrm>
            </p:grpSpPr>
            <p:sp>
              <p:nvSpPr>
                <p:cNvPr id="4339" name="Rectangle 202"/>
                <p:cNvSpPr>
                  <a:spLocks noChangeArrowheads="1"/>
                </p:cNvSpPr>
                <p:nvPr/>
              </p:nvSpPr>
              <p:spPr bwMode="auto">
                <a:xfrm>
                  <a:off x="2322" y="770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40" name="Rectangle 358"/>
                <p:cNvSpPr>
                  <a:spLocks noChangeArrowheads="1"/>
                </p:cNvSpPr>
                <p:nvPr/>
              </p:nvSpPr>
              <p:spPr bwMode="auto">
                <a:xfrm>
                  <a:off x="2322" y="770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6" name="Group 361"/>
              <p:cNvGrpSpPr>
                <a:grpSpLocks/>
              </p:cNvGrpSpPr>
              <p:nvPr/>
            </p:nvGrpSpPr>
            <p:grpSpPr bwMode="auto">
              <a:xfrm>
                <a:off x="2863" y="770"/>
                <a:ext cx="554" cy="154"/>
                <a:chOff x="2863" y="770"/>
                <a:chExt cx="554" cy="154"/>
              </a:xfrm>
            </p:grpSpPr>
            <p:sp>
              <p:nvSpPr>
                <p:cNvPr id="4337" name="Rectangle 203"/>
                <p:cNvSpPr>
                  <a:spLocks noChangeArrowheads="1" noTextEdit="1"/>
                </p:cNvSpPr>
                <p:nvPr/>
              </p:nvSpPr>
              <p:spPr bwMode="auto">
                <a:xfrm>
                  <a:off x="2863" y="770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38" name="Rectangle 360"/>
                <p:cNvSpPr>
                  <a:spLocks noChangeArrowheads="1"/>
                </p:cNvSpPr>
                <p:nvPr/>
              </p:nvSpPr>
              <p:spPr bwMode="auto">
                <a:xfrm>
                  <a:off x="2863" y="770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7" name="Group 363"/>
              <p:cNvGrpSpPr>
                <a:grpSpLocks/>
              </p:cNvGrpSpPr>
              <p:nvPr/>
            </p:nvGrpSpPr>
            <p:grpSpPr bwMode="auto">
              <a:xfrm>
                <a:off x="3417" y="770"/>
                <a:ext cx="497" cy="154"/>
                <a:chOff x="3417" y="770"/>
                <a:chExt cx="497" cy="154"/>
              </a:xfrm>
            </p:grpSpPr>
            <p:sp>
              <p:nvSpPr>
                <p:cNvPr id="4335" name="Rectangle 204"/>
                <p:cNvSpPr>
                  <a:spLocks noChangeArrowheads="1"/>
                </p:cNvSpPr>
                <p:nvPr/>
              </p:nvSpPr>
              <p:spPr bwMode="auto">
                <a:xfrm>
                  <a:off x="3417" y="770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36" name="Rectangle 362"/>
                <p:cNvSpPr>
                  <a:spLocks noChangeArrowheads="1"/>
                </p:cNvSpPr>
                <p:nvPr/>
              </p:nvSpPr>
              <p:spPr bwMode="auto">
                <a:xfrm>
                  <a:off x="3417" y="770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8" name="Group 365"/>
              <p:cNvGrpSpPr>
                <a:grpSpLocks/>
              </p:cNvGrpSpPr>
              <p:nvPr/>
            </p:nvGrpSpPr>
            <p:grpSpPr bwMode="auto">
              <a:xfrm>
                <a:off x="3914" y="770"/>
                <a:ext cx="350" cy="154"/>
                <a:chOff x="3914" y="770"/>
                <a:chExt cx="350" cy="154"/>
              </a:xfrm>
            </p:grpSpPr>
            <p:sp>
              <p:nvSpPr>
                <p:cNvPr id="4333" name="Rectangle 205"/>
                <p:cNvSpPr>
                  <a:spLocks noChangeArrowheads="1"/>
                </p:cNvSpPr>
                <p:nvPr/>
              </p:nvSpPr>
              <p:spPr bwMode="auto">
                <a:xfrm>
                  <a:off x="3914" y="770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1786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34" name="Rectangle 364"/>
                <p:cNvSpPr>
                  <a:spLocks noChangeArrowheads="1"/>
                </p:cNvSpPr>
                <p:nvPr/>
              </p:nvSpPr>
              <p:spPr bwMode="auto">
                <a:xfrm>
                  <a:off x="3914" y="770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9" name="Group 367"/>
              <p:cNvGrpSpPr>
                <a:grpSpLocks/>
              </p:cNvGrpSpPr>
              <p:nvPr/>
            </p:nvGrpSpPr>
            <p:grpSpPr bwMode="auto">
              <a:xfrm>
                <a:off x="0" y="924"/>
                <a:ext cx="360" cy="154"/>
                <a:chOff x="0" y="924"/>
                <a:chExt cx="360" cy="154"/>
              </a:xfrm>
            </p:grpSpPr>
            <p:sp>
              <p:nvSpPr>
                <p:cNvPr id="4331" name="Rectangle 20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32" name="Rectangle 36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0" name="Group 369"/>
              <p:cNvGrpSpPr>
                <a:grpSpLocks/>
              </p:cNvGrpSpPr>
              <p:nvPr/>
            </p:nvGrpSpPr>
            <p:grpSpPr bwMode="auto">
              <a:xfrm>
                <a:off x="360" y="924"/>
                <a:ext cx="591" cy="154"/>
                <a:chOff x="360" y="924"/>
                <a:chExt cx="591" cy="154"/>
              </a:xfrm>
            </p:grpSpPr>
            <p:sp>
              <p:nvSpPr>
                <p:cNvPr id="4329" name="Rectangle 207"/>
                <p:cNvSpPr>
                  <a:spLocks noChangeArrowheads="1"/>
                </p:cNvSpPr>
                <p:nvPr/>
              </p:nvSpPr>
              <p:spPr bwMode="auto">
                <a:xfrm>
                  <a:off x="360" y="92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30" name="Rectangle 368"/>
                <p:cNvSpPr>
                  <a:spLocks noChangeArrowheads="1"/>
                </p:cNvSpPr>
                <p:nvPr/>
              </p:nvSpPr>
              <p:spPr bwMode="auto">
                <a:xfrm>
                  <a:off x="360" y="92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1" name="Group 371"/>
              <p:cNvGrpSpPr>
                <a:grpSpLocks/>
              </p:cNvGrpSpPr>
              <p:nvPr/>
            </p:nvGrpSpPr>
            <p:grpSpPr bwMode="auto">
              <a:xfrm>
                <a:off x="951" y="924"/>
                <a:ext cx="666" cy="154"/>
                <a:chOff x="951" y="924"/>
                <a:chExt cx="666" cy="154"/>
              </a:xfrm>
            </p:grpSpPr>
            <p:sp>
              <p:nvSpPr>
                <p:cNvPr id="4327" name="Rectangle 208"/>
                <p:cNvSpPr>
                  <a:spLocks noChangeArrowheads="1"/>
                </p:cNvSpPr>
                <p:nvPr/>
              </p:nvSpPr>
              <p:spPr bwMode="auto">
                <a:xfrm>
                  <a:off x="951" y="92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Cradle song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28" name="Rectangle 370"/>
                <p:cNvSpPr>
                  <a:spLocks noChangeArrowheads="1"/>
                </p:cNvSpPr>
                <p:nvPr/>
              </p:nvSpPr>
              <p:spPr bwMode="auto">
                <a:xfrm>
                  <a:off x="951" y="92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2" name="Group 373"/>
              <p:cNvGrpSpPr>
                <a:grpSpLocks/>
              </p:cNvGrpSpPr>
              <p:nvPr/>
            </p:nvGrpSpPr>
            <p:grpSpPr bwMode="auto">
              <a:xfrm>
                <a:off x="1617" y="924"/>
                <a:ext cx="705" cy="154"/>
                <a:chOff x="1617" y="924"/>
                <a:chExt cx="705" cy="154"/>
              </a:xfrm>
            </p:grpSpPr>
            <p:sp>
              <p:nvSpPr>
                <p:cNvPr id="4325" name="Rectangle 209"/>
                <p:cNvSpPr>
                  <a:spLocks noChangeArrowheads="1"/>
                </p:cNvSpPr>
                <p:nvPr/>
              </p:nvSpPr>
              <p:spPr bwMode="auto">
                <a:xfrm>
                  <a:off x="1617" y="924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26" name="Rectangle 372"/>
                <p:cNvSpPr>
                  <a:spLocks noChangeArrowheads="1"/>
                </p:cNvSpPr>
                <p:nvPr/>
              </p:nvSpPr>
              <p:spPr bwMode="auto">
                <a:xfrm>
                  <a:off x="1617" y="924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3" name="Group 375"/>
              <p:cNvGrpSpPr>
                <a:grpSpLocks/>
              </p:cNvGrpSpPr>
              <p:nvPr/>
            </p:nvGrpSpPr>
            <p:grpSpPr bwMode="auto">
              <a:xfrm>
                <a:off x="2322" y="924"/>
                <a:ext cx="541" cy="154"/>
                <a:chOff x="2322" y="924"/>
                <a:chExt cx="541" cy="154"/>
              </a:xfrm>
            </p:grpSpPr>
            <p:sp>
              <p:nvSpPr>
                <p:cNvPr id="4323" name="Rectangle 210"/>
                <p:cNvSpPr>
                  <a:spLocks noChangeArrowheads="1"/>
                </p:cNvSpPr>
                <p:nvPr/>
              </p:nvSpPr>
              <p:spPr bwMode="auto">
                <a:xfrm>
                  <a:off x="2322" y="924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24" name="Rectangle 374"/>
                <p:cNvSpPr>
                  <a:spLocks noChangeArrowheads="1"/>
                </p:cNvSpPr>
                <p:nvPr/>
              </p:nvSpPr>
              <p:spPr bwMode="auto">
                <a:xfrm>
                  <a:off x="2322" y="924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4" name="Group 377"/>
              <p:cNvGrpSpPr>
                <a:grpSpLocks/>
              </p:cNvGrpSpPr>
              <p:nvPr/>
            </p:nvGrpSpPr>
            <p:grpSpPr bwMode="auto">
              <a:xfrm>
                <a:off x="2863" y="924"/>
                <a:ext cx="554" cy="154"/>
                <a:chOff x="2863" y="924"/>
                <a:chExt cx="554" cy="154"/>
              </a:xfrm>
            </p:grpSpPr>
            <p:sp>
              <p:nvSpPr>
                <p:cNvPr id="4321" name="Rectangle 211"/>
                <p:cNvSpPr>
                  <a:spLocks noChangeArrowheads="1"/>
                </p:cNvSpPr>
                <p:nvPr/>
              </p:nvSpPr>
              <p:spPr bwMode="auto">
                <a:xfrm>
                  <a:off x="2863" y="92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22" name="Rectangle 376"/>
                <p:cNvSpPr>
                  <a:spLocks noChangeArrowheads="1"/>
                </p:cNvSpPr>
                <p:nvPr/>
              </p:nvSpPr>
              <p:spPr bwMode="auto">
                <a:xfrm>
                  <a:off x="2863" y="92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5" name="Group 379"/>
              <p:cNvGrpSpPr>
                <a:grpSpLocks/>
              </p:cNvGrpSpPr>
              <p:nvPr/>
            </p:nvGrpSpPr>
            <p:grpSpPr bwMode="auto">
              <a:xfrm>
                <a:off x="3417" y="924"/>
                <a:ext cx="497" cy="154"/>
                <a:chOff x="3417" y="924"/>
                <a:chExt cx="497" cy="154"/>
              </a:xfrm>
            </p:grpSpPr>
            <p:sp>
              <p:nvSpPr>
                <p:cNvPr id="4319" name="Rectangle 212"/>
                <p:cNvSpPr>
                  <a:spLocks noChangeArrowheads="1"/>
                </p:cNvSpPr>
                <p:nvPr/>
              </p:nvSpPr>
              <p:spPr bwMode="auto">
                <a:xfrm>
                  <a:off x="3417" y="924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3.5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20" name="Rectangle 378"/>
                <p:cNvSpPr>
                  <a:spLocks noChangeArrowheads="1"/>
                </p:cNvSpPr>
                <p:nvPr/>
              </p:nvSpPr>
              <p:spPr bwMode="auto">
                <a:xfrm>
                  <a:off x="3417" y="92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6" name="Group 381"/>
              <p:cNvGrpSpPr>
                <a:grpSpLocks/>
              </p:cNvGrpSpPr>
              <p:nvPr/>
            </p:nvGrpSpPr>
            <p:grpSpPr bwMode="auto">
              <a:xfrm>
                <a:off x="3914" y="924"/>
                <a:ext cx="350" cy="154"/>
                <a:chOff x="3914" y="924"/>
                <a:chExt cx="350" cy="154"/>
              </a:xfrm>
            </p:grpSpPr>
            <p:sp>
              <p:nvSpPr>
                <p:cNvPr id="4317" name="Rectangle 213"/>
                <p:cNvSpPr>
                  <a:spLocks noChangeArrowheads="1"/>
                </p:cNvSpPr>
                <p:nvPr/>
              </p:nvSpPr>
              <p:spPr bwMode="auto">
                <a:xfrm>
                  <a:off x="3914" y="924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18" name="Rectangle 380"/>
                <p:cNvSpPr>
                  <a:spLocks noChangeArrowheads="1"/>
                </p:cNvSpPr>
                <p:nvPr/>
              </p:nvSpPr>
              <p:spPr bwMode="auto">
                <a:xfrm>
                  <a:off x="3914" y="924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7" name="Group 383"/>
              <p:cNvGrpSpPr>
                <a:grpSpLocks/>
              </p:cNvGrpSpPr>
              <p:nvPr/>
            </p:nvGrpSpPr>
            <p:grpSpPr bwMode="auto">
              <a:xfrm>
                <a:off x="0" y="1078"/>
                <a:ext cx="360" cy="154"/>
                <a:chOff x="0" y="1078"/>
                <a:chExt cx="360" cy="154"/>
              </a:xfrm>
            </p:grpSpPr>
            <p:sp>
              <p:nvSpPr>
                <p:cNvPr id="4315" name="Rectangle 214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16" name="Rectangle 382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8" name="Group 385"/>
              <p:cNvGrpSpPr>
                <a:grpSpLocks/>
              </p:cNvGrpSpPr>
              <p:nvPr/>
            </p:nvGrpSpPr>
            <p:grpSpPr bwMode="auto">
              <a:xfrm>
                <a:off x="360" y="1078"/>
                <a:ext cx="591" cy="154"/>
                <a:chOff x="360" y="1078"/>
                <a:chExt cx="591" cy="154"/>
              </a:xfrm>
            </p:grpSpPr>
            <p:sp>
              <p:nvSpPr>
                <p:cNvPr id="4313" name="Rectangle 215"/>
                <p:cNvSpPr>
                  <a:spLocks noChangeArrowheads="1"/>
                </p:cNvSpPr>
                <p:nvPr/>
              </p:nvSpPr>
              <p:spPr bwMode="auto">
                <a:xfrm>
                  <a:off x="360" y="107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14" name="Rectangle 384"/>
                <p:cNvSpPr>
                  <a:spLocks noChangeArrowheads="1"/>
                </p:cNvSpPr>
                <p:nvPr/>
              </p:nvSpPr>
              <p:spPr bwMode="auto">
                <a:xfrm>
                  <a:off x="360" y="107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9" name="Group 387"/>
              <p:cNvGrpSpPr>
                <a:grpSpLocks/>
              </p:cNvGrpSpPr>
              <p:nvPr/>
            </p:nvGrpSpPr>
            <p:grpSpPr bwMode="auto">
              <a:xfrm>
                <a:off x="951" y="1078"/>
                <a:ext cx="666" cy="154"/>
                <a:chOff x="951" y="1078"/>
                <a:chExt cx="666" cy="154"/>
              </a:xfrm>
            </p:grpSpPr>
            <p:sp>
              <p:nvSpPr>
                <p:cNvPr id="4311" name="Rectangle 216"/>
                <p:cNvSpPr>
                  <a:spLocks noChangeArrowheads="1"/>
                </p:cNvSpPr>
                <p:nvPr/>
              </p:nvSpPr>
              <p:spPr bwMode="auto">
                <a:xfrm>
                  <a:off x="951" y="1078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Non piu andrai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12" name="Rectangle 386"/>
                <p:cNvSpPr>
                  <a:spLocks noChangeArrowheads="1"/>
                </p:cNvSpPr>
                <p:nvPr/>
              </p:nvSpPr>
              <p:spPr bwMode="auto">
                <a:xfrm>
                  <a:off x="951" y="1078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0" name="Group 389"/>
              <p:cNvGrpSpPr>
                <a:grpSpLocks/>
              </p:cNvGrpSpPr>
              <p:nvPr/>
            </p:nvGrpSpPr>
            <p:grpSpPr bwMode="auto">
              <a:xfrm>
                <a:off x="1617" y="1078"/>
                <a:ext cx="705" cy="154"/>
                <a:chOff x="1617" y="1078"/>
                <a:chExt cx="705" cy="154"/>
              </a:xfrm>
            </p:grpSpPr>
            <p:sp>
              <p:nvSpPr>
                <p:cNvPr id="4309" name="Rectangle 217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1078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10" name="Rectangle 388"/>
                <p:cNvSpPr>
                  <a:spLocks noChangeArrowheads="1"/>
                </p:cNvSpPr>
                <p:nvPr/>
              </p:nvSpPr>
              <p:spPr bwMode="auto">
                <a:xfrm>
                  <a:off x="1617" y="1078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1" name="Group 391"/>
              <p:cNvGrpSpPr>
                <a:grpSpLocks/>
              </p:cNvGrpSpPr>
              <p:nvPr/>
            </p:nvGrpSpPr>
            <p:grpSpPr bwMode="auto">
              <a:xfrm>
                <a:off x="2322" y="1078"/>
                <a:ext cx="541" cy="154"/>
                <a:chOff x="2322" y="1078"/>
                <a:chExt cx="541" cy="154"/>
              </a:xfrm>
            </p:grpSpPr>
            <p:sp>
              <p:nvSpPr>
                <p:cNvPr id="4307" name="Rectangle 218"/>
                <p:cNvSpPr>
                  <a:spLocks noChangeArrowheads="1"/>
                </p:cNvSpPr>
                <p:nvPr/>
              </p:nvSpPr>
              <p:spPr bwMode="auto">
                <a:xfrm>
                  <a:off x="2322" y="1078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08" name="Rectangle 390"/>
                <p:cNvSpPr>
                  <a:spLocks noChangeArrowheads="1"/>
                </p:cNvSpPr>
                <p:nvPr/>
              </p:nvSpPr>
              <p:spPr bwMode="auto">
                <a:xfrm>
                  <a:off x="2322" y="1078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2" name="Group 393"/>
              <p:cNvGrpSpPr>
                <a:grpSpLocks/>
              </p:cNvGrpSpPr>
              <p:nvPr/>
            </p:nvGrpSpPr>
            <p:grpSpPr bwMode="auto">
              <a:xfrm>
                <a:off x="2863" y="1078"/>
                <a:ext cx="554" cy="154"/>
                <a:chOff x="2863" y="1078"/>
                <a:chExt cx="554" cy="154"/>
              </a:xfrm>
            </p:grpSpPr>
            <p:sp>
              <p:nvSpPr>
                <p:cNvPr id="4305" name="Rectangle 219"/>
                <p:cNvSpPr>
                  <a:spLocks noChangeArrowheads="1" noTextEdit="1"/>
                </p:cNvSpPr>
                <p:nvPr/>
              </p:nvSpPr>
              <p:spPr bwMode="auto">
                <a:xfrm>
                  <a:off x="2863" y="1078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6" name="Rectangle 392"/>
                <p:cNvSpPr>
                  <a:spLocks noChangeArrowheads="1"/>
                </p:cNvSpPr>
                <p:nvPr/>
              </p:nvSpPr>
              <p:spPr bwMode="auto">
                <a:xfrm>
                  <a:off x="2863" y="1078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3" name="Group 395"/>
              <p:cNvGrpSpPr>
                <a:grpSpLocks/>
              </p:cNvGrpSpPr>
              <p:nvPr/>
            </p:nvGrpSpPr>
            <p:grpSpPr bwMode="auto">
              <a:xfrm>
                <a:off x="3417" y="1078"/>
                <a:ext cx="497" cy="154"/>
                <a:chOff x="3417" y="1078"/>
                <a:chExt cx="497" cy="154"/>
              </a:xfrm>
            </p:grpSpPr>
            <p:sp>
              <p:nvSpPr>
                <p:cNvPr id="4303" name="Rectangle 220"/>
                <p:cNvSpPr>
                  <a:spLocks noChangeArrowheads="1" noTextEdit="1"/>
                </p:cNvSpPr>
                <p:nvPr/>
              </p:nvSpPr>
              <p:spPr bwMode="auto">
                <a:xfrm>
                  <a:off x="3417" y="1078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4" name="Rectangle 394"/>
                <p:cNvSpPr>
                  <a:spLocks noChangeArrowheads="1"/>
                </p:cNvSpPr>
                <p:nvPr/>
              </p:nvSpPr>
              <p:spPr bwMode="auto">
                <a:xfrm>
                  <a:off x="3417" y="1078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4" name="Group 397"/>
              <p:cNvGrpSpPr>
                <a:grpSpLocks/>
              </p:cNvGrpSpPr>
              <p:nvPr/>
            </p:nvGrpSpPr>
            <p:grpSpPr bwMode="auto">
              <a:xfrm>
                <a:off x="3914" y="1078"/>
                <a:ext cx="350" cy="154"/>
                <a:chOff x="3914" y="1078"/>
                <a:chExt cx="350" cy="154"/>
              </a:xfrm>
            </p:grpSpPr>
            <p:sp>
              <p:nvSpPr>
                <p:cNvPr id="4301" name="Rectangle 221"/>
                <p:cNvSpPr>
                  <a:spLocks noChangeArrowheads="1"/>
                </p:cNvSpPr>
                <p:nvPr/>
              </p:nvSpPr>
              <p:spPr bwMode="auto">
                <a:xfrm>
                  <a:off x="3914" y="1078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1791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02" name="Rectangle 396"/>
                <p:cNvSpPr>
                  <a:spLocks noChangeArrowheads="1"/>
                </p:cNvSpPr>
                <p:nvPr/>
              </p:nvSpPr>
              <p:spPr bwMode="auto">
                <a:xfrm>
                  <a:off x="3914" y="1078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5" name="Group 399"/>
              <p:cNvGrpSpPr>
                <a:grpSpLocks/>
              </p:cNvGrpSpPr>
              <p:nvPr/>
            </p:nvGrpSpPr>
            <p:grpSpPr bwMode="auto">
              <a:xfrm>
                <a:off x="0" y="1232"/>
                <a:ext cx="360" cy="154"/>
                <a:chOff x="0" y="1232"/>
                <a:chExt cx="360" cy="154"/>
              </a:xfrm>
            </p:grpSpPr>
            <p:sp>
              <p:nvSpPr>
                <p:cNvPr id="4299" name="Rectangle 222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00" name="Rectangle 398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6" name="Group 401"/>
              <p:cNvGrpSpPr>
                <a:grpSpLocks/>
              </p:cNvGrpSpPr>
              <p:nvPr/>
            </p:nvGrpSpPr>
            <p:grpSpPr bwMode="auto">
              <a:xfrm>
                <a:off x="360" y="1232"/>
                <a:ext cx="591" cy="154"/>
                <a:chOff x="360" y="1232"/>
                <a:chExt cx="591" cy="154"/>
              </a:xfrm>
            </p:grpSpPr>
            <p:sp>
              <p:nvSpPr>
                <p:cNvPr id="4297" name="Rectangle 223"/>
                <p:cNvSpPr>
                  <a:spLocks noChangeArrowheads="1"/>
                </p:cNvSpPr>
                <p:nvPr/>
              </p:nvSpPr>
              <p:spPr bwMode="auto">
                <a:xfrm>
                  <a:off x="360" y="123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98" name="Rectangle 400"/>
                <p:cNvSpPr>
                  <a:spLocks noChangeArrowheads="1"/>
                </p:cNvSpPr>
                <p:nvPr/>
              </p:nvSpPr>
              <p:spPr bwMode="auto">
                <a:xfrm>
                  <a:off x="360" y="123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7" name="Group 403"/>
              <p:cNvGrpSpPr>
                <a:grpSpLocks/>
              </p:cNvGrpSpPr>
              <p:nvPr/>
            </p:nvGrpSpPr>
            <p:grpSpPr bwMode="auto">
              <a:xfrm>
                <a:off x="951" y="1232"/>
                <a:ext cx="666" cy="154"/>
                <a:chOff x="951" y="1232"/>
                <a:chExt cx="666" cy="154"/>
              </a:xfrm>
            </p:grpSpPr>
            <p:sp>
              <p:nvSpPr>
                <p:cNvPr id="4295" name="Rectangle 224"/>
                <p:cNvSpPr>
                  <a:spLocks noChangeArrowheads="1"/>
                </p:cNvSpPr>
                <p:nvPr/>
              </p:nvSpPr>
              <p:spPr bwMode="auto">
                <a:xfrm>
                  <a:off x="951" y="1232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I'll never go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96" name="Rectangle 402"/>
                <p:cNvSpPr>
                  <a:spLocks noChangeArrowheads="1"/>
                </p:cNvSpPr>
                <p:nvPr/>
              </p:nvSpPr>
              <p:spPr bwMode="auto">
                <a:xfrm>
                  <a:off x="951" y="1232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8" name="Group 405"/>
              <p:cNvGrpSpPr>
                <a:grpSpLocks/>
              </p:cNvGrpSpPr>
              <p:nvPr/>
            </p:nvGrpSpPr>
            <p:grpSpPr bwMode="auto">
              <a:xfrm>
                <a:off x="1617" y="1232"/>
                <a:ext cx="705" cy="154"/>
                <a:chOff x="1617" y="1232"/>
                <a:chExt cx="705" cy="154"/>
              </a:xfrm>
            </p:grpSpPr>
            <p:sp>
              <p:nvSpPr>
                <p:cNvPr id="4293" name="Rectangle 225"/>
                <p:cNvSpPr>
                  <a:spLocks noChangeArrowheads="1"/>
                </p:cNvSpPr>
                <p:nvPr/>
              </p:nvSpPr>
              <p:spPr bwMode="auto">
                <a:xfrm>
                  <a:off x="1617" y="1232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94" name="Rectangle 404"/>
                <p:cNvSpPr>
                  <a:spLocks noChangeArrowheads="1"/>
                </p:cNvSpPr>
                <p:nvPr/>
              </p:nvSpPr>
              <p:spPr bwMode="auto">
                <a:xfrm>
                  <a:off x="1617" y="1232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9" name="Group 407"/>
              <p:cNvGrpSpPr>
                <a:grpSpLocks/>
              </p:cNvGrpSpPr>
              <p:nvPr/>
            </p:nvGrpSpPr>
            <p:grpSpPr bwMode="auto">
              <a:xfrm>
                <a:off x="2322" y="1232"/>
                <a:ext cx="541" cy="154"/>
                <a:chOff x="2322" y="1232"/>
                <a:chExt cx="541" cy="154"/>
              </a:xfrm>
            </p:grpSpPr>
            <p:sp>
              <p:nvSpPr>
                <p:cNvPr id="4291" name="Rectangle 226"/>
                <p:cNvSpPr>
                  <a:spLocks noChangeArrowheads="1"/>
                </p:cNvSpPr>
                <p:nvPr/>
              </p:nvSpPr>
              <p:spPr bwMode="auto">
                <a:xfrm>
                  <a:off x="2322" y="1232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pop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92" name="Rectangle 406"/>
                <p:cNvSpPr>
                  <a:spLocks noChangeArrowheads="1"/>
                </p:cNvSpPr>
                <p:nvPr/>
              </p:nvSpPr>
              <p:spPr bwMode="auto">
                <a:xfrm>
                  <a:off x="2322" y="1232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10" name="Group 409"/>
              <p:cNvGrpSpPr>
                <a:grpSpLocks/>
              </p:cNvGrpSpPr>
              <p:nvPr/>
            </p:nvGrpSpPr>
            <p:grpSpPr bwMode="auto">
              <a:xfrm>
                <a:off x="2863" y="1232"/>
                <a:ext cx="554" cy="154"/>
                <a:chOff x="2863" y="1232"/>
                <a:chExt cx="554" cy="154"/>
              </a:xfrm>
            </p:grpSpPr>
            <p:sp>
              <p:nvSpPr>
                <p:cNvPr id="4289" name="Rectangle 227"/>
                <p:cNvSpPr>
                  <a:spLocks noChangeArrowheads="1"/>
                </p:cNvSpPr>
                <p:nvPr/>
              </p:nvSpPr>
              <p:spPr bwMode="auto">
                <a:xfrm>
                  <a:off x="2863" y="1232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90" name="Rectangle 408"/>
                <p:cNvSpPr>
                  <a:spLocks noChangeArrowheads="1"/>
                </p:cNvSpPr>
                <p:nvPr/>
              </p:nvSpPr>
              <p:spPr bwMode="auto">
                <a:xfrm>
                  <a:off x="2863" y="1232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11" name="Group 411"/>
              <p:cNvGrpSpPr>
                <a:grpSpLocks/>
              </p:cNvGrpSpPr>
              <p:nvPr/>
            </p:nvGrpSpPr>
            <p:grpSpPr bwMode="auto">
              <a:xfrm>
                <a:off x="3417" y="1232"/>
                <a:ext cx="497" cy="154"/>
                <a:chOff x="3417" y="1232"/>
                <a:chExt cx="497" cy="154"/>
              </a:xfrm>
            </p:grpSpPr>
            <p:sp>
              <p:nvSpPr>
                <p:cNvPr id="4287" name="Rectangle 228"/>
                <p:cNvSpPr>
                  <a:spLocks noChangeArrowheads="1"/>
                </p:cNvSpPr>
                <p:nvPr/>
              </p:nvSpPr>
              <p:spPr bwMode="auto">
                <a:xfrm>
                  <a:off x="3417" y="1232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88" name="Rectangle 410"/>
                <p:cNvSpPr>
                  <a:spLocks noChangeArrowheads="1"/>
                </p:cNvSpPr>
                <p:nvPr/>
              </p:nvSpPr>
              <p:spPr bwMode="auto">
                <a:xfrm>
                  <a:off x="3417" y="1232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12" name="Group 413"/>
              <p:cNvGrpSpPr>
                <a:grpSpLocks/>
              </p:cNvGrpSpPr>
              <p:nvPr/>
            </p:nvGrpSpPr>
            <p:grpSpPr bwMode="auto">
              <a:xfrm>
                <a:off x="3914" y="1232"/>
                <a:ext cx="350" cy="154"/>
                <a:chOff x="3914" y="1232"/>
                <a:chExt cx="350" cy="154"/>
              </a:xfrm>
            </p:grpSpPr>
            <p:sp>
              <p:nvSpPr>
                <p:cNvPr id="4285" name="Rectangle 229"/>
                <p:cNvSpPr>
                  <a:spLocks noChangeArrowheads="1"/>
                </p:cNvSpPr>
                <p:nvPr/>
              </p:nvSpPr>
              <p:spPr bwMode="auto">
                <a:xfrm>
                  <a:off x="3914" y="1232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86" name="Rectangle 412"/>
                <p:cNvSpPr>
                  <a:spLocks noChangeArrowheads="1"/>
                </p:cNvSpPr>
                <p:nvPr/>
              </p:nvSpPr>
              <p:spPr bwMode="auto">
                <a:xfrm>
                  <a:off x="3914" y="1232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13" name="Group 415"/>
              <p:cNvGrpSpPr>
                <a:grpSpLocks/>
              </p:cNvGrpSpPr>
              <p:nvPr/>
            </p:nvGrpSpPr>
            <p:grpSpPr bwMode="auto">
              <a:xfrm>
                <a:off x="0" y="1386"/>
                <a:ext cx="360" cy="154"/>
                <a:chOff x="0" y="1386"/>
                <a:chExt cx="360" cy="154"/>
              </a:xfrm>
            </p:grpSpPr>
            <p:sp>
              <p:nvSpPr>
                <p:cNvPr id="4283" name="Rectangle 230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84" name="Rectangle 414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14" name="Group 417"/>
              <p:cNvGrpSpPr>
                <a:grpSpLocks/>
              </p:cNvGrpSpPr>
              <p:nvPr/>
            </p:nvGrpSpPr>
            <p:grpSpPr bwMode="auto">
              <a:xfrm>
                <a:off x="360" y="1386"/>
                <a:ext cx="591" cy="154"/>
                <a:chOff x="360" y="1386"/>
                <a:chExt cx="591" cy="154"/>
              </a:xfrm>
            </p:grpSpPr>
            <p:sp>
              <p:nvSpPr>
                <p:cNvPr id="4281" name="Rectangle 231"/>
                <p:cNvSpPr>
                  <a:spLocks noChangeArrowheads="1"/>
                </p:cNvSpPr>
                <p:nvPr/>
              </p:nvSpPr>
              <p:spPr bwMode="auto">
                <a:xfrm>
                  <a:off x="360" y="138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82" name="Rectangle 416"/>
                <p:cNvSpPr>
                  <a:spLocks noChangeArrowheads="1"/>
                </p:cNvSpPr>
                <p:nvPr/>
              </p:nvSpPr>
              <p:spPr bwMode="auto">
                <a:xfrm>
                  <a:off x="360" y="138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15" name="Group 419"/>
              <p:cNvGrpSpPr>
                <a:grpSpLocks/>
              </p:cNvGrpSpPr>
              <p:nvPr/>
            </p:nvGrpSpPr>
            <p:grpSpPr bwMode="auto">
              <a:xfrm>
                <a:off x="951" y="1386"/>
                <a:ext cx="666" cy="154"/>
                <a:chOff x="951" y="1386"/>
                <a:chExt cx="666" cy="154"/>
              </a:xfrm>
            </p:grpSpPr>
            <p:sp>
              <p:nvSpPr>
                <p:cNvPr id="4279" name="Rectangle 232"/>
                <p:cNvSpPr>
                  <a:spLocks noChangeArrowheads="1"/>
                </p:cNvSpPr>
                <p:nvPr/>
              </p:nvSpPr>
              <p:spPr bwMode="auto">
                <a:xfrm>
                  <a:off x="951" y="1386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Swinging 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80" name="Rectangle 418"/>
                <p:cNvSpPr>
                  <a:spLocks noChangeArrowheads="1"/>
                </p:cNvSpPr>
                <p:nvPr/>
              </p:nvSpPr>
              <p:spPr bwMode="auto">
                <a:xfrm>
                  <a:off x="951" y="1386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16" name="Group 421"/>
              <p:cNvGrpSpPr>
                <a:grpSpLocks/>
              </p:cNvGrpSpPr>
              <p:nvPr/>
            </p:nvGrpSpPr>
            <p:grpSpPr bwMode="auto">
              <a:xfrm>
                <a:off x="1617" y="1386"/>
                <a:ext cx="705" cy="154"/>
                <a:chOff x="1617" y="1386"/>
                <a:chExt cx="705" cy="154"/>
              </a:xfrm>
            </p:grpSpPr>
            <p:sp>
              <p:nvSpPr>
                <p:cNvPr id="4277" name="Rectangle 233"/>
                <p:cNvSpPr>
                  <a:spLocks noChangeArrowheads="1"/>
                </p:cNvSpPr>
                <p:nvPr/>
              </p:nvSpPr>
              <p:spPr bwMode="auto">
                <a:xfrm>
                  <a:off x="1617" y="1386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78" name="Rectangle 420"/>
                <p:cNvSpPr>
                  <a:spLocks noChangeArrowheads="1"/>
                </p:cNvSpPr>
                <p:nvPr/>
              </p:nvSpPr>
              <p:spPr bwMode="auto">
                <a:xfrm>
                  <a:off x="1617" y="1386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17" name="Group 423"/>
              <p:cNvGrpSpPr>
                <a:grpSpLocks/>
              </p:cNvGrpSpPr>
              <p:nvPr/>
            </p:nvGrpSpPr>
            <p:grpSpPr bwMode="auto">
              <a:xfrm>
                <a:off x="2322" y="1386"/>
                <a:ext cx="541" cy="154"/>
                <a:chOff x="2322" y="1386"/>
                <a:chExt cx="541" cy="154"/>
              </a:xfrm>
            </p:grpSpPr>
            <p:sp>
              <p:nvSpPr>
                <p:cNvPr id="4275" name="Rectangle 234"/>
                <p:cNvSpPr>
                  <a:spLocks noChangeArrowheads="1"/>
                </p:cNvSpPr>
                <p:nvPr/>
              </p:nvSpPr>
              <p:spPr bwMode="auto">
                <a:xfrm>
                  <a:off x="2322" y="1386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jazz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76" name="Rectangle 422"/>
                <p:cNvSpPr>
                  <a:spLocks noChangeArrowheads="1"/>
                </p:cNvSpPr>
                <p:nvPr/>
              </p:nvSpPr>
              <p:spPr bwMode="auto">
                <a:xfrm>
                  <a:off x="2322" y="1386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18" name="Group 425"/>
              <p:cNvGrpSpPr>
                <a:grpSpLocks/>
              </p:cNvGrpSpPr>
              <p:nvPr/>
            </p:nvGrpSpPr>
            <p:grpSpPr bwMode="auto">
              <a:xfrm>
                <a:off x="2863" y="1386"/>
                <a:ext cx="554" cy="154"/>
                <a:chOff x="2863" y="1386"/>
                <a:chExt cx="554" cy="154"/>
              </a:xfrm>
            </p:grpSpPr>
            <p:sp>
              <p:nvSpPr>
                <p:cNvPr id="4273" name="Rectangle 235"/>
                <p:cNvSpPr>
                  <a:spLocks noChangeArrowheads="1"/>
                </p:cNvSpPr>
                <p:nvPr/>
              </p:nvSpPr>
              <p:spPr bwMode="auto">
                <a:xfrm>
                  <a:off x="2863" y="1386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74" name="Rectangle 424"/>
                <p:cNvSpPr>
                  <a:spLocks noChangeArrowheads="1"/>
                </p:cNvSpPr>
                <p:nvPr/>
              </p:nvSpPr>
              <p:spPr bwMode="auto">
                <a:xfrm>
                  <a:off x="2863" y="1386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19" name="Group 427"/>
              <p:cNvGrpSpPr>
                <a:grpSpLocks/>
              </p:cNvGrpSpPr>
              <p:nvPr/>
            </p:nvGrpSpPr>
            <p:grpSpPr bwMode="auto">
              <a:xfrm>
                <a:off x="3417" y="1386"/>
                <a:ext cx="497" cy="154"/>
                <a:chOff x="3417" y="1386"/>
                <a:chExt cx="497" cy="154"/>
              </a:xfrm>
            </p:grpSpPr>
            <p:sp>
              <p:nvSpPr>
                <p:cNvPr id="4271" name="Rectangle 236"/>
                <p:cNvSpPr>
                  <a:spLocks noChangeArrowheads="1"/>
                </p:cNvSpPr>
                <p:nvPr/>
              </p:nvSpPr>
              <p:spPr bwMode="auto">
                <a:xfrm>
                  <a:off x="3417" y="1386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72" name="Rectangle 426"/>
                <p:cNvSpPr>
                  <a:spLocks noChangeArrowheads="1"/>
                </p:cNvSpPr>
                <p:nvPr/>
              </p:nvSpPr>
              <p:spPr bwMode="auto">
                <a:xfrm>
                  <a:off x="3417" y="1386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20" name="Group 429"/>
              <p:cNvGrpSpPr>
                <a:grpSpLocks/>
              </p:cNvGrpSpPr>
              <p:nvPr/>
            </p:nvGrpSpPr>
            <p:grpSpPr bwMode="auto">
              <a:xfrm>
                <a:off x="3914" y="1386"/>
                <a:ext cx="350" cy="154"/>
                <a:chOff x="3914" y="1386"/>
                <a:chExt cx="350" cy="154"/>
              </a:xfrm>
            </p:grpSpPr>
            <p:sp>
              <p:nvSpPr>
                <p:cNvPr id="4269" name="Rectangle 237"/>
                <p:cNvSpPr>
                  <a:spLocks noChangeArrowheads="1"/>
                </p:cNvSpPr>
                <p:nvPr/>
              </p:nvSpPr>
              <p:spPr bwMode="auto">
                <a:xfrm>
                  <a:off x="3914" y="1386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1997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70" name="Rectangle 428"/>
                <p:cNvSpPr>
                  <a:spLocks noChangeArrowheads="1"/>
                </p:cNvSpPr>
                <p:nvPr/>
              </p:nvSpPr>
              <p:spPr bwMode="auto">
                <a:xfrm>
                  <a:off x="3914" y="1386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21" name="Group 431"/>
              <p:cNvGrpSpPr>
                <a:grpSpLocks/>
              </p:cNvGrpSpPr>
              <p:nvPr/>
            </p:nvGrpSpPr>
            <p:grpSpPr bwMode="auto">
              <a:xfrm>
                <a:off x="0" y="1540"/>
                <a:ext cx="360" cy="154"/>
                <a:chOff x="0" y="1540"/>
                <a:chExt cx="360" cy="154"/>
              </a:xfrm>
            </p:grpSpPr>
            <p:sp>
              <p:nvSpPr>
                <p:cNvPr id="4267" name="Rectangle 238"/>
                <p:cNvSpPr>
                  <a:spLocks noChangeArrowheads="1"/>
                </p:cNvSpPr>
                <p:nvPr/>
              </p:nvSpPr>
              <p:spPr bwMode="auto">
                <a:xfrm>
                  <a:off x="0" y="1540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68" name="Rectangle 430"/>
                <p:cNvSpPr>
                  <a:spLocks noChangeArrowheads="1"/>
                </p:cNvSpPr>
                <p:nvPr/>
              </p:nvSpPr>
              <p:spPr bwMode="auto">
                <a:xfrm>
                  <a:off x="0" y="1540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22" name="Group 433"/>
              <p:cNvGrpSpPr>
                <a:grpSpLocks/>
              </p:cNvGrpSpPr>
              <p:nvPr/>
            </p:nvGrpSpPr>
            <p:grpSpPr bwMode="auto">
              <a:xfrm>
                <a:off x="360" y="1540"/>
                <a:ext cx="591" cy="154"/>
                <a:chOff x="360" y="1540"/>
                <a:chExt cx="591" cy="154"/>
              </a:xfrm>
            </p:grpSpPr>
            <p:sp>
              <p:nvSpPr>
                <p:cNvPr id="4265" name="Rectangle 239"/>
                <p:cNvSpPr>
                  <a:spLocks noChangeArrowheads="1"/>
                </p:cNvSpPr>
                <p:nvPr/>
              </p:nvSpPr>
              <p:spPr bwMode="auto">
                <a:xfrm>
                  <a:off x="360" y="154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66" name="Rectangle 432"/>
                <p:cNvSpPr>
                  <a:spLocks noChangeArrowheads="1"/>
                </p:cNvSpPr>
                <p:nvPr/>
              </p:nvSpPr>
              <p:spPr bwMode="auto">
                <a:xfrm>
                  <a:off x="360" y="154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23" name="Group 435"/>
              <p:cNvGrpSpPr>
                <a:grpSpLocks/>
              </p:cNvGrpSpPr>
              <p:nvPr/>
            </p:nvGrpSpPr>
            <p:grpSpPr bwMode="auto">
              <a:xfrm>
                <a:off x="951" y="1540"/>
                <a:ext cx="666" cy="154"/>
                <a:chOff x="951" y="1540"/>
                <a:chExt cx="666" cy="154"/>
              </a:xfrm>
            </p:grpSpPr>
            <p:sp>
              <p:nvSpPr>
                <p:cNvPr id="4263" name="Rectangle 240"/>
                <p:cNvSpPr>
                  <a:spLocks noChangeArrowheads="1"/>
                </p:cNvSpPr>
                <p:nvPr/>
              </p:nvSpPr>
              <p:spPr bwMode="auto">
                <a:xfrm>
                  <a:off x="951" y="1540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Little 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64" name="Rectangle 434"/>
                <p:cNvSpPr>
                  <a:spLocks noChangeArrowheads="1"/>
                </p:cNvSpPr>
                <p:nvPr/>
              </p:nvSpPr>
              <p:spPr bwMode="auto">
                <a:xfrm>
                  <a:off x="951" y="1540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24" name="Group 437"/>
              <p:cNvGrpSpPr>
                <a:grpSpLocks/>
              </p:cNvGrpSpPr>
              <p:nvPr/>
            </p:nvGrpSpPr>
            <p:grpSpPr bwMode="auto">
              <a:xfrm>
                <a:off x="1617" y="1540"/>
                <a:ext cx="705" cy="154"/>
                <a:chOff x="1617" y="1540"/>
                <a:chExt cx="705" cy="154"/>
              </a:xfrm>
            </p:grpSpPr>
            <p:sp>
              <p:nvSpPr>
                <p:cNvPr id="4261" name="Rectangle 241"/>
                <p:cNvSpPr>
                  <a:spLocks noChangeArrowheads="1"/>
                </p:cNvSpPr>
                <p:nvPr/>
              </p:nvSpPr>
              <p:spPr bwMode="auto">
                <a:xfrm>
                  <a:off x="1617" y="1540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62" name="Rectangle 436"/>
                <p:cNvSpPr>
                  <a:spLocks noChangeArrowheads="1"/>
                </p:cNvSpPr>
                <p:nvPr/>
              </p:nvSpPr>
              <p:spPr bwMode="auto">
                <a:xfrm>
                  <a:off x="1617" y="1540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25" name="Group 439"/>
              <p:cNvGrpSpPr>
                <a:grpSpLocks/>
              </p:cNvGrpSpPr>
              <p:nvPr/>
            </p:nvGrpSpPr>
            <p:grpSpPr bwMode="auto">
              <a:xfrm>
                <a:off x="2322" y="1540"/>
                <a:ext cx="541" cy="154"/>
                <a:chOff x="2322" y="1540"/>
                <a:chExt cx="541" cy="154"/>
              </a:xfrm>
            </p:grpSpPr>
            <p:sp>
              <p:nvSpPr>
                <p:cNvPr id="4259" name="Rectangle 242"/>
                <p:cNvSpPr>
                  <a:spLocks noChangeArrowheads="1"/>
                </p:cNvSpPr>
                <p:nvPr/>
              </p:nvSpPr>
              <p:spPr bwMode="auto">
                <a:xfrm>
                  <a:off x="2322" y="1540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60" name="Rectangle 438"/>
                <p:cNvSpPr>
                  <a:spLocks noChangeArrowheads="1"/>
                </p:cNvSpPr>
                <p:nvPr/>
              </p:nvSpPr>
              <p:spPr bwMode="auto">
                <a:xfrm>
                  <a:off x="2322" y="1540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26" name="Group 441"/>
              <p:cNvGrpSpPr>
                <a:grpSpLocks/>
              </p:cNvGrpSpPr>
              <p:nvPr/>
            </p:nvGrpSpPr>
            <p:grpSpPr bwMode="auto">
              <a:xfrm>
                <a:off x="2863" y="1540"/>
                <a:ext cx="554" cy="154"/>
                <a:chOff x="2863" y="1540"/>
                <a:chExt cx="554" cy="154"/>
              </a:xfrm>
            </p:grpSpPr>
            <p:sp>
              <p:nvSpPr>
                <p:cNvPr id="4257" name="Rectangle 243"/>
                <p:cNvSpPr>
                  <a:spLocks noChangeArrowheads="1"/>
                </p:cNvSpPr>
                <p:nvPr/>
              </p:nvSpPr>
              <p:spPr bwMode="auto">
                <a:xfrm>
                  <a:off x="2863" y="1540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58" name="Rectangle 440"/>
                <p:cNvSpPr>
                  <a:spLocks noChangeArrowheads="1"/>
                </p:cNvSpPr>
                <p:nvPr/>
              </p:nvSpPr>
              <p:spPr bwMode="auto">
                <a:xfrm>
                  <a:off x="2863" y="1540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27" name="Group 443"/>
              <p:cNvGrpSpPr>
                <a:grpSpLocks/>
              </p:cNvGrpSpPr>
              <p:nvPr/>
            </p:nvGrpSpPr>
            <p:grpSpPr bwMode="auto">
              <a:xfrm>
                <a:off x="3417" y="1540"/>
                <a:ext cx="497" cy="154"/>
                <a:chOff x="3417" y="1540"/>
                <a:chExt cx="497" cy="154"/>
              </a:xfrm>
            </p:grpSpPr>
            <p:sp>
              <p:nvSpPr>
                <p:cNvPr id="4255" name="Rectangle 244"/>
                <p:cNvSpPr>
                  <a:spLocks noChangeArrowheads="1"/>
                </p:cNvSpPr>
                <p:nvPr/>
              </p:nvSpPr>
              <p:spPr bwMode="auto">
                <a:xfrm>
                  <a:off x="3417" y="1540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4.3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56" name="Rectangle 442"/>
                <p:cNvSpPr>
                  <a:spLocks noChangeArrowheads="1"/>
                </p:cNvSpPr>
                <p:nvPr/>
              </p:nvSpPr>
              <p:spPr bwMode="auto">
                <a:xfrm>
                  <a:off x="3417" y="1540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28" name="Group 445"/>
              <p:cNvGrpSpPr>
                <a:grpSpLocks/>
              </p:cNvGrpSpPr>
              <p:nvPr/>
            </p:nvGrpSpPr>
            <p:grpSpPr bwMode="auto">
              <a:xfrm>
                <a:off x="3914" y="1540"/>
                <a:ext cx="350" cy="154"/>
                <a:chOff x="3914" y="1540"/>
                <a:chExt cx="350" cy="154"/>
              </a:xfrm>
            </p:grpSpPr>
            <p:sp>
              <p:nvSpPr>
                <p:cNvPr id="4253" name="Rectangle 245"/>
                <p:cNvSpPr>
                  <a:spLocks noChangeArrowheads="1"/>
                </p:cNvSpPr>
                <p:nvPr/>
              </p:nvSpPr>
              <p:spPr bwMode="auto">
                <a:xfrm>
                  <a:off x="3914" y="1540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54" name="Rectangle 444"/>
                <p:cNvSpPr>
                  <a:spLocks noChangeArrowheads="1"/>
                </p:cNvSpPr>
                <p:nvPr/>
              </p:nvSpPr>
              <p:spPr bwMode="auto">
                <a:xfrm>
                  <a:off x="3914" y="1540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29" name="Group 447"/>
              <p:cNvGrpSpPr>
                <a:grpSpLocks/>
              </p:cNvGrpSpPr>
              <p:nvPr/>
            </p:nvGrpSpPr>
            <p:grpSpPr bwMode="auto">
              <a:xfrm>
                <a:off x="0" y="1694"/>
                <a:ext cx="360" cy="154"/>
                <a:chOff x="0" y="1694"/>
                <a:chExt cx="360" cy="154"/>
              </a:xfrm>
            </p:grpSpPr>
            <p:sp>
              <p:nvSpPr>
                <p:cNvPr id="4251" name="Rectangle 246"/>
                <p:cNvSpPr>
                  <a:spLocks noChangeArrowheads="1"/>
                </p:cNvSpPr>
                <p:nvPr/>
              </p:nvSpPr>
              <p:spPr bwMode="auto">
                <a:xfrm>
                  <a:off x="0" y="169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52" name="Rectangle 446"/>
                <p:cNvSpPr>
                  <a:spLocks noChangeArrowheads="1"/>
                </p:cNvSpPr>
                <p:nvPr/>
              </p:nvSpPr>
              <p:spPr bwMode="auto">
                <a:xfrm>
                  <a:off x="0" y="169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30" name="Group 449"/>
              <p:cNvGrpSpPr>
                <a:grpSpLocks/>
              </p:cNvGrpSpPr>
              <p:nvPr/>
            </p:nvGrpSpPr>
            <p:grpSpPr bwMode="auto">
              <a:xfrm>
                <a:off x="360" y="1694"/>
                <a:ext cx="591" cy="154"/>
                <a:chOff x="360" y="1694"/>
                <a:chExt cx="591" cy="154"/>
              </a:xfrm>
            </p:grpSpPr>
            <p:sp>
              <p:nvSpPr>
                <p:cNvPr id="4249" name="Rectangle 247"/>
                <p:cNvSpPr>
                  <a:spLocks noChangeArrowheads="1"/>
                </p:cNvSpPr>
                <p:nvPr/>
              </p:nvSpPr>
              <p:spPr bwMode="auto">
                <a:xfrm>
                  <a:off x="360" y="169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50" name="Rectangle 448"/>
                <p:cNvSpPr>
                  <a:spLocks noChangeArrowheads="1"/>
                </p:cNvSpPr>
                <p:nvPr/>
              </p:nvSpPr>
              <p:spPr bwMode="auto">
                <a:xfrm>
                  <a:off x="360" y="169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31" name="Group 451"/>
              <p:cNvGrpSpPr>
                <a:grpSpLocks/>
              </p:cNvGrpSpPr>
              <p:nvPr/>
            </p:nvGrpSpPr>
            <p:grpSpPr bwMode="auto">
              <a:xfrm>
                <a:off x="951" y="1694"/>
                <a:ext cx="666" cy="154"/>
                <a:chOff x="951" y="1694"/>
                <a:chExt cx="666" cy="154"/>
              </a:xfrm>
            </p:grpSpPr>
            <p:sp>
              <p:nvSpPr>
                <p:cNvPr id="4247" name="Rectangle 248"/>
                <p:cNvSpPr>
                  <a:spLocks noChangeArrowheads="1"/>
                </p:cNvSpPr>
                <p:nvPr/>
              </p:nvSpPr>
              <p:spPr bwMode="auto">
                <a:xfrm>
                  <a:off x="951" y="169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sky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48" name="Rectangle 450"/>
                <p:cNvSpPr>
                  <a:spLocks noChangeArrowheads="1"/>
                </p:cNvSpPr>
                <p:nvPr/>
              </p:nvSpPr>
              <p:spPr bwMode="auto">
                <a:xfrm>
                  <a:off x="951" y="169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32" name="Group 453"/>
              <p:cNvGrpSpPr>
                <a:grpSpLocks/>
              </p:cNvGrpSpPr>
              <p:nvPr/>
            </p:nvGrpSpPr>
            <p:grpSpPr bwMode="auto">
              <a:xfrm>
                <a:off x="1617" y="1694"/>
                <a:ext cx="705" cy="154"/>
                <a:chOff x="1617" y="1694"/>
                <a:chExt cx="705" cy="154"/>
              </a:xfrm>
            </p:grpSpPr>
            <p:sp>
              <p:nvSpPr>
                <p:cNvPr id="4245" name="Rectangle 249"/>
                <p:cNvSpPr>
                  <a:spLocks noChangeArrowheads="1"/>
                </p:cNvSpPr>
                <p:nvPr/>
              </p:nvSpPr>
              <p:spPr bwMode="auto">
                <a:xfrm>
                  <a:off x="1617" y="1694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46" name="Rectangle 452"/>
                <p:cNvSpPr>
                  <a:spLocks noChangeArrowheads="1"/>
                </p:cNvSpPr>
                <p:nvPr/>
              </p:nvSpPr>
              <p:spPr bwMode="auto">
                <a:xfrm>
                  <a:off x="1617" y="1694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33" name="Group 455"/>
              <p:cNvGrpSpPr>
                <a:grpSpLocks/>
              </p:cNvGrpSpPr>
              <p:nvPr/>
            </p:nvGrpSpPr>
            <p:grpSpPr bwMode="auto">
              <a:xfrm>
                <a:off x="2322" y="1694"/>
                <a:ext cx="541" cy="154"/>
                <a:chOff x="2322" y="1694"/>
                <a:chExt cx="541" cy="154"/>
              </a:xfrm>
            </p:grpSpPr>
            <p:sp>
              <p:nvSpPr>
                <p:cNvPr id="4243" name="Rectangle 250"/>
                <p:cNvSpPr>
                  <a:spLocks noChangeArrowheads="1"/>
                </p:cNvSpPr>
                <p:nvPr/>
              </p:nvSpPr>
              <p:spPr bwMode="auto">
                <a:xfrm>
                  <a:off x="2322" y="1694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jazz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44" name="Rectangle 454"/>
                <p:cNvSpPr>
                  <a:spLocks noChangeArrowheads="1"/>
                </p:cNvSpPr>
                <p:nvPr/>
              </p:nvSpPr>
              <p:spPr bwMode="auto">
                <a:xfrm>
                  <a:off x="2322" y="1694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34" name="Group 457"/>
              <p:cNvGrpSpPr>
                <a:grpSpLocks/>
              </p:cNvGrpSpPr>
              <p:nvPr/>
            </p:nvGrpSpPr>
            <p:grpSpPr bwMode="auto">
              <a:xfrm>
                <a:off x="2863" y="1694"/>
                <a:ext cx="554" cy="154"/>
                <a:chOff x="2863" y="1694"/>
                <a:chExt cx="554" cy="154"/>
              </a:xfrm>
            </p:grpSpPr>
            <p:sp>
              <p:nvSpPr>
                <p:cNvPr id="4241" name="Rectangle 251"/>
                <p:cNvSpPr>
                  <a:spLocks noChangeArrowheads="1"/>
                </p:cNvSpPr>
                <p:nvPr/>
              </p:nvSpPr>
              <p:spPr bwMode="auto">
                <a:xfrm>
                  <a:off x="2863" y="169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42" name="Rectangle 456"/>
                <p:cNvSpPr>
                  <a:spLocks noChangeArrowheads="1"/>
                </p:cNvSpPr>
                <p:nvPr/>
              </p:nvSpPr>
              <p:spPr bwMode="auto">
                <a:xfrm>
                  <a:off x="2863" y="169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35" name="Group 459"/>
              <p:cNvGrpSpPr>
                <a:grpSpLocks/>
              </p:cNvGrpSpPr>
              <p:nvPr/>
            </p:nvGrpSpPr>
            <p:grpSpPr bwMode="auto">
              <a:xfrm>
                <a:off x="3417" y="1694"/>
                <a:ext cx="497" cy="154"/>
                <a:chOff x="3417" y="1694"/>
                <a:chExt cx="497" cy="154"/>
              </a:xfrm>
            </p:grpSpPr>
            <p:sp>
              <p:nvSpPr>
                <p:cNvPr id="4239" name="Rectangle 252"/>
                <p:cNvSpPr>
                  <a:spLocks noChangeArrowheads="1"/>
                </p:cNvSpPr>
                <p:nvPr/>
              </p:nvSpPr>
              <p:spPr bwMode="auto">
                <a:xfrm>
                  <a:off x="3417" y="1694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40" name="Rectangle 458"/>
                <p:cNvSpPr>
                  <a:spLocks noChangeArrowheads="1"/>
                </p:cNvSpPr>
                <p:nvPr/>
              </p:nvSpPr>
              <p:spPr bwMode="auto">
                <a:xfrm>
                  <a:off x="3417" y="169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36" name="Group 461"/>
              <p:cNvGrpSpPr>
                <a:grpSpLocks/>
              </p:cNvGrpSpPr>
              <p:nvPr/>
            </p:nvGrpSpPr>
            <p:grpSpPr bwMode="auto">
              <a:xfrm>
                <a:off x="3914" y="1694"/>
                <a:ext cx="350" cy="154"/>
                <a:chOff x="3914" y="1694"/>
                <a:chExt cx="350" cy="154"/>
              </a:xfrm>
            </p:grpSpPr>
            <p:sp>
              <p:nvSpPr>
                <p:cNvPr id="4237" name="Rectangle 253"/>
                <p:cNvSpPr>
                  <a:spLocks noChangeArrowheads="1"/>
                </p:cNvSpPr>
                <p:nvPr/>
              </p:nvSpPr>
              <p:spPr bwMode="auto">
                <a:xfrm>
                  <a:off x="3914" y="1694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38" name="Rectangle 460"/>
                <p:cNvSpPr>
                  <a:spLocks noChangeArrowheads="1"/>
                </p:cNvSpPr>
                <p:nvPr/>
              </p:nvSpPr>
              <p:spPr bwMode="auto">
                <a:xfrm>
                  <a:off x="3914" y="1694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4140" name="Rectangle 463"/>
            <p:cNvSpPr>
              <a:spLocks noChangeArrowheads="1"/>
            </p:cNvSpPr>
            <p:nvPr/>
          </p:nvSpPr>
          <p:spPr bwMode="auto">
            <a:xfrm>
              <a:off x="-3" y="-3"/>
              <a:ext cx="4270" cy="18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4104" name="Text Box 465"/>
          <p:cNvSpPr txBox="1">
            <a:spLocks noChangeArrowheads="1"/>
          </p:cNvSpPr>
          <p:nvPr/>
        </p:nvSpPr>
        <p:spPr bwMode="auto">
          <a:xfrm>
            <a:off x="1012825" y="1501775"/>
            <a:ext cx="10318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400" b="0"/>
              <a:t>Componist</a:t>
            </a:r>
            <a:endParaRPr lang="nl-NL" sz="1400" b="0"/>
          </a:p>
        </p:txBody>
      </p:sp>
      <p:sp>
        <p:nvSpPr>
          <p:cNvPr id="4105" name="Text Box 466"/>
          <p:cNvSpPr txBox="1">
            <a:spLocks noChangeArrowheads="1"/>
          </p:cNvSpPr>
          <p:nvPr/>
        </p:nvSpPr>
        <p:spPr bwMode="auto">
          <a:xfrm>
            <a:off x="5153025" y="1514475"/>
            <a:ext cx="7366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400" b="0"/>
              <a:t>Niveau</a:t>
            </a:r>
            <a:endParaRPr lang="nl-NL" sz="1400" b="0"/>
          </a:p>
        </p:txBody>
      </p:sp>
      <p:sp>
        <p:nvSpPr>
          <p:cNvPr id="4106" name="Text Box 467"/>
          <p:cNvSpPr txBox="1">
            <a:spLocks noChangeArrowheads="1"/>
          </p:cNvSpPr>
          <p:nvPr/>
        </p:nvSpPr>
        <p:spPr bwMode="auto">
          <a:xfrm>
            <a:off x="1393825" y="3559175"/>
            <a:ext cx="5397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400" b="0"/>
              <a:t>Stuk</a:t>
            </a:r>
            <a:endParaRPr lang="nl-NL" sz="1400" b="0"/>
          </a:p>
        </p:txBody>
      </p:sp>
      <p:sp>
        <p:nvSpPr>
          <p:cNvPr id="4107" name="Rectangle 469"/>
          <p:cNvSpPr>
            <a:spLocks noChangeArrowheads="1"/>
          </p:cNvSpPr>
          <p:nvPr/>
        </p:nvSpPr>
        <p:spPr bwMode="auto">
          <a:xfrm>
            <a:off x="3598863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4108" name="Group 500"/>
          <p:cNvGrpSpPr>
            <a:grpSpLocks/>
          </p:cNvGrpSpPr>
          <p:nvPr/>
        </p:nvGrpSpPr>
        <p:grpSpPr bwMode="auto">
          <a:xfrm>
            <a:off x="5232400" y="1766888"/>
            <a:ext cx="1957388" cy="987425"/>
            <a:chOff x="-3" y="-3"/>
            <a:chExt cx="1233" cy="622"/>
          </a:xfrm>
        </p:grpSpPr>
        <p:grpSp>
          <p:nvGrpSpPr>
            <p:cNvPr id="4109" name="Group 498"/>
            <p:cNvGrpSpPr>
              <a:grpSpLocks/>
            </p:cNvGrpSpPr>
            <p:nvPr/>
          </p:nvGrpSpPr>
          <p:grpSpPr bwMode="auto">
            <a:xfrm>
              <a:off x="0" y="0"/>
              <a:ext cx="1227" cy="616"/>
              <a:chOff x="0" y="0"/>
              <a:chExt cx="1227" cy="616"/>
            </a:xfrm>
          </p:grpSpPr>
          <p:grpSp>
            <p:nvGrpSpPr>
              <p:cNvPr id="4111" name="Group 481"/>
              <p:cNvGrpSpPr>
                <a:grpSpLocks/>
              </p:cNvGrpSpPr>
              <p:nvPr/>
            </p:nvGrpSpPr>
            <p:grpSpPr bwMode="auto">
              <a:xfrm>
                <a:off x="0" y="0"/>
                <a:ext cx="554" cy="154"/>
                <a:chOff x="0" y="0"/>
                <a:chExt cx="554" cy="154"/>
              </a:xfrm>
            </p:grpSpPr>
            <p:sp>
              <p:nvSpPr>
                <p:cNvPr id="4135" name="Rectangle 48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5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136" name="Group 47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54" cy="154"/>
                  <a:chOff x="0" y="0"/>
                  <a:chExt cx="554" cy="154"/>
                </a:xfrm>
              </p:grpSpPr>
              <p:sp>
                <p:nvSpPr>
                  <p:cNvPr id="4137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5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niveaucode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138" name="Rectangle 47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5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2" name="Group 485"/>
              <p:cNvGrpSpPr>
                <a:grpSpLocks/>
              </p:cNvGrpSpPr>
              <p:nvPr/>
            </p:nvGrpSpPr>
            <p:grpSpPr bwMode="auto">
              <a:xfrm>
                <a:off x="554" y="0"/>
                <a:ext cx="673" cy="154"/>
                <a:chOff x="554" y="0"/>
                <a:chExt cx="673" cy="154"/>
              </a:xfrm>
            </p:grpSpPr>
            <p:sp>
              <p:nvSpPr>
                <p:cNvPr id="4131" name="Rectangle 484"/>
                <p:cNvSpPr>
                  <a:spLocks noChangeArrowheads="1"/>
                </p:cNvSpPr>
                <p:nvPr/>
              </p:nvSpPr>
              <p:spPr bwMode="auto">
                <a:xfrm>
                  <a:off x="554" y="0"/>
                  <a:ext cx="673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132" name="Group 483"/>
                <p:cNvGrpSpPr>
                  <a:grpSpLocks/>
                </p:cNvGrpSpPr>
                <p:nvPr/>
              </p:nvGrpSpPr>
              <p:grpSpPr bwMode="auto">
                <a:xfrm>
                  <a:off x="554" y="0"/>
                  <a:ext cx="673" cy="154"/>
                  <a:chOff x="554" y="0"/>
                  <a:chExt cx="673" cy="154"/>
                </a:xfrm>
              </p:grpSpPr>
              <p:sp>
                <p:nvSpPr>
                  <p:cNvPr id="4133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554" y="0"/>
                    <a:ext cx="67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omschrijving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134" name="Rectangle 482"/>
                  <p:cNvSpPr>
                    <a:spLocks noChangeArrowheads="1"/>
                  </p:cNvSpPr>
                  <p:nvPr/>
                </p:nvSpPr>
                <p:spPr bwMode="auto">
                  <a:xfrm>
                    <a:off x="554" y="0"/>
                    <a:ext cx="67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3" name="Group 487"/>
              <p:cNvGrpSpPr>
                <a:grpSpLocks/>
              </p:cNvGrpSpPr>
              <p:nvPr/>
            </p:nvGrpSpPr>
            <p:grpSpPr bwMode="auto">
              <a:xfrm>
                <a:off x="0" y="154"/>
                <a:ext cx="554" cy="154"/>
                <a:chOff x="0" y="154"/>
                <a:chExt cx="554" cy="154"/>
              </a:xfrm>
            </p:grpSpPr>
            <p:sp>
              <p:nvSpPr>
                <p:cNvPr id="4129" name="Rectangle 47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130" name="Rectangle 48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14" name="Group 489"/>
              <p:cNvGrpSpPr>
                <a:grpSpLocks/>
              </p:cNvGrpSpPr>
              <p:nvPr/>
            </p:nvGrpSpPr>
            <p:grpSpPr bwMode="auto">
              <a:xfrm>
                <a:off x="554" y="154"/>
                <a:ext cx="673" cy="154"/>
                <a:chOff x="554" y="154"/>
                <a:chExt cx="673" cy="154"/>
              </a:xfrm>
            </p:grpSpPr>
            <p:sp>
              <p:nvSpPr>
                <p:cNvPr id="4127" name="Rectangle 473"/>
                <p:cNvSpPr>
                  <a:spLocks noChangeArrowheads="1"/>
                </p:cNvSpPr>
                <p:nvPr/>
              </p:nvSpPr>
              <p:spPr bwMode="auto">
                <a:xfrm>
                  <a:off x="554" y="154"/>
                  <a:ext cx="67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beginners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128" name="Rectangle 488"/>
                <p:cNvSpPr>
                  <a:spLocks noChangeArrowheads="1"/>
                </p:cNvSpPr>
                <p:nvPr/>
              </p:nvSpPr>
              <p:spPr bwMode="auto">
                <a:xfrm>
                  <a:off x="554" y="154"/>
                  <a:ext cx="67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15" name="Group 491"/>
              <p:cNvGrpSpPr>
                <a:grpSpLocks/>
              </p:cNvGrpSpPr>
              <p:nvPr/>
            </p:nvGrpSpPr>
            <p:grpSpPr bwMode="auto">
              <a:xfrm>
                <a:off x="0" y="308"/>
                <a:ext cx="554" cy="154"/>
                <a:chOff x="0" y="308"/>
                <a:chExt cx="554" cy="154"/>
              </a:xfrm>
            </p:grpSpPr>
            <p:sp>
              <p:nvSpPr>
                <p:cNvPr id="4125" name="Rectangle 47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126" name="Rectangle 490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16" name="Group 493"/>
              <p:cNvGrpSpPr>
                <a:grpSpLocks/>
              </p:cNvGrpSpPr>
              <p:nvPr/>
            </p:nvGrpSpPr>
            <p:grpSpPr bwMode="auto">
              <a:xfrm>
                <a:off x="554" y="308"/>
                <a:ext cx="673" cy="154"/>
                <a:chOff x="554" y="308"/>
                <a:chExt cx="673" cy="154"/>
              </a:xfrm>
            </p:grpSpPr>
            <p:sp>
              <p:nvSpPr>
                <p:cNvPr id="4123" name="Rectangle 475"/>
                <p:cNvSpPr>
                  <a:spLocks noChangeArrowheads="1"/>
                </p:cNvSpPr>
                <p:nvPr/>
              </p:nvSpPr>
              <p:spPr bwMode="auto">
                <a:xfrm>
                  <a:off x="554" y="308"/>
                  <a:ext cx="67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gevorderden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124" name="Rectangle 492"/>
                <p:cNvSpPr>
                  <a:spLocks noChangeArrowheads="1"/>
                </p:cNvSpPr>
                <p:nvPr/>
              </p:nvSpPr>
              <p:spPr bwMode="auto">
                <a:xfrm>
                  <a:off x="554" y="308"/>
                  <a:ext cx="67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17" name="Group 495"/>
              <p:cNvGrpSpPr>
                <a:grpSpLocks/>
              </p:cNvGrpSpPr>
              <p:nvPr/>
            </p:nvGrpSpPr>
            <p:grpSpPr bwMode="auto">
              <a:xfrm>
                <a:off x="0" y="462"/>
                <a:ext cx="554" cy="154"/>
                <a:chOff x="0" y="462"/>
                <a:chExt cx="554" cy="154"/>
              </a:xfrm>
            </p:grpSpPr>
            <p:sp>
              <p:nvSpPr>
                <p:cNvPr id="4121" name="Rectangle 476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C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122" name="Rectangle 494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18" name="Group 497"/>
              <p:cNvGrpSpPr>
                <a:grpSpLocks/>
              </p:cNvGrpSpPr>
              <p:nvPr/>
            </p:nvGrpSpPr>
            <p:grpSpPr bwMode="auto">
              <a:xfrm>
                <a:off x="554" y="462"/>
                <a:ext cx="673" cy="154"/>
                <a:chOff x="554" y="462"/>
                <a:chExt cx="673" cy="154"/>
              </a:xfrm>
            </p:grpSpPr>
            <p:sp>
              <p:nvSpPr>
                <p:cNvPr id="4119" name="Rectangle 477"/>
                <p:cNvSpPr>
                  <a:spLocks noChangeArrowheads="1"/>
                </p:cNvSpPr>
                <p:nvPr/>
              </p:nvSpPr>
              <p:spPr bwMode="auto">
                <a:xfrm>
                  <a:off x="554" y="462"/>
                  <a:ext cx="67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vergevorderden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120" name="Rectangle 496"/>
                <p:cNvSpPr>
                  <a:spLocks noChangeArrowheads="1"/>
                </p:cNvSpPr>
                <p:nvPr/>
              </p:nvSpPr>
              <p:spPr bwMode="auto">
                <a:xfrm>
                  <a:off x="554" y="462"/>
                  <a:ext cx="67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4110" name="Rectangle 499"/>
            <p:cNvSpPr>
              <a:spLocks noChangeArrowheads="1"/>
            </p:cNvSpPr>
            <p:nvPr/>
          </p:nvSpPr>
          <p:spPr bwMode="auto">
            <a:xfrm>
              <a:off x="-3" y="-3"/>
              <a:ext cx="1233" cy="62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455" name="Footer Placeholder 454"/>
          <p:cNvSpPr>
            <a:spLocks noGrp="1"/>
          </p:cNvSpPr>
          <p:nvPr>
            <p:ph type="ftr" sz="quarter" idx="10"/>
          </p:nvPr>
        </p:nvSpPr>
        <p:spPr>
          <a:xfrm>
            <a:off x="3225800" y="6613525"/>
            <a:ext cx="2895600" cy="24447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©HAN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3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6236" y="856409"/>
            <a:ext cx="8633451" cy="692991"/>
          </a:xfrm>
        </p:spPr>
        <p:txBody>
          <a:bodyPr/>
          <a:lstStyle/>
          <a:p>
            <a:pPr eaLnBrk="1" hangingPunct="1"/>
            <a:r>
              <a:rPr lang="en-US" dirty="0" err="1" smtClean="0"/>
              <a:t>Statistische</a:t>
            </a:r>
            <a:r>
              <a:rPr lang="en-US" dirty="0" smtClean="0"/>
              <a:t> </a:t>
            </a:r>
            <a:r>
              <a:rPr lang="en-US" dirty="0" err="1" smtClean="0"/>
              <a:t>functie</a:t>
            </a:r>
            <a:r>
              <a:rPr lang="en-US" dirty="0" smtClean="0"/>
              <a:t> (1)</a:t>
            </a:r>
            <a:endParaRPr lang="nl-NL" dirty="0" smtClean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3000" y="1549400"/>
            <a:ext cx="7467600" cy="6731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nl-NL" sz="1800" smtClean="0"/>
              <a:t>Informatiebehoefte: </a:t>
            </a:r>
            <a:br>
              <a:rPr lang="nl-NL" sz="1800" smtClean="0"/>
            </a:br>
            <a:r>
              <a:rPr lang="nl-NL" sz="1800" smtClean="0"/>
              <a:t>Geef het aantal muziekstukken. </a:t>
            </a:r>
          </a:p>
        </p:txBody>
      </p:sp>
      <p:sp>
        <p:nvSpPr>
          <p:cNvPr id="5124" name="Text Box 1028"/>
          <p:cNvSpPr txBox="1">
            <a:spLocks noChangeArrowheads="1"/>
          </p:cNvSpPr>
          <p:nvPr/>
        </p:nvSpPr>
        <p:spPr bwMode="auto">
          <a:xfrm>
            <a:off x="1558925" y="3748088"/>
            <a:ext cx="67627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0287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	</a:t>
            </a:r>
            <a:r>
              <a:rPr lang="nl-NL" sz="1800" dirty="0" smtClean="0">
                <a:solidFill>
                  <a:srgbClr val="000099"/>
                </a:solidFill>
              </a:rPr>
              <a:t>COUNT(*)</a:t>
            </a:r>
            <a:r>
              <a:rPr lang="nl-NL" sz="1800" b="0" dirty="0" smtClean="0">
                <a:solidFill>
                  <a:srgbClr val="000099"/>
                </a:solidFill>
              </a:rPr>
              <a:t> </a:t>
            </a:r>
            <a:r>
              <a:rPr lang="nl-NL" sz="1800" b="0" dirty="0">
                <a:solidFill>
                  <a:srgbClr val="000099"/>
                </a:solidFill>
              </a:rPr>
              <a:t>AS AantalStukken</a:t>
            </a:r>
          </a:p>
          <a:p>
            <a:pPr>
              <a:tabLst>
                <a:tab pos="10287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FROM	Stuk</a:t>
            </a:r>
          </a:p>
        </p:txBody>
      </p:sp>
      <p:sp>
        <p:nvSpPr>
          <p:cNvPr id="5125" name="Rectangle 1100"/>
          <p:cNvSpPr>
            <a:spLocks noChangeArrowheads="1"/>
          </p:cNvSpPr>
          <p:nvPr/>
        </p:nvSpPr>
        <p:spPr bwMode="auto">
          <a:xfrm>
            <a:off x="1143000" y="22987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Resultaat: </a:t>
            </a:r>
          </a:p>
        </p:txBody>
      </p:sp>
      <p:sp>
        <p:nvSpPr>
          <p:cNvPr id="5126" name="Rectangle 1101"/>
          <p:cNvSpPr>
            <a:spLocks noChangeArrowheads="1"/>
          </p:cNvSpPr>
          <p:nvPr/>
        </p:nvSpPr>
        <p:spPr bwMode="auto">
          <a:xfrm>
            <a:off x="1155700" y="34036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Query: </a:t>
            </a:r>
          </a:p>
        </p:txBody>
      </p:sp>
      <p:sp>
        <p:nvSpPr>
          <p:cNvPr id="5127" name="Rectangle 1102"/>
          <p:cNvSpPr>
            <a:spLocks noChangeArrowheads="1"/>
          </p:cNvSpPr>
          <p:nvPr/>
        </p:nvSpPr>
        <p:spPr bwMode="auto">
          <a:xfrm>
            <a:off x="3298825" y="2817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5128" name="Rectangle 1157"/>
          <p:cNvSpPr>
            <a:spLocks noChangeArrowheads="1"/>
          </p:cNvSpPr>
          <p:nvPr/>
        </p:nvSpPr>
        <p:spPr bwMode="auto">
          <a:xfrm>
            <a:off x="4040188" y="318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5129" name="Group 1168"/>
          <p:cNvGrpSpPr>
            <a:grpSpLocks/>
          </p:cNvGrpSpPr>
          <p:nvPr/>
        </p:nvGrpSpPr>
        <p:grpSpPr bwMode="auto">
          <a:xfrm>
            <a:off x="1216025" y="2646363"/>
            <a:ext cx="1073150" cy="498475"/>
            <a:chOff x="-3" y="-3"/>
            <a:chExt cx="676" cy="314"/>
          </a:xfrm>
        </p:grpSpPr>
        <p:grpSp>
          <p:nvGrpSpPr>
            <p:cNvPr id="5130" name="Group 1166"/>
            <p:cNvGrpSpPr>
              <a:grpSpLocks/>
            </p:cNvGrpSpPr>
            <p:nvPr/>
          </p:nvGrpSpPr>
          <p:grpSpPr bwMode="auto">
            <a:xfrm>
              <a:off x="0" y="0"/>
              <a:ext cx="670" cy="308"/>
              <a:chOff x="0" y="0"/>
              <a:chExt cx="670" cy="308"/>
            </a:xfrm>
          </p:grpSpPr>
          <p:grpSp>
            <p:nvGrpSpPr>
              <p:cNvPr id="5132" name="Group 1163"/>
              <p:cNvGrpSpPr>
                <a:grpSpLocks/>
              </p:cNvGrpSpPr>
              <p:nvPr/>
            </p:nvGrpSpPr>
            <p:grpSpPr bwMode="auto">
              <a:xfrm>
                <a:off x="0" y="0"/>
                <a:ext cx="670" cy="154"/>
                <a:chOff x="0" y="0"/>
                <a:chExt cx="670" cy="154"/>
              </a:xfrm>
            </p:grpSpPr>
            <p:sp>
              <p:nvSpPr>
                <p:cNvPr id="5136" name="Rectangle 116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0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5137" name="Group 116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70" cy="154"/>
                  <a:chOff x="0" y="0"/>
                  <a:chExt cx="670" cy="154"/>
                </a:xfrm>
              </p:grpSpPr>
              <p:sp>
                <p:nvSpPr>
                  <p:cNvPr id="5138" name="Rectangle 115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7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AantalStukken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5139" name="Rectangle 116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7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5133" name="Group 1165"/>
              <p:cNvGrpSpPr>
                <a:grpSpLocks/>
              </p:cNvGrpSpPr>
              <p:nvPr/>
            </p:nvGrpSpPr>
            <p:grpSpPr bwMode="auto">
              <a:xfrm>
                <a:off x="0" y="154"/>
                <a:ext cx="670" cy="154"/>
                <a:chOff x="0" y="154"/>
                <a:chExt cx="670" cy="154"/>
              </a:xfrm>
            </p:grpSpPr>
            <p:sp>
              <p:nvSpPr>
                <p:cNvPr id="5134" name="Rectangle 1159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67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>
                      <a:cs typeface="Arial" charset="0"/>
                    </a:rPr>
                    <a:t>11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135" name="Rectangle 1164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67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5131" name="Rectangle 1167"/>
            <p:cNvSpPr>
              <a:spLocks noChangeArrowheads="1"/>
            </p:cNvSpPr>
            <p:nvPr/>
          </p:nvSpPr>
          <p:spPr bwMode="auto">
            <a:xfrm>
              <a:off x="-3" y="-3"/>
              <a:ext cx="676" cy="31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20" name="Footer Placeholder 1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©HAN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0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963" y="856409"/>
            <a:ext cx="8633451" cy="692991"/>
          </a:xfrm>
        </p:spPr>
        <p:txBody>
          <a:bodyPr/>
          <a:lstStyle/>
          <a:p>
            <a:pPr eaLnBrk="1" hangingPunct="1"/>
            <a:r>
              <a:rPr lang="en-US" dirty="0" err="1" smtClean="0"/>
              <a:t>Statistische</a:t>
            </a:r>
            <a:r>
              <a:rPr lang="en-US" dirty="0" smtClean="0"/>
              <a:t> </a:t>
            </a:r>
            <a:r>
              <a:rPr lang="en-US" dirty="0" err="1" smtClean="0"/>
              <a:t>functie</a:t>
            </a:r>
            <a:r>
              <a:rPr lang="en-US" dirty="0" smtClean="0"/>
              <a:t> (2)</a:t>
            </a:r>
            <a:endParaRPr lang="nl-NL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49400"/>
            <a:ext cx="7467600" cy="6731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nl-NL" sz="1800" dirty="0" smtClean="0"/>
              <a:t>Informatiebehoefte: </a:t>
            </a:r>
            <a:br>
              <a:rPr lang="nl-NL" sz="1800" dirty="0" smtClean="0"/>
            </a:br>
            <a:r>
              <a:rPr lang="nl-NL" sz="1800" dirty="0" smtClean="0"/>
              <a:t>Geef de gemiddelde duur alle stukken van niveau A.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58925" y="3792538"/>
            <a:ext cx="67627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0287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 </a:t>
            </a:r>
            <a:r>
              <a:rPr lang="nl-NL" sz="1800" dirty="0">
                <a:solidFill>
                  <a:srgbClr val="000099"/>
                </a:solidFill>
              </a:rPr>
              <a:t>AVG(speelduur) </a:t>
            </a:r>
            <a:r>
              <a:rPr lang="nl-NL" sz="1800" b="0" dirty="0">
                <a:solidFill>
                  <a:srgbClr val="000099"/>
                </a:solidFill>
              </a:rPr>
              <a:t>AS GemiddeldeSpeelduur</a:t>
            </a:r>
          </a:p>
          <a:p>
            <a:pPr>
              <a:tabLst>
                <a:tab pos="10287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FROM Stuk</a:t>
            </a:r>
          </a:p>
          <a:p>
            <a:pPr>
              <a:tabLst>
                <a:tab pos="10287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WHERE niveaucode='A'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143000" y="22987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Resultaat: 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55700" y="34036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Query: 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298825" y="2817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6152" name="Group 31"/>
          <p:cNvGrpSpPr>
            <a:grpSpLocks/>
          </p:cNvGrpSpPr>
          <p:nvPr/>
        </p:nvGrpSpPr>
        <p:grpSpPr bwMode="auto">
          <a:xfrm>
            <a:off x="1238250" y="2646363"/>
            <a:ext cx="1879600" cy="587375"/>
            <a:chOff x="-3" y="-3"/>
            <a:chExt cx="968" cy="314"/>
          </a:xfrm>
        </p:grpSpPr>
        <p:grpSp>
          <p:nvGrpSpPr>
            <p:cNvPr id="6153" name="Group 29"/>
            <p:cNvGrpSpPr>
              <a:grpSpLocks/>
            </p:cNvGrpSpPr>
            <p:nvPr/>
          </p:nvGrpSpPr>
          <p:grpSpPr bwMode="auto">
            <a:xfrm>
              <a:off x="0" y="0"/>
              <a:ext cx="962" cy="308"/>
              <a:chOff x="0" y="0"/>
              <a:chExt cx="962" cy="308"/>
            </a:xfrm>
          </p:grpSpPr>
          <p:grpSp>
            <p:nvGrpSpPr>
              <p:cNvPr id="6155" name="Group 26"/>
              <p:cNvGrpSpPr>
                <a:grpSpLocks/>
              </p:cNvGrpSpPr>
              <p:nvPr/>
            </p:nvGrpSpPr>
            <p:grpSpPr bwMode="auto">
              <a:xfrm>
                <a:off x="0" y="0"/>
                <a:ext cx="962" cy="154"/>
                <a:chOff x="0" y="0"/>
                <a:chExt cx="962" cy="154"/>
              </a:xfrm>
            </p:grpSpPr>
            <p:sp>
              <p:nvSpPr>
                <p:cNvPr id="6159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2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6160" name="Group 2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962" cy="154"/>
                  <a:chOff x="0" y="0"/>
                  <a:chExt cx="962" cy="154"/>
                </a:xfrm>
              </p:grpSpPr>
              <p:sp>
                <p:nvSpPr>
                  <p:cNvPr id="616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62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GemiddeldeSpeelduur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6162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62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6156" name="Group 28"/>
              <p:cNvGrpSpPr>
                <a:grpSpLocks/>
              </p:cNvGrpSpPr>
              <p:nvPr/>
            </p:nvGrpSpPr>
            <p:grpSpPr bwMode="auto">
              <a:xfrm>
                <a:off x="0" y="154"/>
                <a:ext cx="962" cy="154"/>
                <a:chOff x="0" y="154"/>
                <a:chExt cx="962" cy="154"/>
              </a:xfrm>
            </p:grpSpPr>
            <p:sp>
              <p:nvSpPr>
                <p:cNvPr id="6157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96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dirty="0" smtClean="0">
                      <a:cs typeface="Arial" charset="0"/>
                    </a:rPr>
                    <a:t>4.766666</a:t>
                  </a:r>
                  <a:endParaRPr kumimoji="1" lang="en-US" sz="1200" b="0" dirty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6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962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6154" name="Rectangle 30"/>
            <p:cNvSpPr>
              <a:spLocks noChangeArrowheads="1"/>
            </p:cNvSpPr>
            <p:nvPr/>
          </p:nvSpPr>
          <p:spPr bwMode="auto">
            <a:xfrm>
              <a:off x="-3" y="-3"/>
              <a:ext cx="968" cy="31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19" name="Footer Placeholder 1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189782" y="5103478"/>
            <a:ext cx="748631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800" dirty="0" smtClean="0">
                <a:latin typeface="Arial Unicode MS"/>
                <a:cs typeface="Arial Unicode MS"/>
              </a:rPr>
              <a:t>Andere statistische functies: MAX(),MIN(), AVG(), SUM()</a:t>
            </a:r>
            <a:endParaRPr lang="en-US" sz="18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5245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196672"/>
            <a:ext cx="7467600" cy="635000"/>
          </a:xfrm>
        </p:spPr>
        <p:txBody>
          <a:bodyPr/>
          <a:lstStyle/>
          <a:p>
            <a:pPr algn="r" eaLnBrk="1" hangingPunct="1"/>
            <a:r>
              <a:rPr lang="en-US" smtClean="0"/>
              <a:t>Groeperen (1)</a:t>
            </a:r>
            <a:endParaRPr lang="nl-NL" smtClean="0"/>
          </a:p>
        </p:txBody>
      </p:sp>
      <p:sp>
        <p:nvSpPr>
          <p:cNvPr id="7172" name="Text Box 110"/>
          <p:cNvSpPr txBox="1">
            <a:spLocks noChangeArrowheads="1"/>
          </p:cNvSpPr>
          <p:nvPr/>
        </p:nvSpPr>
        <p:spPr bwMode="auto">
          <a:xfrm>
            <a:off x="1139825" y="936018"/>
            <a:ext cx="71024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 u="sng" dirty="0" err="1"/>
              <a:t>Informatiebehoefte</a:t>
            </a:r>
            <a:r>
              <a:rPr lang="en-US" sz="1800" b="0" u="sng" dirty="0"/>
              <a:t>:</a:t>
            </a:r>
          </a:p>
          <a:p>
            <a:r>
              <a:rPr lang="en-US" sz="1800" b="0" dirty="0" err="1"/>
              <a:t>Geef</a:t>
            </a:r>
            <a:r>
              <a:rPr lang="en-US" sz="1800" b="0" dirty="0"/>
              <a:t> per genre het </a:t>
            </a:r>
            <a:r>
              <a:rPr lang="en-US" sz="1800" b="0" dirty="0" err="1"/>
              <a:t>aantal</a:t>
            </a:r>
            <a:r>
              <a:rPr lang="en-US" sz="1800" b="0" dirty="0"/>
              <a:t> </a:t>
            </a:r>
            <a:r>
              <a:rPr lang="en-US" sz="1800" b="0" dirty="0" err="1"/>
              <a:t>muziekstukken</a:t>
            </a:r>
            <a:r>
              <a:rPr lang="en-US" sz="1800" b="0" dirty="0"/>
              <a:t>. </a:t>
            </a:r>
            <a:r>
              <a:rPr lang="en-US" sz="1800" b="0" dirty="0" err="1"/>
              <a:t>Orden</a:t>
            </a:r>
            <a:r>
              <a:rPr lang="en-US" sz="1800" b="0" dirty="0"/>
              <a:t> op </a:t>
            </a:r>
            <a:r>
              <a:rPr lang="en-US" sz="1800" b="0" dirty="0" err="1"/>
              <a:t>aantal</a:t>
            </a:r>
            <a:r>
              <a:rPr lang="en-US" sz="1800" b="0" dirty="0"/>
              <a:t> (van </a:t>
            </a:r>
            <a:r>
              <a:rPr lang="en-US" sz="1800" b="0" dirty="0" err="1"/>
              <a:t>groot</a:t>
            </a:r>
            <a:r>
              <a:rPr lang="en-US" sz="1800" b="0" dirty="0"/>
              <a:t> </a:t>
            </a:r>
            <a:r>
              <a:rPr lang="en-US" sz="1800" b="0" dirty="0" err="1"/>
              <a:t>naar</a:t>
            </a:r>
            <a:r>
              <a:rPr lang="en-US" sz="1800" b="0" dirty="0"/>
              <a:t> klein).</a:t>
            </a:r>
            <a:endParaRPr lang="nl-NL" sz="1800" b="0" dirty="0"/>
          </a:p>
        </p:txBody>
      </p:sp>
      <p:sp>
        <p:nvSpPr>
          <p:cNvPr id="7174" name="Rectangle 426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7176" name="Rectangle 738"/>
          <p:cNvSpPr>
            <a:spLocks noChangeArrowheads="1"/>
          </p:cNvSpPr>
          <p:nvPr/>
        </p:nvSpPr>
        <p:spPr bwMode="auto">
          <a:xfrm>
            <a:off x="6309360" y="4946454"/>
            <a:ext cx="249174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 dirty="0" smtClean="0">
                <a:latin typeface="Arial Unicode MS" pitchFamily="34" charset="-128"/>
              </a:rPr>
              <a:t>Resultaat: </a:t>
            </a:r>
            <a:endParaRPr lang="nl-NL" sz="1800" b="0" dirty="0">
              <a:latin typeface="Arial Unicode MS" pitchFamily="34" charset="-128"/>
            </a:endParaRPr>
          </a:p>
        </p:txBody>
      </p:sp>
      <p:sp>
        <p:nvSpPr>
          <p:cNvPr id="7178" name="Rectangle 748"/>
          <p:cNvSpPr>
            <a:spLocks noChangeArrowheads="1"/>
          </p:cNvSpPr>
          <p:nvPr/>
        </p:nvSpPr>
        <p:spPr bwMode="auto">
          <a:xfrm>
            <a:off x="4889500" y="2359512"/>
            <a:ext cx="838200" cy="22987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grpSp>
        <p:nvGrpSpPr>
          <p:cNvPr id="7179" name="Group 747"/>
          <p:cNvGrpSpPr>
            <a:grpSpLocks/>
          </p:cNvGrpSpPr>
          <p:nvPr/>
        </p:nvGrpSpPr>
        <p:grpSpPr bwMode="auto">
          <a:xfrm>
            <a:off x="1139825" y="1795949"/>
            <a:ext cx="7550150" cy="2917825"/>
            <a:chOff x="710" y="1445"/>
            <a:chExt cx="4756" cy="1838"/>
          </a:xfrm>
        </p:grpSpPr>
        <p:grpSp>
          <p:nvGrpSpPr>
            <p:cNvPr id="7180" name="Group 742"/>
            <p:cNvGrpSpPr>
              <a:grpSpLocks/>
            </p:cNvGrpSpPr>
            <p:nvPr/>
          </p:nvGrpSpPr>
          <p:grpSpPr bwMode="auto">
            <a:xfrm>
              <a:off x="710" y="1445"/>
              <a:ext cx="4756" cy="1838"/>
              <a:chOff x="710" y="1421"/>
              <a:chExt cx="4756" cy="1838"/>
            </a:xfrm>
          </p:grpSpPr>
          <p:sp>
            <p:nvSpPr>
              <p:cNvPr id="7185" name="Text Box 265"/>
              <p:cNvSpPr txBox="1">
                <a:spLocks noChangeArrowheads="1"/>
              </p:cNvSpPr>
              <p:nvPr/>
            </p:nvSpPr>
            <p:spPr bwMode="auto">
              <a:xfrm>
                <a:off x="710" y="1421"/>
                <a:ext cx="3852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b">
                <a:spAutoFit/>
              </a:bodyPr>
              <a:lstStyle/>
              <a:p>
                <a:r>
                  <a:rPr lang="en-US" sz="1800" b="0"/>
                  <a:t>Tussenresultaat (eerst groeperen en dan per groep tellen):</a:t>
                </a:r>
                <a:endParaRPr lang="nl-NL" sz="1800" b="0"/>
              </a:p>
            </p:txBody>
          </p:sp>
          <p:grpSp>
            <p:nvGrpSpPr>
              <p:cNvPr id="7186" name="Group 733"/>
              <p:cNvGrpSpPr>
                <a:grpSpLocks/>
              </p:cNvGrpSpPr>
              <p:nvPr/>
            </p:nvGrpSpPr>
            <p:grpSpPr bwMode="auto">
              <a:xfrm>
                <a:off x="745" y="1633"/>
                <a:ext cx="4270" cy="1590"/>
                <a:chOff x="-3" y="-3"/>
                <a:chExt cx="4270" cy="1854"/>
              </a:xfrm>
            </p:grpSpPr>
            <p:grpSp>
              <p:nvGrpSpPr>
                <p:cNvPr id="7193" name="Group 73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264" cy="1848"/>
                  <a:chOff x="0" y="0"/>
                  <a:chExt cx="4264" cy="1848"/>
                </a:xfrm>
              </p:grpSpPr>
              <p:grpSp>
                <p:nvGrpSpPr>
                  <p:cNvPr id="7195" name="Group 52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60" cy="154"/>
                    <a:chOff x="0" y="0"/>
                    <a:chExt cx="360" cy="154"/>
                  </a:xfrm>
                </p:grpSpPr>
                <p:sp>
                  <p:nvSpPr>
                    <p:cNvPr id="7495" name="Rectangle 5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60" cy="15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  <p:grpSp>
                  <p:nvGrpSpPr>
                    <p:cNvPr id="7496" name="Group 5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360" cy="154"/>
                      <a:chOff x="0" y="0"/>
                      <a:chExt cx="360" cy="154"/>
                    </a:xfrm>
                  </p:grpSpPr>
                  <p:sp>
                    <p:nvSpPr>
                      <p:cNvPr id="7497" name="Rectangle 4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60" cy="15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eaLnBrk="0" hangingPunct="0">
                          <a:lnSpc>
                            <a:spcPct val="100000"/>
                          </a:lnSpc>
                        </a:pPr>
                        <a:r>
                          <a:rPr kumimoji="1" lang="en-US" sz="1000">
                            <a:cs typeface="Arial" charset="0"/>
                          </a:rPr>
                          <a:t>stuknr</a:t>
                        </a:r>
                        <a:endParaRPr kumimoji="1" lang="en-US" sz="2400" b="0">
                          <a:solidFill>
                            <a:schemeClr val="tx1"/>
                          </a:solidFill>
                          <a:latin typeface="Times New Roman" charset="0"/>
                        </a:endParaRPr>
                      </a:p>
                    </p:txBody>
                  </p:sp>
                  <p:sp>
                    <p:nvSpPr>
                      <p:cNvPr id="7498" name="Rectangle 5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60" cy="154"/>
                      </a:xfrm>
                      <a:prstGeom prst="rect">
                        <a:avLst/>
                      </a:prstGeom>
                      <a:noFill/>
                      <a:ln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b"/>
                      <a:lstStyle/>
                      <a:p>
                        <a:endParaRPr lang="nl-NL"/>
                      </a:p>
                    </p:txBody>
                  </p:sp>
                </p:grpSp>
              </p:grpSp>
              <p:grpSp>
                <p:nvGrpSpPr>
                  <p:cNvPr id="7196" name="Group 530"/>
                  <p:cNvGrpSpPr>
                    <a:grpSpLocks/>
                  </p:cNvGrpSpPr>
                  <p:nvPr/>
                </p:nvGrpSpPr>
                <p:grpSpPr bwMode="auto">
                  <a:xfrm>
                    <a:off x="360" y="0"/>
                    <a:ext cx="591" cy="154"/>
                    <a:chOff x="360" y="0"/>
                    <a:chExt cx="591" cy="154"/>
                  </a:xfrm>
                </p:grpSpPr>
                <p:sp>
                  <p:nvSpPr>
                    <p:cNvPr id="7491" name="Rectangle 5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0"/>
                      <a:ext cx="591" cy="15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  <p:grpSp>
                  <p:nvGrpSpPr>
                    <p:cNvPr id="7492" name="Group 5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0" y="0"/>
                      <a:ext cx="591" cy="154"/>
                      <a:chOff x="360" y="0"/>
                      <a:chExt cx="591" cy="154"/>
                    </a:xfrm>
                  </p:grpSpPr>
                  <p:sp>
                    <p:nvSpPr>
                      <p:cNvPr id="7493" name="Rectangle 4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0" y="0"/>
                        <a:ext cx="591" cy="15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eaLnBrk="0" hangingPunct="0">
                          <a:lnSpc>
                            <a:spcPct val="100000"/>
                          </a:lnSpc>
                        </a:pPr>
                        <a:r>
                          <a:rPr kumimoji="1" lang="en-US" sz="1000">
                            <a:cs typeface="Arial" charset="0"/>
                          </a:rPr>
                          <a:t>componistId</a:t>
                        </a:r>
                        <a:endParaRPr kumimoji="1" lang="en-US" sz="2400" b="0">
                          <a:solidFill>
                            <a:schemeClr val="tx1"/>
                          </a:solidFill>
                          <a:latin typeface="Times New Roman" charset="0"/>
                        </a:endParaRPr>
                      </a:p>
                    </p:txBody>
                  </p:sp>
                  <p:sp>
                    <p:nvSpPr>
                      <p:cNvPr id="7494" name="Rectangle 5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0" y="0"/>
                        <a:ext cx="591" cy="154"/>
                      </a:xfrm>
                      <a:prstGeom prst="rect">
                        <a:avLst/>
                      </a:prstGeom>
                      <a:noFill/>
                      <a:ln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b"/>
                      <a:lstStyle/>
                      <a:p>
                        <a:endParaRPr lang="nl-NL"/>
                      </a:p>
                    </p:txBody>
                  </p:sp>
                </p:grpSp>
              </p:grpSp>
              <p:grpSp>
                <p:nvGrpSpPr>
                  <p:cNvPr id="7197" name="Group 534"/>
                  <p:cNvGrpSpPr>
                    <a:grpSpLocks/>
                  </p:cNvGrpSpPr>
                  <p:nvPr/>
                </p:nvGrpSpPr>
                <p:grpSpPr bwMode="auto">
                  <a:xfrm>
                    <a:off x="951" y="0"/>
                    <a:ext cx="666" cy="154"/>
                    <a:chOff x="951" y="0"/>
                    <a:chExt cx="666" cy="154"/>
                  </a:xfrm>
                </p:grpSpPr>
                <p:sp>
                  <p:nvSpPr>
                    <p:cNvPr id="7487" name="Rectangle 5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0"/>
                      <a:ext cx="666" cy="15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  <p:grpSp>
                  <p:nvGrpSpPr>
                    <p:cNvPr id="7488" name="Group 5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51" y="0"/>
                      <a:ext cx="666" cy="154"/>
                      <a:chOff x="951" y="0"/>
                      <a:chExt cx="666" cy="154"/>
                    </a:xfrm>
                  </p:grpSpPr>
                  <p:sp>
                    <p:nvSpPr>
                      <p:cNvPr id="7489" name="Rectangle 4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51" y="0"/>
                        <a:ext cx="666" cy="15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eaLnBrk="0" hangingPunct="0">
                          <a:lnSpc>
                            <a:spcPct val="100000"/>
                          </a:lnSpc>
                        </a:pPr>
                        <a:r>
                          <a:rPr kumimoji="1" lang="en-US" sz="1000">
                            <a:cs typeface="Arial" charset="0"/>
                          </a:rPr>
                          <a:t>titel</a:t>
                        </a:r>
                        <a:endParaRPr kumimoji="1" lang="en-US" sz="2400" b="0">
                          <a:solidFill>
                            <a:schemeClr val="tx1"/>
                          </a:solidFill>
                          <a:latin typeface="Times New Roman" charset="0"/>
                        </a:endParaRPr>
                      </a:p>
                    </p:txBody>
                  </p:sp>
                  <p:sp>
                    <p:nvSpPr>
                      <p:cNvPr id="7490" name="Rectangle 5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51" y="0"/>
                        <a:ext cx="666" cy="154"/>
                      </a:xfrm>
                      <a:prstGeom prst="rect">
                        <a:avLst/>
                      </a:prstGeom>
                      <a:noFill/>
                      <a:ln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b"/>
                      <a:lstStyle/>
                      <a:p>
                        <a:endParaRPr lang="nl-NL"/>
                      </a:p>
                    </p:txBody>
                  </p:sp>
                </p:grpSp>
              </p:grpSp>
              <p:grpSp>
                <p:nvGrpSpPr>
                  <p:cNvPr id="7198" name="Group 538"/>
                  <p:cNvGrpSpPr>
                    <a:grpSpLocks/>
                  </p:cNvGrpSpPr>
                  <p:nvPr/>
                </p:nvGrpSpPr>
                <p:grpSpPr bwMode="auto">
                  <a:xfrm>
                    <a:off x="1617" y="0"/>
                    <a:ext cx="705" cy="154"/>
                    <a:chOff x="1617" y="0"/>
                    <a:chExt cx="705" cy="154"/>
                  </a:xfrm>
                </p:grpSpPr>
                <p:sp>
                  <p:nvSpPr>
                    <p:cNvPr id="7483" name="Rectangle 5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0"/>
                      <a:ext cx="705" cy="15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  <p:grpSp>
                  <p:nvGrpSpPr>
                    <p:cNvPr id="7484" name="Group 5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17" y="0"/>
                      <a:ext cx="705" cy="154"/>
                      <a:chOff x="1617" y="0"/>
                      <a:chExt cx="705" cy="154"/>
                    </a:xfrm>
                  </p:grpSpPr>
                  <p:sp>
                    <p:nvSpPr>
                      <p:cNvPr id="7485" name="Rectangle 4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17" y="0"/>
                        <a:ext cx="705" cy="15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eaLnBrk="0" hangingPunct="0">
                          <a:lnSpc>
                            <a:spcPct val="100000"/>
                          </a:lnSpc>
                        </a:pPr>
                        <a:r>
                          <a:rPr kumimoji="1" lang="en-US" sz="1000" dirty="0" err="1">
                            <a:cs typeface="Arial" charset="0"/>
                          </a:rPr>
                          <a:t>stuknrOrigineel</a:t>
                        </a:r>
                        <a:endParaRPr kumimoji="1" lang="en-US" sz="2400" b="0" dirty="0">
                          <a:solidFill>
                            <a:schemeClr val="tx1"/>
                          </a:solidFill>
                          <a:latin typeface="Times New Roman" charset="0"/>
                        </a:endParaRPr>
                      </a:p>
                    </p:txBody>
                  </p:sp>
                  <p:sp>
                    <p:nvSpPr>
                      <p:cNvPr id="7486" name="Rectangle 5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17" y="0"/>
                        <a:ext cx="705" cy="154"/>
                      </a:xfrm>
                      <a:prstGeom prst="rect">
                        <a:avLst/>
                      </a:prstGeom>
                      <a:noFill/>
                      <a:ln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b"/>
                      <a:lstStyle/>
                      <a:p>
                        <a:endParaRPr lang="nl-NL"/>
                      </a:p>
                    </p:txBody>
                  </p:sp>
                </p:grpSp>
              </p:grpSp>
              <p:grpSp>
                <p:nvGrpSpPr>
                  <p:cNvPr id="7199" name="Group 542"/>
                  <p:cNvGrpSpPr>
                    <a:grpSpLocks/>
                  </p:cNvGrpSpPr>
                  <p:nvPr/>
                </p:nvGrpSpPr>
                <p:grpSpPr bwMode="auto">
                  <a:xfrm>
                    <a:off x="2322" y="0"/>
                    <a:ext cx="541" cy="154"/>
                    <a:chOff x="2322" y="0"/>
                    <a:chExt cx="541" cy="154"/>
                  </a:xfrm>
                </p:grpSpPr>
                <p:sp>
                  <p:nvSpPr>
                    <p:cNvPr id="7479" name="Rectangle 5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0"/>
                      <a:ext cx="541" cy="15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  <p:grpSp>
                  <p:nvGrpSpPr>
                    <p:cNvPr id="7480" name="Group 5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22" y="0"/>
                      <a:ext cx="541" cy="154"/>
                      <a:chOff x="2322" y="0"/>
                      <a:chExt cx="541" cy="154"/>
                    </a:xfrm>
                  </p:grpSpPr>
                  <p:sp>
                    <p:nvSpPr>
                      <p:cNvPr id="7481" name="Rectangle 4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22" y="0"/>
                        <a:ext cx="541" cy="15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eaLnBrk="0" hangingPunct="0">
                          <a:lnSpc>
                            <a:spcPct val="100000"/>
                          </a:lnSpc>
                        </a:pPr>
                        <a:r>
                          <a:rPr kumimoji="1" lang="en-US" sz="1000" dirty="0" err="1">
                            <a:cs typeface="Arial" charset="0"/>
                          </a:rPr>
                          <a:t>genrenaam</a:t>
                        </a:r>
                        <a:endParaRPr kumimoji="1" lang="en-US" sz="2400" b="0" dirty="0">
                          <a:latin typeface="Times New Roman" charset="0"/>
                        </a:endParaRPr>
                      </a:p>
                    </p:txBody>
                  </p:sp>
                  <p:sp>
                    <p:nvSpPr>
                      <p:cNvPr id="7482" name="Rectangle 5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22" y="0"/>
                        <a:ext cx="541" cy="154"/>
                      </a:xfrm>
                      <a:prstGeom prst="rect">
                        <a:avLst/>
                      </a:prstGeom>
                      <a:noFill/>
                      <a:ln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b"/>
                      <a:lstStyle/>
                      <a:p>
                        <a:endParaRPr lang="nl-NL"/>
                      </a:p>
                    </p:txBody>
                  </p:sp>
                </p:grpSp>
              </p:grpSp>
              <p:grpSp>
                <p:nvGrpSpPr>
                  <p:cNvPr id="7200" name="Group 546"/>
                  <p:cNvGrpSpPr>
                    <a:grpSpLocks/>
                  </p:cNvGrpSpPr>
                  <p:nvPr/>
                </p:nvGrpSpPr>
                <p:grpSpPr bwMode="auto">
                  <a:xfrm>
                    <a:off x="2863" y="0"/>
                    <a:ext cx="554" cy="154"/>
                    <a:chOff x="2863" y="0"/>
                    <a:chExt cx="554" cy="154"/>
                  </a:xfrm>
                </p:grpSpPr>
                <p:sp>
                  <p:nvSpPr>
                    <p:cNvPr id="7475" name="Rectangle 5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0"/>
                      <a:ext cx="554" cy="15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  <p:grpSp>
                  <p:nvGrpSpPr>
                    <p:cNvPr id="7476" name="Group 5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63" y="0"/>
                      <a:ext cx="554" cy="154"/>
                      <a:chOff x="2863" y="0"/>
                      <a:chExt cx="554" cy="154"/>
                    </a:xfrm>
                  </p:grpSpPr>
                  <p:sp>
                    <p:nvSpPr>
                      <p:cNvPr id="7477" name="Rectangle 4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63" y="0"/>
                        <a:ext cx="554" cy="15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eaLnBrk="0" hangingPunct="0">
                          <a:lnSpc>
                            <a:spcPct val="100000"/>
                          </a:lnSpc>
                        </a:pPr>
                        <a:r>
                          <a:rPr kumimoji="1" lang="en-US" sz="1000">
                            <a:cs typeface="Arial" charset="0"/>
                          </a:rPr>
                          <a:t>niveaucode</a:t>
                        </a:r>
                        <a:endParaRPr kumimoji="1" lang="en-US" sz="2400" b="0">
                          <a:solidFill>
                            <a:schemeClr val="tx1"/>
                          </a:solidFill>
                          <a:latin typeface="Times New Roman" charset="0"/>
                        </a:endParaRPr>
                      </a:p>
                    </p:txBody>
                  </p:sp>
                  <p:sp>
                    <p:nvSpPr>
                      <p:cNvPr id="7478" name="Rectangle 5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63" y="0"/>
                        <a:ext cx="554" cy="154"/>
                      </a:xfrm>
                      <a:prstGeom prst="rect">
                        <a:avLst/>
                      </a:prstGeom>
                      <a:noFill/>
                      <a:ln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b"/>
                      <a:lstStyle/>
                      <a:p>
                        <a:endParaRPr lang="nl-NL"/>
                      </a:p>
                    </p:txBody>
                  </p:sp>
                </p:grpSp>
              </p:grpSp>
              <p:grpSp>
                <p:nvGrpSpPr>
                  <p:cNvPr id="7201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3417" y="0"/>
                    <a:ext cx="497" cy="154"/>
                    <a:chOff x="3417" y="0"/>
                    <a:chExt cx="497" cy="154"/>
                  </a:xfrm>
                </p:grpSpPr>
                <p:sp>
                  <p:nvSpPr>
                    <p:cNvPr id="7471" name="Rectangle 5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0"/>
                      <a:ext cx="497" cy="15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  <p:grpSp>
                  <p:nvGrpSpPr>
                    <p:cNvPr id="7472" name="Group 5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17" y="0"/>
                      <a:ext cx="497" cy="154"/>
                      <a:chOff x="3417" y="0"/>
                      <a:chExt cx="497" cy="154"/>
                    </a:xfrm>
                  </p:grpSpPr>
                  <p:sp>
                    <p:nvSpPr>
                      <p:cNvPr id="7473" name="Rectangle 4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17" y="0"/>
                        <a:ext cx="497" cy="15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eaLnBrk="0" hangingPunct="0">
                          <a:lnSpc>
                            <a:spcPct val="100000"/>
                          </a:lnSpc>
                        </a:pPr>
                        <a:r>
                          <a:rPr kumimoji="1" lang="en-US" sz="1000">
                            <a:cs typeface="Arial" charset="0"/>
                          </a:rPr>
                          <a:t>speelduur</a:t>
                        </a:r>
                        <a:endParaRPr kumimoji="1" lang="en-US" sz="2400" b="0">
                          <a:solidFill>
                            <a:schemeClr val="tx1"/>
                          </a:solidFill>
                          <a:latin typeface="Times New Roman" charset="0"/>
                        </a:endParaRPr>
                      </a:p>
                    </p:txBody>
                  </p:sp>
                  <p:sp>
                    <p:nvSpPr>
                      <p:cNvPr id="7474" name="Rectangle 5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17" y="0"/>
                        <a:ext cx="497" cy="154"/>
                      </a:xfrm>
                      <a:prstGeom prst="rect">
                        <a:avLst/>
                      </a:prstGeom>
                      <a:noFill/>
                      <a:ln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b"/>
                      <a:lstStyle/>
                      <a:p>
                        <a:endParaRPr lang="nl-NL"/>
                      </a:p>
                    </p:txBody>
                  </p:sp>
                </p:grpSp>
              </p:grpSp>
              <p:grpSp>
                <p:nvGrpSpPr>
                  <p:cNvPr id="7202" name="Group 554"/>
                  <p:cNvGrpSpPr>
                    <a:grpSpLocks/>
                  </p:cNvGrpSpPr>
                  <p:nvPr/>
                </p:nvGrpSpPr>
                <p:grpSpPr bwMode="auto">
                  <a:xfrm>
                    <a:off x="3914" y="0"/>
                    <a:ext cx="350" cy="154"/>
                    <a:chOff x="3914" y="0"/>
                    <a:chExt cx="350" cy="154"/>
                  </a:xfrm>
                </p:grpSpPr>
                <p:sp>
                  <p:nvSpPr>
                    <p:cNvPr id="7467" name="Rectangle 5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0"/>
                      <a:ext cx="350" cy="15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  <p:grpSp>
                  <p:nvGrpSpPr>
                    <p:cNvPr id="7468" name="Group 5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14" y="0"/>
                      <a:ext cx="350" cy="154"/>
                      <a:chOff x="3914" y="0"/>
                      <a:chExt cx="350" cy="154"/>
                    </a:xfrm>
                  </p:grpSpPr>
                  <p:sp>
                    <p:nvSpPr>
                      <p:cNvPr id="7469" name="Rectangle 4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14" y="0"/>
                        <a:ext cx="350" cy="15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eaLnBrk="0" hangingPunct="0">
                          <a:lnSpc>
                            <a:spcPct val="100000"/>
                          </a:lnSpc>
                        </a:pPr>
                        <a:r>
                          <a:rPr kumimoji="1" lang="en-US" sz="1000" dirty="0" err="1">
                            <a:cs typeface="Arial" charset="0"/>
                          </a:rPr>
                          <a:t>jaartal</a:t>
                        </a:r>
                        <a:endParaRPr kumimoji="1" lang="en-US" sz="2400" b="0" dirty="0">
                          <a:solidFill>
                            <a:schemeClr val="tx1"/>
                          </a:solidFill>
                          <a:latin typeface="Times New Roman" charset="0"/>
                        </a:endParaRPr>
                      </a:p>
                    </p:txBody>
                  </p:sp>
                  <p:sp>
                    <p:nvSpPr>
                      <p:cNvPr id="7470" name="Rectangle 5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14" y="0"/>
                        <a:ext cx="350" cy="154"/>
                      </a:xfrm>
                      <a:prstGeom prst="rect">
                        <a:avLst/>
                      </a:prstGeom>
                      <a:noFill/>
                      <a:ln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b"/>
                      <a:lstStyle/>
                      <a:p>
                        <a:endParaRPr lang="nl-NL"/>
                      </a:p>
                    </p:txBody>
                  </p:sp>
                </p:grpSp>
              </p:grpSp>
              <p:grpSp>
                <p:nvGrpSpPr>
                  <p:cNvPr id="7203" name="Group 556"/>
                  <p:cNvGrpSpPr>
                    <a:grpSpLocks/>
                  </p:cNvGrpSpPr>
                  <p:nvPr/>
                </p:nvGrpSpPr>
                <p:grpSpPr bwMode="auto">
                  <a:xfrm>
                    <a:off x="0" y="154"/>
                    <a:ext cx="360" cy="154"/>
                    <a:chOff x="0" y="154"/>
                    <a:chExt cx="360" cy="154"/>
                  </a:xfrm>
                </p:grpSpPr>
                <p:sp>
                  <p:nvSpPr>
                    <p:cNvPr id="7465" name="Rectangle 4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54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66" name="Rectangle 5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54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04" name="Group 558"/>
                  <p:cNvGrpSpPr>
                    <a:grpSpLocks/>
                  </p:cNvGrpSpPr>
                  <p:nvPr/>
                </p:nvGrpSpPr>
                <p:grpSpPr bwMode="auto">
                  <a:xfrm>
                    <a:off x="360" y="154"/>
                    <a:ext cx="591" cy="154"/>
                    <a:chOff x="360" y="154"/>
                    <a:chExt cx="591" cy="154"/>
                  </a:xfrm>
                </p:grpSpPr>
                <p:sp>
                  <p:nvSpPr>
                    <p:cNvPr id="7463" name="Rectangle 4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54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64" name="Rectangle 5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54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05" name="Group 560"/>
                  <p:cNvGrpSpPr>
                    <a:grpSpLocks/>
                  </p:cNvGrpSpPr>
                  <p:nvPr/>
                </p:nvGrpSpPr>
                <p:grpSpPr bwMode="auto">
                  <a:xfrm>
                    <a:off x="951" y="154"/>
                    <a:ext cx="666" cy="154"/>
                    <a:chOff x="951" y="154"/>
                    <a:chExt cx="666" cy="154"/>
                  </a:xfrm>
                </p:grpSpPr>
                <p:sp>
                  <p:nvSpPr>
                    <p:cNvPr id="7461" name="Rectangle 4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54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Blue bird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62" name="Rectangle 5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54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06" name="Group 562"/>
                  <p:cNvGrpSpPr>
                    <a:grpSpLocks/>
                  </p:cNvGrpSpPr>
                  <p:nvPr/>
                </p:nvGrpSpPr>
                <p:grpSpPr bwMode="auto">
                  <a:xfrm>
                    <a:off x="1617" y="154"/>
                    <a:ext cx="705" cy="154"/>
                    <a:chOff x="1617" y="154"/>
                    <a:chExt cx="705" cy="154"/>
                  </a:xfrm>
                </p:grpSpPr>
                <p:sp>
                  <p:nvSpPr>
                    <p:cNvPr id="7459" name="Rectangle 438"/>
                    <p:cNvSpPr>
                      <a:spLocks noChangeArrowheads="1" noTextEdit="1"/>
                    </p:cNvSpPr>
                    <p:nvPr/>
                  </p:nvSpPr>
                  <p:spPr bwMode="auto">
                    <a:xfrm>
                      <a:off x="1617" y="154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nl-NL"/>
                    </a:p>
                  </p:txBody>
                </p:sp>
                <p:sp>
                  <p:nvSpPr>
                    <p:cNvPr id="7460" name="Rectangle 5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154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07" name="Group 564"/>
                  <p:cNvGrpSpPr>
                    <a:grpSpLocks/>
                  </p:cNvGrpSpPr>
                  <p:nvPr/>
                </p:nvGrpSpPr>
                <p:grpSpPr bwMode="auto">
                  <a:xfrm>
                    <a:off x="2322" y="154"/>
                    <a:ext cx="541" cy="154"/>
                    <a:chOff x="2322" y="154"/>
                    <a:chExt cx="541" cy="154"/>
                  </a:xfrm>
                </p:grpSpPr>
                <p:sp>
                  <p:nvSpPr>
                    <p:cNvPr id="7457" name="Rectangle 4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54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jazz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58" name="Rectangle 5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54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08" name="Group 566"/>
                  <p:cNvGrpSpPr>
                    <a:grpSpLocks/>
                  </p:cNvGrpSpPr>
                  <p:nvPr/>
                </p:nvGrpSpPr>
                <p:grpSpPr bwMode="auto">
                  <a:xfrm>
                    <a:off x="2863" y="154"/>
                    <a:ext cx="554" cy="154"/>
                    <a:chOff x="2863" y="154"/>
                    <a:chExt cx="554" cy="154"/>
                  </a:xfrm>
                </p:grpSpPr>
                <p:sp>
                  <p:nvSpPr>
                    <p:cNvPr id="7455" name="Rectangle 440"/>
                    <p:cNvSpPr>
                      <a:spLocks noChangeArrowheads="1" noTextEdit="1"/>
                    </p:cNvSpPr>
                    <p:nvPr/>
                  </p:nvSpPr>
                  <p:spPr bwMode="auto">
                    <a:xfrm>
                      <a:off x="2863" y="154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nl-NL"/>
                    </a:p>
                  </p:txBody>
                </p:sp>
                <p:sp>
                  <p:nvSpPr>
                    <p:cNvPr id="7456" name="Rectangle 5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154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09" name="Group 568"/>
                  <p:cNvGrpSpPr>
                    <a:grpSpLocks/>
                  </p:cNvGrpSpPr>
                  <p:nvPr/>
                </p:nvGrpSpPr>
                <p:grpSpPr bwMode="auto">
                  <a:xfrm>
                    <a:off x="3417" y="154"/>
                    <a:ext cx="497" cy="154"/>
                    <a:chOff x="3417" y="154"/>
                    <a:chExt cx="497" cy="154"/>
                  </a:xfrm>
                </p:grpSpPr>
                <p:sp>
                  <p:nvSpPr>
                    <p:cNvPr id="7453" name="Rectangle 4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54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4.5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54" name="Rectangle 5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54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10" name="Group 570"/>
                  <p:cNvGrpSpPr>
                    <a:grpSpLocks/>
                  </p:cNvGrpSpPr>
                  <p:nvPr/>
                </p:nvGrpSpPr>
                <p:grpSpPr bwMode="auto">
                  <a:xfrm>
                    <a:off x="3914" y="154"/>
                    <a:ext cx="350" cy="154"/>
                    <a:chOff x="3914" y="154"/>
                    <a:chExt cx="350" cy="154"/>
                  </a:xfrm>
                </p:grpSpPr>
                <p:sp>
                  <p:nvSpPr>
                    <p:cNvPr id="7451" name="Rectangle 4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54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1954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52" name="Rectangle 5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54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11" name="Group 572"/>
                  <p:cNvGrpSpPr>
                    <a:grpSpLocks/>
                  </p:cNvGrpSpPr>
                  <p:nvPr/>
                </p:nvGrpSpPr>
                <p:grpSpPr bwMode="auto">
                  <a:xfrm>
                    <a:off x="0" y="308"/>
                    <a:ext cx="360" cy="154"/>
                    <a:chOff x="0" y="308"/>
                    <a:chExt cx="360" cy="154"/>
                  </a:xfrm>
                </p:grpSpPr>
                <p:sp>
                  <p:nvSpPr>
                    <p:cNvPr id="7449" name="Rectangle 4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308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2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50" name="Rectangle 5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308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12" name="Group 574"/>
                  <p:cNvGrpSpPr>
                    <a:grpSpLocks/>
                  </p:cNvGrpSpPr>
                  <p:nvPr/>
                </p:nvGrpSpPr>
                <p:grpSpPr bwMode="auto">
                  <a:xfrm>
                    <a:off x="360" y="308"/>
                    <a:ext cx="591" cy="154"/>
                    <a:chOff x="360" y="308"/>
                    <a:chExt cx="591" cy="154"/>
                  </a:xfrm>
                </p:grpSpPr>
                <p:sp>
                  <p:nvSpPr>
                    <p:cNvPr id="7447" name="Rectangle 4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308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2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48" name="Rectangle 5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308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13" name="Group 576"/>
                  <p:cNvGrpSpPr>
                    <a:grpSpLocks/>
                  </p:cNvGrpSpPr>
                  <p:nvPr/>
                </p:nvGrpSpPr>
                <p:grpSpPr bwMode="auto">
                  <a:xfrm>
                    <a:off x="951" y="308"/>
                    <a:ext cx="666" cy="154"/>
                    <a:chOff x="951" y="308"/>
                    <a:chExt cx="666" cy="154"/>
                  </a:xfrm>
                </p:grpSpPr>
                <p:sp>
                  <p:nvSpPr>
                    <p:cNvPr id="7445" name="Rectangle 4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308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Blue bird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46" name="Rectangle 5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308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14" name="Group 578"/>
                  <p:cNvGrpSpPr>
                    <a:grpSpLocks/>
                  </p:cNvGrpSpPr>
                  <p:nvPr/>
                </p:nvGrpSpPr>
                <p:grpSpPr bwMode="auto">
                  <a:xfrm>
                    <a:off x="1617" y="308"/>
                    <a:ext cx="705" cy="154"/>
                    <a:chOff x="1617" y="308"/>
                    <a:chExt cx="705" cy="154"/>
                  </a:xfrm>
                </p:grpSpPr>
                <p:sp>
                  <p:nvSpPr>
                    <p:cNvPr id="7443" name="Rectangle 4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308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44" name="Rectangle 5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308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15" name="Group 580"/>
                  <p:cNvGrpSpPr>
                    <a:grpSpLocks/>
                  </p:cNvGrpSpPr>
                  <p:nvPr/>
                </p:nvGrpSpPr>
                <p:grpSpPr bwMode="auto">
                  <a:xfrm>
                    <a:off x="2322" y="308"/>
                    <a:ext cx="541" cy="154"/>
                    <a:chOff x="2322" y="308"/>
                    <a:chExt cx="541" cy="154"/>
                  </a:xfrm>
                </p:grpSpPr>
                <p:sp>
                  <p:nvSpPr>
                    <p:cNvPr id="7441" name="Rectangle 4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308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jazz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42" name="Rectangle 5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308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16" name="Group 582"/>
                  <p:cNvGrpSpPr>
                    <a:grpSpLocks/>
                  </p:cNvGrpSpPr>
                  <p:nvPr/>
                </p:nvGrpSpPr>
                <p:grpSpPr bwMode="auto">
                  <a:xfrm>
                    <a:off x="2863" y="308"/>
                    <a:ext cx="554" cy="154"/>
                    <a:chOff x="2863" y="308"/>
                    <a:chExt cx="554" cy="154"/>
                  </a:xfrm>
                </p:grpSpPr>
                <p:sp>
                  <p:nvSpPr>
                    <p:cNvPr id="7439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308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B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40" name="Rectangle 5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308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17" name="Group 584"/>
                  <p:cNvGrpSpPr>
                    <a:grpSpLocks/>
                  </p:cNvGrpSpPr>
                  <p:nvPr/>
                </p:nvGrpSpPr>
                <p:grpSpPr bwMode="auto">
                  <a:xfrm>
                    <a:off x="3417" y="308"/>
                    <a:ext cx="497" cy="154"/>
                    <a:chOff x="3417" y="308"/>
                    <a:chExt cx="497" cy="154"/>
                  </a:xfrm>
                </p:grpSpPr>
                <p:sp>
                  <p:nvSpPr>
                    <p:cNvPr id="7437" name="Rectangle 4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308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4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38" name="Rectangle 5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308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18" name="Group 586"/>
                  <p:cNvGrpSpPr>
                    <a:grpSpLocks/>
                  </p:cNvGrpSpPr>
                  <p:nvPr/>
                </p:nvGrpSpPr>
                <p:grpSpPr bwMode="auto">
                  <a:xfrm>
                    <a:off x="3914" y="308"/>
                    <a:ext cx="350" cy="154"/>
                    <a:chOff x="3914" y="308"/>
                    <a:chExt cx="350" cy="154"/>
                  </a:xfrm>
                </p:grpSpPr>
                <p:sp>
                  <p:nvSpPr>
                    <p:cNvPr id="7435" name="Rectangle 4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308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1988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36" name="Rectangle 5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308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19" name="Group 588"/>
                  <p:cNvGrpSpPr>
                    <a:grpSpLocks/>
                  </p:cNvGrpSpPr>
                  <p:nvPr/>
                </p:nvGrpSpPr>
                <p:grpSpPr bwMode="auto">
                  <a:xfrm>
                    <a:off x="0" y="462"/>
                    <a:ext cx="360" cy="154"/>
                    <a:chOff x="0" y="462"/>
                    <a:chExt cx="360" cy="154"/>
                  </a:xfrm>
                </p:grpSpPr>
                <p:sp>
                  <p:nvSpPr>
                    <p:cNvPr id="7433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62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13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34" name="Rectangle 5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62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20" name="Group 590"/>
                  <p:cNvGrpSpPr>
                    <a:grpSpLocks/>
                  </p:cNvGrpSpPr>
                  <p:nvPr/>
                </p:nvGrpSpPr>
                <p:grpSpPr bwMode="auto">
                  <a:xfrm>
                    <a:off x="360" y="462"/>
                    <a:ext cx="591" cy="154"/>
                    <a:chOff x="360" y="462"/>
                    <a:chExt cx="591" cy="154"/>
                  </a:xfrm>
                </p:grpSpPr>
                <p:sp>
                  <p:nvSpPr>
                    <p:cNvPr id="7431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462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10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32" name="Rectangle 5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462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21" name="Group 592"/>
                  <p:cNvGrpSpPr>
                    <a:grpSpLocks/>
                  </p:cNvGrpSpPr>
                  <p:nvPr/>
                </p:nvGrpSpPr>
                <p:grpSpPr bwMode="auto">
                  <a:xfrm>
                    <a:off x="951" y="462"/>
                    <a:ext cx="666" cy="154"/>
                    <a:chOff x="951" y="462"/>
                    <a:chExt cx="666" cy="154"/>
                  </a:xfrm>
                </p:grpSpPr>
                <p:sp>
                  <p:nvSpPr>
                    <p:cNvPr id="7429" name="Rectangle 4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462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Swinging Lina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30" name="Rectangle 5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462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22" name="Group 594"/>
                  <p:cNvGrpSpPr>
                    <a:grpSpLocks/>
                  </p:cNvGrpSpPr>
                  <p:nvPr/>
                </p:nvGrpSpPr>
                <p:grpSpPr bwMode="auto">
                  <a:xfrm>
                    <a:off x="1617" y="462"/>
                    <a:ext cx="705" cy="154"/>
                    <a:chOff x="1617" y="462"/>
                    <a:chExt cx="705" cy="154"/>
                  </a:xfrm>
                </p:grpSpPr>
                <p:sp>
                  <p:nvSpPr>
                    <p:cNvPr id="7427" name="Rectangle 4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462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28" name="Rectangle 5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462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23" name="Group 596"/>
                  <p:cNvGrpSpPr>
                    <a:grpSpLocks/>
                  </p:cNvGrpSpPr>
                  <p:nvPr/>
                </p:nvGrpSpPr>
                <p:grpSpPr bwMode="auto">
                  <a:xfrm>
                    <a:off x="2322" y="462"/>
                    <a:ext cx="541" cy="154"/>
                    <a:chOff x="2322" y="462"/>
                    <a:chExt cx="541" cy="154"/>
                  </a:xfrm>
                </p:grpSpPr>
                <p:sp>
                  <p:nvSpPr>
                    <p:cNvPr id="7425" name="Rectangle 4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462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jazz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26" name="Rectangle 5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462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24" name="Group 598"/>
                  <p:cNvGrpSpPr>
                    <a:grpSpLocks/>
                  </p:cNvGrpSpPr>
                  <p:nvPr/>
                </p:nvGrpSpPr>
                <p:grpSpPr bwMode="auto">
                  <a:xfrm>
                    <a:off x="2863" y="462"/>
                    <a:ext cx="554" cy="154"/>
                    <a:chOff x="2863" y="462"/>
                    <a:chExt cx="554" cy="154"/>
                  </a:xfrm>
                </p:grpSpPr>
                <p:sp>
                  <p:nvSpPr>
                    <p:cNvPr id="7423" name="Rectangle 4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462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B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24" name="Rectangle 5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462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25" name="Group 600"/>
                  <p:cNvGrpSpPr>
                    <a:grpSpLocks/>
                  </p:cNvGrpSpPr>
                  <p:nvPr/>
                </p:nvGrpSpPr>
                <p:grpSpPr bwMode="auto">
                  <a:xfrm>
                    <a:off x="3417" y="462"/>
                    <a:ext cx="497" cy="154"/>
                    <a:chOff x="3417" y="462"/>
                    <a:chExt cx="497" cy="154"/>
                  </a:xfrm>
                </p:grpSpPr>
                <p:sp>
                  <p:nvSpPr>
                    <p:cNvPr id="7421" name="Rectangle 4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462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8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22" name="Rectangle 5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462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26" name="Group 602"/>
                  <p:cNvGrpSpPr>
                    <a:grpSpLocks/>
                  </p:cNvGrpSpPr>
                  <p:nvPr/>
                </p:nvGrpSpPr>
                <p:grpSpPr bwMode="auto">
                  <a:xfrm>
                    <a:off x="3914" y="462"/>
                    <a:ext cx="350" cy="154"/>
                    <a:chOff x="3914" y="462"/>
                    <a:chExt cx="350" cy="154"/>
                  </a:xfrm>
                </p:grpSpPr>
                <p:sp>
                  <p:nvSpPr>
                    <p:cNvPr id="7419" name="Rectangle 4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462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1997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20" name="Rectangle 6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462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27" name="Group 604"/>
                  <p:cNvGrpSpPr>
                    <a:grpSpLocks/>
                  </p:cNvGrpSpPr>
                  <p:nvPr/>
                </p:nvGrpSpPr>
                <p:grpSpPr bwMode="auto">
                  <a:xfrm>
                    <a:off x="0" y="616"/>
                    <a:ext cx="360" cy="154"/>
                    <a:chOff x="0" y="616"/>
                    <a:chExt cx="360" cy="154"/>
                  </a:xfrm>
                </p:grpSpPr>
                <p:sp>
                  <p:nvSpPr>
                    <p:cNvPr id="7417" name="Rectangle 4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616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18" name="Rectangle 6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616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28" name="Group 606"/>
                  <p:cNvGrpSpPr>
                    <a:grpSpLocks/>
                  </p:cNvGrpSpPr>
                  <p:nvPr/>
                </p:nvGrpSpPr>
                <p:grpSpPr bwMode="auto">
                  <a:xfrm>
                    <a:off x="360" y="616"/>
                    <a:ext cx="591" cy="154"/>
                    <a:chOff x="360" y="616"/>
                    <a:chExt cx="591" cy="154"/>
                  </a:xfrm>
                </p:grpSpPr>
                <p:sp>
                  <p:nvSpPr>
                    <p:cNvPr id="7415" name="Rectangle 4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616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10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16" name="Rectangle 6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616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29" name="Group 608"/>
                  <p:cNvGrpSpPr>
                    <a:grpSpLocks/>
                  </p:cNvGrpSpPr>
                  <p:nvPr/>
                </p:nvGrpSpPr>
                <p:grpSpPr bwMode="auto">
                  <a:xfrm>
                    <a:off x="951" y="616"/>
                    <a:ext cx="666" cy="154"/>
                    <a:chOff x="951" y="616"/>
                    <a:chExt cx="666" cy="154"/>
                  </a:xfrm>
                </p:grpSpPr>
                <p:sp>
                  <p:nvSpPr>
                    <p:cNvPr id="7413" name="Rectangle 4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616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Blue sky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14" name="Rectangle 6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616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30" name="Group 610"/>
                  <p:cNvGrpSpPr>
                    <a:grpSpLocks/>
                  </p:cNvGrpSpPr>
                  <p:nvPr/>
                </p:nvGrpSpPr>
                <p:grpSpPr bwMode="auto">
                  <a:xfrm>
                    <a:off x="1617" y="616"/>
                    <a:ext cx="705" cy="154"/>
                    <a:chOff x="1617" y="616"/>
                    <a:chExt cx="705" cy="154"/>
                  </a:xfrm>
                </p:grpSpPr>
                <p:sp>
                  <p:nvSpPr>
                    <p:cNvPr id="7411" name="Rectangle 4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616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12" name="Rectangle 6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616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31" name="Group 612"/>
                  <p:cNvGrpSpPr>
                    <a:grpSpLocks/>
                  </p:cNvGrpSpPr>
                  <p:nvPr/>
                </p:nvGrpSpPr>
                <p:grpSpPr bwMode="auto">
                  <a:xfrm>
                    <a:off x="2322" y="616"/>
                    <a:ext cx="541" cy="154"/>
                    <a:chOff x="2322" y="616"/>
                    <a:chExt cx="541" cy="154"/>
                  </a:xfrm>
                </p:grpSpPr>
                <p:sp>
                  <p:nvSpPr>
                    <p:cNvPr id="7409" name="Rectangle 4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616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jazz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10" name="Rectangle 6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616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32" name="Group 614"/>
                  <p:cNvGrpSpPr>
                    <a:grpSpLocks/>
                  </p:cNvGrpSpPr>
                  <p:nvPr/>
                </p:nvGrpSpPr>
                <p:grpSpPr bwMode="auto">
                  <a:xfrm>
                    <a:off x="2863" y="616"/>
                    <a:ext cx="554" cy="154"/>
                    <a:chOff x="2863" y="616"/>
                    <a:chExt cx="554" cy="154"/>
                  </a:xfrm>
                </p:grpSpPr>
                <p:sp>
                  <p:nvSpPr>
                    <p:cNvPr id="7407" name="Rectangle 4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616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A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08" name="Rectangle 6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616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33" name="Group 616"/>
                  <p:cNvGrpSpPr>
                    <a:grpSpLocks/>
                  </p:cNvGrpSpPr>
                  <p:nvPr/>
                </p:nvGrpSpPr>
                <p:grpSpPr bwMode="auto">
                  <a:xfrm>
                    <a:off x="3417" y="616"/>
                    <a:ext cx="497" cy="154"/>
                    <a:chOff x="3417" y="616"/>
                    <a:chExt cx="497" cy="154"/>
                  </a:xfrm>
                </p:grpSpPr>
                <p:sp>
                  <p:nvSpPr>
                    <p:cNvPr id="7405" name="Rectangle 4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616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4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06" name="Rectangle 6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616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34" name="Group 618"/>
                  <p:cNvGrpSpPr>
                    <a:grpSpLocks/>
                  </p:cNvGrpSpPr>
                  <p:nvPr/>
                </p:nvGrpSpPr>
                <p:grpSpPr bwMode="auto">
                  <a:xfrm>
                    <a:off x="3914" y="616"/>
                    <a:ext cx="350" cy="154"/>
                    <a:chOff x="3914" y="616"/>
                    <a:chExt cx="350" cy="154"/>
                  </a:xfrm>
                </p:grpSpPr>
                <p:sp>
                  <p:nvSpPr>
                    <p:cNvPr id="7403" name="Rectangle 4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616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1998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04" name="Rectangle 6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616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35" name="Group 620"/>
                  <p:cNvGrpSpPr>
                    <a:grpSpLocks/>
                  </p:cNvGrpSpPr>
                  <p:nvPr/>
                </p:nvGrpSpPr>
                <p:grpSpPr bwMode="auto">
                  <a:xfrm>
                    <a:off x="0" y="770"/>
                    <a:ext cx="360" cy="154"/>
                    <a:chOff x="0" y="770"/>
                    <a:chExt cx="360" cy="154"/>
                  </a:xfrm>
                </p:grpSpPr>
                <p:sp>
                  <p:nvSpPr>
                    <p:cNvPr id="7401" name="Rectangle 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770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3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02" name="Rectangle 6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770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36" name="Group 622"/>
                  <p:cNvGrpSpPr>
                    <a:grpSpLocks/>
                  </p:cNvGrpSpPr>
                  <p:nvPr/>
                </p:nvGrpSpPr>
                <p:grpSpPr bwMode="auto">
                  <a:xfrm>
                    <a:off x="360" y="770"/>
                    <a:ext cx="591" cy="154"/>
                    <a:chOff x="360" y="770"/>
                    <a:chExt cx="591" cy="154"/>
                  </a:xfrm>
                </p:grpSpPr>
                <p:sp>
                  <p:nvSpPr>
                    <p:cNvPr id="7399" name="Rectangle 4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770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4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400" name="Rectangle 6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770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37" name="Group 624"/>
                  <p:cNvGrpSpPr>
                    <a:grpSpLocks/>
                  </p:cNvGrpSpPr>
                  <p:nvPr/>
                </p:nvGrpSpPr>
                <p:grpSpPr bwMode="auto">
                  <a:xfrm>
                    <a:off x="951" y="770"/>
                    <a:ext cx="666" cy="154"/>
                    <a:chOff x="951" y="770"/>
                    <a:chExt cx="666" cy="154"/>
                  </a:xfrm>
                </p:grpSpPr>
                <p:sp>
                  <p:nvSpPr>
                    <p:cNvPr id="7397" name="Rectangle 4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770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Air pur charmer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98" name="Rectangle 6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770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38" name="Group 626"/>
                  <p:cNvGrpSpPr>
                    <a:grpSpLocks/>
                  </p:cNvGrpSpPr>
                  <p:nvPr/>
                </p:nvGrpSpPr>
                <p:grpSpPr bwMode="auto">
                  <a:xfrm>
                    <a:off x="1617" y="770"/>
                    <a:ext cx="705" cy="154"/>
                    <a:chOff x="1617" y="770"/>
                    <a:chExt cx="705" cy="154"/>
                  </a:xfrm>
                </p:grpSpPr>
                <p:sp>
                  <p:nvSpPr>
                    <p:cNvPr id="7395" name="Rectangle 470"/>
                    <p:cNvSpPr>
                      <a:spLocks noChangeArrowheads="1" noTextEdit="1"/>
                    </p:cNvSpPr>
                    <p:nvPr/>
                  </p:nvSpPr>
                  <p:spPr bwMode="auto">
                    <a:xfrm>
                      <a:off x="1617" y="770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nl-NL"/>
                    </a:p>
                  </p:txBody>
                </p:sp>
                <p:sp>
                  <p:nvSpPr>
                    <p:cNvPr id="7396" name="Rectangle 6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770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39" name="Group 628"/>
                  <p:cNvGrpSpPr>
                    <a:grpSpLocks/>
                  </p:cNvGrpSpPr>
                  <p:nvPr/>
                </p:nvGrpSpPr>
                <p:grpSpPr bwMode="auto">
                  <a:xfrm>
                    <a:off x="2322" y="770"/>
                    <a:ext cx="541" cy="154"/>
                    <a:chOff x="2322" y="770"/>
                    <a:chExt cx="541" cy="154"/>
                  </a:xfrm>
                </p:grpSpPr>
                <p:sp>
                  <p:nvSpPr>
                    <p:cNvPr id="7393" name="Rectangle 4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770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klassiek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94" name="Rectangle 6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770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40" name="Group 630"/>
                  <p:cNvGrpSpPr>
                    <a:grpSpLocks/>
                  </p:cNvGrpSpPr>
                  <p:nvPr/>
                </p:nvGrpSpPr>
                <p:grpSpPr bwMode="auto">
                  <a:xfrm>
                    <a:off x="2863" y="770"/>
                    <a:ext cx="554" cy="154"/>
                    <a:chOff x="2863" y="770"/>
                    <a:chExt cx="554" cy="154"/>
                  </a:xfrm>
                </p:grpSpPr>
                <p:sp>
                  <p:nvSpPr>
                    <p:cNvPr id="7391" name="Rectangle 4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770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B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92" name="Rectangle 6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770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41" name="Group 632"/>
                  <p:cNvGrpSpPr>
                    <a:grpSpLocks/>
                  </p:cNvGrpSpPr>
                  <p:nvPr/>
                </p:nvGrpSpPr>
                <p:grpSpPr bwMode="auto">
                  <a:xfrm>
                    <a:off x="3417" y="770"/>
                    <a:ext cx="497" cy="154"/>
                    <a:chOff x="3417" y="770"/>
                    <a:chExt cx="497" cy="154"/>
                  </a:xfrm>
                </p:grpSpPr>
                <p:sp>
                  <p:nvSpPr>
                    <p:cNvPr id="7389" name="Rectangle 4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770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4.5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90" name="Rectangle 6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770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42" name="Group 634"/>
                  <p:cNvGrpSpPr>
                    <a:grpSpLocks/>
                  </p:cNvGrpSpPr>
                  <p:nvPr/>
                </p:nvGrpSpPr>
                <p:grpSpPr bwMode="auto">
                  <a:xfrm>
                    <a:off x="3914" y="770"/>
                    <a:ext cx="350" cy="154"/>
                    <a:chOff x="3914" y="770"/>
                    <a:chExt cx="350" cy="154"/>
                  </a:xfrm>
                </p:grpSpPr>
                <p:sp>
                  <p:nvSpPr>
                    <p:cNvPr id="7387" name="Rectangle 4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770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1953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88" name="Rectangle 6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770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43" name="Group 636"/>
                  <p:cNvGrpSpPr>
                    <a:grpSpLocks/>
                  </p:cNvGrpSpPr>
                  <p:nvPr/>
                </p:nvGrpSpPr>
                <p:grpSpPr bwMode="auto">
                  <a:xfrm>
                    <a:off x="0" y="924"/>
                    <a:ext cx="360" cy="154"/>
                    <a:chOff x="0" y="924"/>
                    <a:chExt cx="360" cy="154"/>
                  </a:xfrm>
                </p:grpSpPr>
                <p:sp>
                  <p:nvSpPr>
                    <p:cNvPr id="7385" name="Rectangle 4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924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86" name="Rectangle 6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924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44" name="Group 638"/>
                  <p:cNvGrpSpPr>
                    <a:grpSpLocks/>
                  </p:cNvGrpSpPr>
                  <p:nvPr/>
                </p:nvGrpSpPr>
                <p:grpSpPr bwMode="auto">
                  <a:xfrm>
                    <a:off x="360" y="924"/>
                    <a:ext cx="591" cy="154"/>
                    <a:chOff x="360" y="924"/>
                    <a:chExt cx="591" cy="154"/>
                  </a:xfrm>
                </p:grpSpPr>
                <p:sp>
                  <p:nvSpPr>
                    <p:cNvPr id="7383" name="Rectangle 4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924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84" name="Rectangle 6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924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45" name="Group 640"/>
                  <p:cNvGrpSpPr>
                    <a:grpSpLocks/>
                  </p:cNvGrpSpPr>
                  <p:nvPr/>
                </p:nvGrpSpPr>
                <p:grpSpPr bwMode="auto">
                  <a:xfrm>
                    <a:off x="951" y="924"/>
                    <a:ext cx="666" cy="154"/>
                    <a:chOff x="951" y="924"/>
                    <a:chExt cx="666" cy="154"/>
                  </a:xfrm>
                </p:grpSpPr>
                <p:sp>
                  <p:nvSpPr>
                    <p:cNvPr id="7381" name="Rectangle 4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924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Lina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82" name="Rectangle 6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924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46" name="Group 642"/>
                  <p:cNvGrpSpPr>
                    <a:grpSpLocks/>
                  </p:cNvGrpSpPr>
                  <p:nvPr/>
                </p:nvGrpSpPr>
                <p:grpSpPr bwMode="auto">
                  <a:xfrm>
                    <a:off x="1617" y="924"/>
                    <a:ext cx="705" cy="154"/>
                    <a:chOff x="1617" y="924"/>
                    <a:chExt cx="705" cy="154"/>
                  </a:xfrm>
                </p:grpSpPr>
                <p:sp>
                  <p:nvSpPr>
                    <p:cNvPr id="7379" name="Rectangle 478"/>
                    <p:cNvSpPr>
                      <a:spLocks noChangeArrowheads="1" noTextEdit="1"/>
                    </p:cNvSpPr>
                    <p:nvPr/>
                  </p:nvSpPr>
                  <p:spPr bwMode="auto">
                    <a:xfrm>
                      <a:off x="1617" y="924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nl-NL"/>
                    </a:p>
                  </p:txBody>
                </p:sp>
                <p:sp>
                  <p:nvSpPr>
                    <p:cNvPr id="7380" name="Rectangle 6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924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47" name="Group 644"/>
                  <p:cNvGrpSpPr>
                    <a:grpSpLocks/>
                  </p:cNvGrpSpPr>
                  <p:nvPr/>
                </p:nvGrpSpPr>
                <p:grpSpPr bwMode="auto">
                  <a:xfrm>
                    <a:off x="2322" y="924"/>
                    <a:ext cx="541" cy="154"/>
                    <a:chOff x="2322" y="924"/>
                    <a:chExt cx="541" cy="154"/>
                  </a:xfrm>
                </p:grpSpPr>
                <p:sp>
                  <p:nvSpPr>
                    <p:cNvPr id="7377" name="Rectangle 4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924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klassiek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78" name="Rectangle 6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924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48" name="Group 646"/>
                  <p:cNvGrpSpPr>
                    <a:grpSpLocks/>
                  </p:cNvGrpSpPr>
                  <p:nvPr/>
                </p:nvGrpSpPr>
                <p:grpSpPr bwMode="auto">
                  <a:xfrm>
                    <a:off x="2863" y="924"/>
                    <a:ext cx="554" cy="154"/>
                    <a:chOff x="2863" y="924"/>
                    <a:chExt cx="554" cy="154"/>
                  </a:xfrm>
                </p:grpSpPr>
                <p:sp>
                  <p:nvSpPr>
                    <p:cNvPr id="7375" name="Rectangle 4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924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B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76" name="Rectangle 6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924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49" name="Group 648"/>
                  <p:cNvGrpSpPr>
                    <a:grpSpLocks/>
                  </p:cNvGrpSpPr>
                  <p:nvPr/>
                </p:nvGrpSpPr>
                <p:grpSpPr bwMode="auto">
                  <a:xfrm>
                    <a:off x="3417" y="924"/>
                    <a:ext cx="497" cy="154"/>
                    <a:chOff x="3417" y="924"/>
                    <a:chExt cx="497" cy="154"/>
                  </a:xfrm>
                </p:grpSpPr>
                <p:sp>
                  <p:nvSpPr>
                    <p:cNvPr id="7373" name="Rectangle 4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924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74" name="Rectangle 6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924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50" name="Group 650"/>
                  <p:cNvGrpSpPr>
                    <a:grpSpLocks/>
                  </p:cNvGrpSpPr>
                  <p:nvPr/>
                </p:nvGrpSpPr>
                <p:grpSpPr bwMode="auto">
                  <a:xfrm>
                    <a:off x="3914" y="924"/>
                    <a:ext cx="350" cy="154"/>
                    <a:chOff x="3914" y="924"/>
                    <a:chExt cx="350" cy="154"/>
                  </a:xfrm>
                </p:grpSpPr>
                <p:sp>
                  <p:nvSpPr>
                    <p:cNvPr id="7371" name="Rectangle 4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924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1979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72" name="Rectangle 6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924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51" name="Group 652"/>
                  <p:cNvGrpSpPr>
                    <a:grpSpLocks/>
                  </p:cNvGrpSpPr>
                  <p:nvPr/>
                </p:nvGrpSpPr>
                <p:grpSpPr bwMode="auto">
                  <a:xfrm>
                    <a:off x="0" y="1078"/>
                    <a:ext cx="360" cy="154"/>
                    <a:chOff x="0" y="1078"/>
                    <a:chExt cx="360" cy="154"/>
                  </a:xfrm>
                </p:grpSpPr>
                <p:sp>
                  <p:nvSpPr>
                    <p:cNvPr id="7369" name="Rectangle 4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078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8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70" name="Rectangle 6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078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52" name="Group 654"/>
                  <p:cNvGrpSpPr>
                    <a:grpSpLocks/>
                  </p:cNvGrpSpPr>
                  <p:nvPr/>
                </p:nvGrpSpPr>
                <p:grpSpPr bwMode="auto">
                  <a:xfrm>
                    <a:off x="360" y="1078"/>
                    <a:ext cx="591" cy="154"/>
                    <a:chOff x="360" y="1078"/>
                    <a:chExt cx="591" cy="154"/>
                  </a:xfrm>
                </p:grpSpPr>
                <p:sp>
                  <p:nvSpPr>
                    <p:cNvPr id="7367" name="Rectangle 4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078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8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68" name="Rectangle 6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078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53" name="Group 656"/>
                  <p:cNvGrpSpPr>
                    <a:grpSpLocks/>
                  </p:cNvGrpSpPr>
                  <p:nvPr/>
                </p:nvGrpSpPr>
                <p:grpSpPr bwMode="auto">
                  <a:xfrm>
                    <a:off x="951" y="1078"/>
                    <a:ext cx="666" cy="154"/>
                    <a:chOff x="951" y="1078"/>
                    <a:chExt cx="666" cy="154"/>
                  </a:xfrm>
                </p:grpSpPr>
                <p:sp>
                  <p:nvSpPr>
                    <p:cNvPr id="7365" name="Rectangle 4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078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Berceuse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66" name="Rectangle 6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078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54" name="Group 658"/>
                  <p:cNvGrpSpPr>
                    <a:grpSpLocks/>
                  </p:cNvGrpSpPr>
                  <p:nvPr/>
                </p:nvGrpSpPr>
                <p:grpSpPr bwMode="auto">
                  <a:xfrm>
                    <a:off x="1617" y="1078"/>
                    <a:ext cx="705" cy="154"/>
                    <a:chOff x="1617" y="1078"/>
                    <a:chExt cx="705" cy="154"/>
                  </a:xfrm>
                </p:grpSpPr>
                <p:sp>
                  <p:nvSpPr>
                    <p:cNvPr id="7363" name="Rectangle 486"/>
                    <p:cNvSpPr>
                      <a:spLocks noChangeArrowheads="1" noTextEdit="1"/>
                    </p:cNvSpPr>
                    <p:nvPr/>
                  </p:nvSpPr>
                  <p:spPr bwMode="auto">
                    <a:xfrm>
                      <a:off x="1617" y="1078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nl-NL"/>
                    </a:p>
                  </p:txBody>
                </p:sp>
                <p:sp>
                  <p:nvSpPr>
                    <p:cNvPr id="7364" name="Rectangle 6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1078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55" name="Group 660"/>
                  <p:cNvGrpSpPr>
                    <a:grpSpLocks/>
                  </p:cNvGrpSpPr>
                  <p:nvPr/>
                </p:nvGrpSpPr>
                <p:grpSpPr bwMode="auto">
                  <a:xfrm>
                    <a:off x="2322" y="1078"/>
                    <a:ext cx="541" cy="154"/>
                    <a:chOff x="2322" y="1078"/>
                    <a:chExt cx="541" cy="154"/>
                  </a:xfrm>
                </p:grpSpPr>
                <p:sp>
                  <p:nvSpPr>
                    <p:cNvPr id="7361" name="Rectangle 4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078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klassiek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62" name="Rectangle 6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078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56" name="Group 662"/>
                  <p:cNvGrpSpPr>
                    <a:grpSpLocks/>
                  </p:cNvGrpSpPr>
                  <p:nvPr/>
                </p:nvGrpSpPr>
                <p:grpSpPr bwMode="auto">
                  <a:xfrm>
                    <a:off x="2863" y="1078"/>
                    <a:ext cx="554" cy="154"/>
                    <a:chOff x="2863" y="1078"/>
                    <a:chExt cx="554" cy="154"/>
                  </a:xfrm>
                </p:grpSpPr>
                <p:sp>
                  <p:nvSpPr>
                    <p:cNvPr id="7359" name="Rectangle 488"/>
                    <p:cNvSpPr>
                      <a:spLocks noChangeArrowheads="1" noTextEdit="1"/>
                    </p:cNvSpPr>
                    <p:nvPr/>
                  </p:nvSpPr>
                  <p:spPr bwMode="auto">
                    <a:xfrm>
                      <a:off x="2863" y="1078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nl-NL"/>
                    </a:p>
                  </p:txBody>
                </p:sp>
                <p:sp>
                  <p:nvSpPr>
                    <p:cNvPr id="7360" name="Rectangle 6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1078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57" name="Group 664"/>
                  <p:cNvGrpSpPr>
                    <a:grpSpLocks/>
                  </p:cNvGrpSpPr>
                  <p:nvPr/>
                </p:nvGrpSpPr>
                <p:grpSpPr bwMode="auto">
                  <a:xfrm>
                    <a:off x="3417" y="1078"/>
                    <a:ext cx="497" cy="154"/>
                    <a:chOff x="3417" y="1078"/>
                    <a:chExt cx="497" cy="154"/>
                  </a:xfrm>
                </p:grpSpPr>
                <p:sp>
                  <p:nvSpPr>
                    <p:cNvPr id="7357" name="Rectangle 4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078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4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58" name="Rectangle 6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078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58" name="Group 666"/>
                  <p:cNvGrpSpPr>
                    <a:grpSpLocks/>
                  </p:cNvGrpSpPr>
                  <p:nvPr/>
                </p:nvGrpSpPr>
                <p:grpSpPr bwMode="auto">
                  <a:xfrm>
                    <a:off x="3914" y="1078"/>
                    <a:ext cx="350" cy="154"/>
                    <a:chOff x="3914" y="1078"/>
                    <a:chExt cx="350" cy="154"/>
                  </a:xfrm>
                </p:grpSpPr>
                <p:sp>
                  <p:nvSpPr>
                    <p:cNvPr id="7355" name="Rectangle 4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078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1786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56" name="Rectangle 6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078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59" name="Group 668"/>
                  <p:cNvGrpSpPr>
                    <a:grpSpLocks/>
                  </p:cNvGrpSpPr>
                  <p:nvPr/>
                </p:nvGrpSpPr>
                <p:grpSpPr bwMode="auto">
                  <a:xfrm>
                    <a:off x="0" y="1232"/>
                    <a:ext cx="360" cy="154"/>
                    <a:chOff x="0" y="1232"/>
                    <a:chExt cx="360" cy="154"/>
                  </a:xfrm>
                </p:grpSpPr>
                <p:sp>
                  <p:nvSpPr>
                    <p:cNvPr id="7353" name="Rectangle 4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232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9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54" name="Rectangle 6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232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60" name="Group 670"/>
                  <p:cNvGrpSpPr>
                    <a:grpSpLocks/>
                  </p:cNvGrpSpPr>
                  <p:nvPr/>
                </p:nvGrpSpPr>
                <p:grpSpPr bwMode="auto">
                  <a:xfrm>
                    <a:off x="360" y="1232"/>
                    <a:ext cx="591" cy="154"/>
                    <a:chOff x="360" y="1232"/>
                    <a:chExt cx="591" cy="154"/>
                  </a:xfrm>
                </p:grpSpPr>
                <p:sp>
                  <p:nvSpPr>
                    <p:cNvPr id="7351" name="Rectangle 4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232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2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52" name="Rectangle 6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232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61" name="Group 672"/>
                  <p:cNvGrpSpPr>
                    <a:grpSpLocks/>
                  </p:cNvGrpSpPr>
                  <p:nvPr/>
                </p:nvGrpSpPr>
                <p:grpSpPr bwMode="auto">
                  <a:xfrm>
                    <a:off x="951" y="1232"/>
                    <a:ext cx="666" cy="154"/>
                    <a:chOff x="951" y="1232"/>
                    <a:chExt cx="666" cy="154"/>
                  </a:xfrm>
                </p:grpSpPr>
                <p:sp>
                  <p:nvSpPr>
                    <p:cNvPr id="7349" name="Rectangle 4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232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Cradle song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50" name="Rectangle 6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232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62" name="Group 674"/>
                  <p:cNvGrpSpPr>
                    <a:grpSpLocks/>
                  </p:cNvGrpSpPr>
                  <p:nvPr/>
                </p:nvGrpSpPr>
                <p:grpSpPr bwMode="auto">
                  <a:xfrm>
                    <a:off x="1617" y="1232"/>
                    <a:ext cx="705" cy="154"/>
                    <a:chOff x="1617" y="1232"/>
                    <a:chExt cx="705" cy="154"/>
                  </a:xfrm>
                </p:grpSpPr>
                <p:sp>
                  <p:nvSpPr>
                    <p:cNvPr id="7347" name="Rectangle 4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1232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8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48" name="Rectangle 6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1232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63" name="Group 676"/>
                  <p:cNvGrpSpPr>
                    <a:grpSpLocks/>
                  </p:cNvGrpSpPr>
                  <p:nvPr/>
                </p:nvGrpSpPr>
                <p:grpSpPr bwMode="auto">
                  <a:xfrm>
                    <a:off x="2322" y="1232"/>
                    <a:ext cx="541" cy="154"/>
                    <a:chOff x="2322" y="1232"/>
                    <a:chExt cx="541" cy="154"/>
                  </a:xfrm>
                </p:grpSpPr>
                <p:sp>
                  <p:nvSpPr>
                    <p:cNvPr id="7345" name="Rectangle 4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232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klassiek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46" name="Rectangle 6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232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64" name="Group 678"/>
                  <p:cNvGrpSpPr>
                    <a:grpSpLocks/>
                  </p:cNvGrpSpPr>
                  <p:nvPr/>
                </p:nvGrpSpPr>
                <p:grpSpPr bwMode="auto">
                  <a:xfrm>
                    <a:off x="2863" y="1232"/>
                    <a:ext cx="554" cy="154"/>
                    <a:chOff x="2863" y="1232"/>
                    <a:chExt cx="554" cy="154"/>
                  </a:xfrm>
                </p:grpSpPr>
                <p:sp>
                  <p:nvSpPr>
                    <p:cNvPr id="7343" name="Rectangle 4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1232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B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44" name="Rectangle 6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1232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65" name="Group 680"/>
                  <p:cNvGrpSpPr>
                    <a:grpSpLocks/>
                  </p:cNvGrpSpPr>
                  <p:nvPr/>
                </p:nvGrpSpPr>
                <p:grpSpPr bwMode="auto">
                  <a:xfrm>
                    <a:off x="3417" y="1232"/>
                    <a:ext cx="497" cy="154"/>
                    <a:chOff x="3417" y="1232"/>
                    <a:chExt cx="497" cy="154"/>
                  </a:xfrm>
                </p:grpSpPr>
                <p:sp>
                  <p:nvSpPr>
                    <p:cNvPr id="7341" name="Rectangle 4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232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3.5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42" name="Rectangle 6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232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66" name="Group 682"/>
                  <p:cNvGrpSpPr>
                    <a:grpSpLocks/>
                  </p:cNvGrpSpPr>
                  <p:nvPr/>
                </p:nvGrpSpPr>
                <p:grpSpPr bwMode="auto">
                  <a:xfrm>
                    <a:off x="3914" y="1232"/>
                    <a:ext cx="350" cy="154"/>
                    <a:chOff x="3914" y="1232"/>
                    <a:chExt cx="350" cy="154"/>
                  </a:xfrm>
                </p:grpSpPr>
                <p:sp>
                  <p:nvSpPr>
                    <p:cNvPr id="7339" name="Rectangle 4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232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1990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40" name="Rectangle 6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232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67" name="Group 684"/>
                  <p:cNvGrpSpPr>
                    <a:grpSpLocks/>
                  </p:cNvGrpSpPr>
                  <p:nvPr/>
                </p:nvGrpSpPr>
                <p:grpSpPr bwMode="auto">
                  <a:xfrm>
                    <a:off x="0" y="1386"/>
                    <a:ext cx="360" cy="154"/>
                    <a:chOff x="0" y="1386"/>
                    <a:chExt cx="360" cy="154"/>
                  </a:xfrm>
                </p:grpSpPr>
                <p:sp>
                  <p:nvSpPr>
                    <p:cNvPr id="7337" name="Rectangle 4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386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10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38" name="Rectangle 6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386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68" name="Group 686"/>
                  <p:cNvGrpSpPr>
                    <a:grpSpLocks/>
                  </p:cNvGrpSpPr>
                  <p:nvPr/>
                </p:nvGrpSpPr>
                <p:grpSpPr bwMode="auto">
                  <a:xfrm>
                    <a:off x="360" y="1386"/>
                    <a:ext cx="591" cy="154"/>
                    <a:chOff x="360" y="1386"/>
                    <a:chExt cx="591" cy="154"/>
                  </a:xfrm>
                </p:grpSpPr>
                <p:sp>
                  <p:nvSpPr>
                    <p:cNvPr id="7335" name="Rectangle 5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386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8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36" name="Rectangle 6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386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69" name="Group 688"/>
                  <p:cNvGrpSpPr>
                    <a:grpSpLocks/>
                  </p:cNvGrpSpPr>
                  <p:nvPr/>
                </p:nvGrpSpPr>
                <p:grpSpPr bwMode="auto">
                  <a:xfrm>
                    <a:off x="951" y="1386"/>
                    <a:ext cx="666" cy="154"/>
                    <a:chOff x="951" y="1386"/>
                    <a:chExt cx="666" cy="154"/>
                  </a:xfrm>
                </p:grpSpPr>
                <p:sp>
                  <p:nvSpPr>
                    <p:cNvPr id="7333" name="Rectangle 5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386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Non piu andrai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34" name="Rectangle 6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386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70" name="Group 690"/>
                  <p:cNvGrpSpPr>
                    <a:grpSpLocks/>
                  </p:cNvGrpSpPr>
                  <p:nvPr/>
                </p:nvGrpSpPr>
                <p:grpSpPr bwMode="auto">
                  <a:xfrm>
                    <a:off x="1617" y="1386"/>
                    <a:ext cx="705" cy="154"/>
                    <a:chOff x="1617" y="1386"/>
                    <a:chExt cx="705" cy="154"/>
                  </a:xfrm>
                </p:grpSpPr>
                <p:sp>
                  <p:nvSpPr>
                    <p:cNvPr id="7331" name="Rectangle 502"/>
                    <p:cNvSpPr>
                      <a:spLocks noChangeArrowheads="1" noTextEdit="1"/>
                    </p:cNvSpPr>
                    <p:nvPr/>
                  </p:nvSpPr>
                  <p:spPr bwMode="auto">
                    <a:xfrm>
                      <a:off x="1617" y="1386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nl-NL"/>
                    </a:p>
                  </p:txBody>
                </p:sp>
                <p:sp>
                  <p:nvSpPr>
                    <p:cNvPr id="7332" name="Rectangle 6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1386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71" name="Group 692"/>
                  <p:cNvGrpSpPr>
                    <a:grpSpLocks/>
                  </p:cNvGrpSpPr>
                  <p:nvPr/>
                </p:nvGrpSpPr>
                <p:grpSpPr bwMode="auto">
                  <a:xfrm>
                    <a:off x="2322" y="1386"/>
                    <a:ext cx="541" cy="154"/>
                    <a:chOff x="2322" y="1386"/>
                    <a:chExt cx="541" cy="154"/>
                  </a:xfrm>
                </p:grpSpPr>
                <p:sp>
                  <p:nvSpPr>
                    <p:cNvPr id="7329" name="Rectangle 5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386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klassiek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30" name="Rectangle 6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386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72" name="Group 694"/>
                  <p:cNvGrpSpPr>
                    <a:grpSpLocks/>
                  </p:cNvGrpSpPr>
                  <p:nvPr/>
                </p:nvGrpSpPr>
                <p:grpSpPr bwMode="auto">
                  <a:xfrm>
                    <a:off x="2863" y="1386"/>
                    <a:ext cx="554" cy="154"/>
                    <a:chOff x="2863" y="1386"/>
                    <a:chExt cx="554" cy="154"/>
                  </a:xfrm>
                </p:grpSpPr>
                <p:sp>
                  <p:nvSpPr>
                    <p:cNvPr id="7327" name="Rectangle 504"/>
                    <p:cNvSpPr>
                      <a:spLocks noChangeArrowheads="1" noTextEdit="1"/>
                    </p:cNvSpPr>
                    <p:nvPr/>
                  </p:nvSpPr>
                  <p:spPr bwMode="auto">
                    <a:xfrm>
                      <a:off x="2863" y="1386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nl-NL"/>
                    </a:p>
                  </p:txBody>
                </p:sp>
                <p:sp>
                  <p:nvSpPr>
                    <p:cNvPr id="7328" name="Rectangle 6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1386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73" name="Group 696"/>
                  <p:cNvGrpSpPr>
                    <a:grpSpLocks/>
                  </p:cNvGrpSpPr>
                  <p:nvPr/>
                </p:nvGrpSpPr>
                <p:grpSpPr bwMode="auto">
                  <a:xfrm>
                    <a:off x="3417" y="1386"/>
                    <a:ext cx="497" cy="154"/>
                    <a:chOff x="3417" y="1386"/>
                    <a:chExt cx="497" cy="154"/>
                  </a:xfrm>
                </p:grpSpPr>
                <p:sp>
                  <p:nvSpPr>
                    <p:cNvPr id="7325" name="Rectangle 505"/>
                    <p:cNvSpPr>
                      <a:spLocks noChangeArrowheads="1" noTextEdit="1"/>
                    </p:cNvSpPr>
                    <p:nvPr/>
                  </p:nvSpPr>
                  <p:spPr bwMode="auto">
                    <a:xfrm>
                      <a:off x="3417" y="1386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nl-NL"/>
                    </a:p>
                  </p:txBody>
                </p:sp>
                <p:sp>
                  <p:nvSpPr>
                    <p:cNvPr id="7326" name="Rectangle 6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386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74" name="Group 698"/>
                  <p:cNvGrpSpPr>
                    <a:grpSpLocks/>
                  </p:cNvGrpSpPr>
                  <p:nvPr/>
                </p:nvGrpSpPr>
                <p:grpSpPr bwMode="auto">
                  <a:xfrm>
                    <a:off x="3914" y="1386"/>
                    <a:ext cx="350" cy="154"/>
                    <a:chOff x="3914" y="1386"/>
                    <a:chExt cx="350" cy="154"/>
                  </a:xfrm>
                </p:grpSpPr>
                <p:sp>
                  <p:nvSpPr>
                    <p:cNvPr id="7323" name="Rectangle 5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386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1791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24" name="Rectangle 6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386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75" name="Group 700"/>
                  <p:cNvGrpSpPr>
                    <a:grpSpLocks/>
                  </p:cNvGrpSpPr>
                  <p:nvPr/>
                </p:nvGrpSpPr>
                <p:grpSpPr bwMode="auto">
                  <a:xfrm>
                    <a:off x="0" y="1540"/>
                    <a:ext cx="360" cy="154"/>
                    <a:chOff x="0" y="1540"/>
                    <a:chExt cx="360" cy="154"/>
                  </a:xfrm>
                </p:grpSpPr>
                <p:sp>
                  <p:nvSpPr>
                    <p:cNvPr id="7321" name="Rectangle 5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540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14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22" name="Rectangle 6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540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76" name="Group 702"/>
                  <p:cNvGrpSpPr>
                    <a:grpSpLocks/>
                  </p:cNvGrpSpPr>
                  <p:nvPr/>
                </p:nvGrpSpPr>
                <p:grpSpPr bwMode="auto">
                  <a:xfrm>
                    <a:off x="360" y="1540"/>
                    <a:ext cx="591" cy="154"/>
                    <a:chOff x="360" y="1540"/>
                    <a:chExt cx="591" cy="154"/>
                  </a:xfrm>
                </p:grpSpPr>
                <p:sp>
                  <p:nvSpPr>
                    <p:cNvPr id="7319" name="Rectangle 5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540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20" name="Rectangle 7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540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77" name="Group 704"/>
                  <p:cNvGrpSpPr>
                    <a:grpSpLocks/>
                  </p:cNvGrpSpPr>
                  <p:nvPr/>
                </p:nvGrpSpPr>
                <p:grpSpPr bwMode="auto">
                  <a:xfrm>
                    <a:off x="951" y="1540"/>
                    <a:ext cx="666" cy="154"/>
                    <a:chOff x="951" y="1540"/>
                    <a:chExt cx="666" cy="154"/>
                  </a:xfrm>
                </p:grpSpPr>
                <p:sp>
                  <p:nvSpPr>
                    <p:cNvPr id="7317" name="Rectangle 5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540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Little Lina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18" name="Rectangle 7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540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78" name="Group 706"/>
                  <p:cNvGrpSpPr>
                    <a:grpSpLocks/>
                  </p:cNvGrpSpPr>
                  <p:nvPr/>
                </p:nvGrpSpPr>
                <p:grpSpPr bwMode="auto">
                  <a:xfrm>
                    <a:off x="1617" y="1540"/>
                    <a:ext cx="705" cy="154"/>
                    <a:chOff x="1617" y="1540"/>
                    <a:chExt cx="705" cy="154"/>
                  </a:xfrm>
                </p:grpSpPr>
                <p:sp>
                  <p:nvSpPr>
                    <p:cNvPr id="7315" name="Rectangle 5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1540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5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16" name="Rectangle 7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1540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79" name="Group 708"/>
                  <p:cNvGrpSpPr>
                    <a:grpSpLocks/>
                  </p:cNvGrpSpPr>
                  <p:nvPr/>
                </p:nvGrpSpPr>
                <p:grpSpPr bwMode="auto">
                  <a:xfrm>
                    <a:off x="2322" y="1540"/>
                    <a:ext cx="541" cy="154"/>
                    <a:chOff x="2322" y="1540"/>
                    <a:chExt cx="541" cy="154"/>
                  </a:xfrm>
                </p:grpSpPr>
                <p:sp>
                  <p:nvSpPr>
                    <p:cNvPr id="7313" name="Rectangle 5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540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klassiek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14" name="Rectangle 7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540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80" name="Group 710"/>
                  <p:cNvGrpSpPr>
                    <a:grpSpLocks/>
                  </p:cNvGrpSpPr>
                  <p:nvPr/>
                </p:nvGrpSpPr>
                <p:grpSpPr bwMode="auto">
                  <a:xfrm>
                    <a:off x="2863" y="1540"/>
                    <a:ext cx="554" cy="154"/>
                    <a:chOff x="2863" y="1540"/>
                    <a:chExt cx="554" cy="154"/>
                  </a:xfrm>
                </p:grpSpPr>
                <p:sp>
                  <p:nvSpPr>
                    <p:cNvPr id="7311" name="Rectangle 5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1540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A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12" name="Rectangle 7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1540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81" name="Group 712"/>
                  <p:cNvGrpSpPr>
                    <a:grpSpLocks/>
                  </p:cNvGrpSpPr>
                  <p:nvPr/>
                </p:nvGrpSpPr>
                <p:grpSpPr bwMode="auto">
                  <a:xfrm>
                    <a:off x="3417" y="1540"/>
                    <a:ext cx="497" cy="154"/>
                    <a:chOff x="3417" y="1540"/>
                    <a:chExt cx="497" cy="154"/>
                  </a:xfrm>
                </p:grpSpPr>
                <p:sp>
                  <p:nvSpPr>
                    <p:cNvPr id="7309" name="Rectangle 5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540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4.3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10" name="Rectangle 7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540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82" name="Group 714"/>
                  <p:cNvGrpSpPr>
                    <a:grpSpLocks/>
                  </p:cNvGrpSpPr>
                  <p:nvPr/>
                </p:nvGrpSpPr>
                <p:grpSpPr bwMode="auto">
                  <a:xfrm>
                    <a:off x="3914" y="1540"/>
                    <a:ext cx="350" cy="154"/>
                    <a:chOff x="3914" y="1540"/>
                    <a:chExt cx="350" cy="154"/>
                  </a:xfrm>
                </p:grpSpPr>
                <p:sp>
                  <p:nvSpPr>
                    <p:cNvPr id="7307" name="Rectangle 5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540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1998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08" name="Rectangle 7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540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83" name="Group 716"/>
                  <p:cNvGrpSpPr>
                    <a:grpSpLocks/>
                  </p:cNvGrpSpPr>
                  <p:nvPr/>
                </p:nvGrpSpPr>
                <p:grpSpPr bwMode="auto">
                  <a:xfrm>
                    <a:off x="0" y="1694"/>
                    <a:ext cx="360" cy="154"/>
                    <a:chOff x="0" y="1694"/>
                    <a:chExt cx="360" cy="154"/>
                  </a:xfrm>
                </p:grpSpPr>
                <p:sp>
                  <p:nvSpPr>
                    <p:cNvPr id="7305" name="Rectangle 5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694"/>
                      <a:ext cx="36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12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06" name="Rectangle 7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694"/>
                      <a:ext cx="36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84" name="Group 718"/>
                  <p:cNvGrpSpPr>
                    <a:grpSpLocks/>
                  </p:cNvGrpSpPr>
                  <p:nvPr/>
                </p:nvGrpSpPr>
                <p:grpSpPr bwMode="auto">
                  <a:xfrm>
                    <a:off x="360" y="1694"/>
                    <a:ext cx="591" cy="154"/>
                    <a:chOff x="360" y="1694"/>
                    <a:chExt cx="591" cy="154"/>
                  </a:xfrm>
                </p:grpSpPr>
                <p:sp>
                  <p:nvSpPr>
                    <p:cNvPr id="7303" name="Rectangle 5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694"/>
                      <a:ext cx="59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9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04" name="Rectangle 7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" y="1694"/>
                      <a:ext cx="59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85" name="Group 720"/>
                  <p:cNvGrpSpPr>
                    <a:grpSpLocks/>
                  </p:cNvGrpSpPr>
                  <p:nvPr/>
                </p:nvGrpSpPr>
                <p:grpSpPr bwMode="auto">
                  <a:xfrm>
                    <a:off x="951" y="1694"/>
                    <a:ext cx="666" cy="154"/>
                    <a:chOff x="951" y="1694"/>
                    <a:chExt cx="666" cy="154"/>
                  </a:xfrm>
                </p:grpSpPr>
                <p:sp>
                  <p:nvSpPr>
                    <p:cNvPr id="7301" name="Rectangle 5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694"/>
                      <a:ext cx="666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I'll never go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02" name="Rectangle 7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1" y="1694"/>
                      <a:ext cx="666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86" name="Group 722"/>
                  <p:cNvGrpSpPr>
                    <a:grpSpLocks/>
                  </p:cNvGrpSpPr>
                  <p:nvPr/>
                </p:nvGrpSpPr>
                <p:grpSpPr bwMode="auto">
                  <a:xfrm>
                    <a:off x="1617" y="1694"/>
                    <a:ext cx="705" cy="154"/>
                    <a:chOff x="1617" y="1694"/>
                    <a:chExt cx="705" cy="154"/>
                  </a:xfrm>
                </p:grpSpPr>
                <p:sp>
                  <p:nvSpPr>
                    <p:cNvPr id="7299" name="Rectangle 5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1694"/>
                      <a:ext cx="70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10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300" name="Rectangle 7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1694"/>
                      <a:ext cx="705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87" name="Group 724"/>
                  <p:cNvGrpSpPr>
                    <a:grpSpLocks/>
                  </p:cNvGrpSpPr>
                  <p:nvPr/>
                </p:nvGrpSpPr>
                <p:grpSpPr bwMode="auto">
                  <a:xfrm>
                    <a:off x="2322" y="1694"/>
                    <a:ext cx="541" cy="154"/>
                    <a:chOff x="2322" y="1694"/>
                    <a:chExt cx="541" cy="154"/>
                  </a:xfrm>
                </p:grpSpPr>
                <p:sp>
                  <p:nvSpPr>
                    <p:cNvPr id="7297" name="Rectangle 5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694"/>
                      <a:ext cx="541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pop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298" name="Rectangle 7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2" y="1694"/>
                      <a:ext cx="541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88" name="Group 726"/>
                  <p:cNvGrpSpPr>
                    <a:grpSpLocks/>
                  </p:cNvGrpSpPr>
                  <p:nvPr/>
                </p:nvGrpSpPr>
                <p:grpSpPr bwMode="auto">
                  <a:xfrm>
                    <a:off x="2863" y="1694"/>
                    <a:ext cx="554" cy="154"/>
                    <a:chOff x="2863" y="1694"/>
                    <a:chExt cx="554" cy="154"/>
                  </a:xfrm>
                </p:grpSpPr>
                <p:sp>
                  <p:nvSpPr>
                    <p:cNvPr id="7295" name="Rectangle 5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1694"/>
                      <a:ext cx="554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A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296" name="Rectangle 7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" y="1694"/>
                      <a:ext cx="554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89" name="Group 728"/>
                  <p:cNvGrpSpPr>
                    <a:grpSpLocks/>
                  </p:cNvGrpSpPr>
                  <p:nvPr/>
                </p:nvGrpSpPr>
                <p:grpSpPr bwMode="auto">
                  <a:xfrm>
                    <a:off x="3417" y="1694"/>
                    <a:ext cx="497" cy="154"/>
                    <a:chOff x="3417" y="1694"/>
                    <a:chExt cx="497" cy="154"/>
                  </a:xfrm>
                </p:grpSpPr>
                <p:sp>
                  <p:nvSpPr>
                    <p:cNvPr id="7293" name="Rectangle 5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694"/>
                      <a:ext cx="497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6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294" name="Rectangle 7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7" y="1694"/>
                      <a:ext cx="497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  <p:grpSp>
                <p:nvGrpSpPr>
                  <p:cNvPr id="7290" name="Group 730"/>
                  <p:cNvGrpSpPr>
                    <a:grpSpLocks/>
                  </p:cNvGrpSpPr>
                  <p:nvPr/>
                </p:nvGrpSpPr>
                <p:grpSpPr bwMode="auto">
                  <a:xfrm>
                    <a:off x="3914" y="1694"/>
                    <a:ext cx="350" cy="154"/>
                    <a:chOff x="3914" y="1694"/>
                    <a:chExt cx="350" cy="154"/>
                  </a:xfrm>
                </p:grpSpPr>
                <p:sp>
                  <p:nvSpPr>
                    <p:cNvPr id="7291" name="Rectangle 5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694"/>
                      <a:ext cx="350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eaLnBrk="0" hangingPunct="0">
                        <a:lnSpc>
                          <a:spcPct val="100000"/>
                        </a:lnSpc>
                      </a:pPr>
                      <a:r>
                        <a:rPr kumimoji="1" lang="en-US" sz="1000" b="0">
                          <a:cs typeface="Arial" charset="0"/>
                        </a:rPr>
                        <a:t>1996</a:t>
                      </a:r>
                      <a:endParaRPr kumimoji="1" lang="en-US" sz="2400" b="0">
                        <a:solidFill>
                          <a:schemeClr val="tx1"/>
                        </a:solidFill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7292" name="Rectangle 7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4" y="1694"/>
                      <a:ext cx="350" cy="154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b"/>
                    <a:lstStyle/>
                    <a:p>
                      <a:endParaRPr lang="nl-NL"/>
                    </a:p>
                  </p:txBody>
                </p:sp>
              </p:grpSp>
            </p:grpSp>
            <p:sp>
              <p:nvSpPr>
                <p:cNvPr id="7194" name="Rectangle 732"/>
                <p:cNvSpPr>
                  <a:spLocks noChangeArrowheads="1"/>
                </p:cNvSpPr>
                <p:nvPr/>
              </p:nvSpPr>
              <p:spPr bwMode="auto">
                <a:xfrm>
                  <a:off x="-3" y="-3"/>
                  <a:ext cx="4270" cy="1854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sp>
            <p:nvSpPr>
              <p:cNvPr id="7187" name="AutoShape 734"/>
              <p:cNvSpPr>
                <a:spLocks/>
              </p:cNvSpPr>
              <p:nvPr/>
            </p:nvSpPr>
            <p:spPr bwMode="auto">
              <a:xfrm>
                <a:off x="5160" y="1776"/>
                <a:ext cx="72" cy="504"/>
              </a:xfrm>
              <a:prstGeom prst="rightBrace">
                <a:avLst>
                  <a:gd name="adj1" fmla="val 58333"/>
                  <a:gd name="adj2" fmla="val 50000"/>
                </a:avLst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7188" name="AutoShape 735"/>
              <p:cNvSpPr>
                <a:spLocks/>
              </p:cNvSpPr>
              <p:nvPr/>
            </p:nvSpPr>
            <p:spPr bwMode="auto">
              <a:xfrm>
                <a:off x="5160" y="2296"/>
                <a:ext cx="112" cy="776"/>
              </a:xfrm>
              <a:prstGeom prst="rightBrace">
                <a:avLst>
                  <a:gd name="adj1" fmla="val 57738"/>
                  <a:gd name="adj2" fmla="val 50000"/>
                </a:avLst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7189" name="AutoShape 736"/>
              <p:cNvSpPr>
                <a:spLocks/>
              </p:cNvSpPr>
              <p:nvPr/>
            </p:nvSpPr>
            <p:spPr bwMode="auto">
              <a:xfrm>
                <a:off x="5152" y="3088"/>
                <a:ext cx="104" cy="128"/>
              </a:xfrm>
              <a:prstGeom prst="rightBrace">
                <a:avLst>
                  <a:gd name="adj1" fmla="val 10256"/>
                  <a:gd name="adj2" fmla="val 50000"/>
                </a:avLst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7190" name="Text Box 739"/>
              <p:cNvSpPr txBox="1">
                <a:spLocks noChangeArrowheads="1"/>
              </p:cNvSpPr>
              <p:nvPr/>
            </p:nvSpPr>
            <p:spPr bwMode="auto">
              <a:xfrm>
                <a:off x="5262" y="1933"/>
                <a:ext cx="19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b">
                <a:spAutoFit/>
              </a:bodyPr>
              <a:lstStyle/>
              <a:p>
                <a:r>
                  <a:rPr lang="nl-NL" sz="1800" b="0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7191" name="Text Box 740"/>
              <p:cNvSpPr txBox="1">
                <a:spLocks noChangeArrowheads="1"/>
              </p:cNvSpPr>
              <p:nvPr/>
            </p:nvSpPr>
            <p:spPr bwMode="auto">
              <a:xfrm>
                <a:off x="5270" y="2573"/>
                <a:ext cx="19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b">
                <a:spAutoFit/>
              </a:bodyPr>
              <a:lstStyle/>
              <a:p>
                <a:r>
                  <a:rPr lang="nl-NL" sz="1800" b="0">
                    <a:solidFill>
                      <a:srgbClr val="000099"/>
                    </a:solidFill>
                  </a:rPr>
                  <a:t>6</a:t>
                </a:r>
              </a:p>
            </p:txBody>
          </p:sp>
          <p:sp>
            <p:nvSpPr>
              <p:cNvPr id="7192" name="Text Box 741"/>
              <p:cNvSpPr txBox="1">
                <a:spLocks noChangeArrowheads="1"/>
              </p:cNvSpPr>
              <p:nvPr/>
            </p:nvSpPr>
            <p:spPr bwMode="auto">
              <a:xfrm>
                <a:off x="5270" y="3045"/>
                <a:ext cx="19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b">
                <a:spAutoFit/>
              </a:bodyPr>
              <a:lstStyle/>
              <a:p>
                <a:r>
                  <a:rPr lang="nl-NL" sz="1800" b="0">
                    <a:solidFill>
                      <a:srgbClr val="000099"/>
                    </a:solidFill>
                  </a:rPr>
                  <a:t>1</a:t>
                </a:r>
              </a:p>
            </p:txBody>
          </p:sp>
        </p:grpSp>
        <p:sp>
          <p:nvSpPr>
            <p:cNvPr id="7181" name="Line 743"/>
            <p:cNvSpPr>
              <a:spLocks noChangeShapeType="1"/>
            </p:cNvSpPr>
            <p:nvPr/>
          </p:nvSpPr>
          <p:spPr bwMode="auto">
            <a:xfrm>
              <a:off x="736" y="2320"/>
              <a:ext cx="428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7182" name="Line 744"/>
            <p:cNvSpPr>
              <a:spLocks noChangeShapeType="1"/>
            </p:cNvSpPr>
            <p:nvPr/>
          </p:nvSpPr>
          <p:spPr bwMode="auto">
            <a:xfrm>
              <a:off x="744" y="1792"/>
              <a:ext cx="428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7183" name="Line 745"/>
            <p:cNvSpPr>
              <a:spLocks noChangeShapeType="1"/>
            </p:cNvSpPr>
            <p:nvPr/>
          </p:nvSpPr>
          <p:spPr bwMode="auto">
            <a:xfrm>
              <a:off x="744" y="3112"/>
              <a:ext cx="428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7184" name="Line 746"/>
            <p:cNvSpPr>
              <a:spLocks noChangeShapeType="1"/>
            </p:cNvSpPr>
            <p:nvPr/>
          </p:nvSpPr>
          <p:spPr bwMode="auto">
            <a:xfrm>
              <a:off x="744" y="3248"/>
              <a:ext cx="428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331" name="Footer Placeholder 3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338" name="Text Box 737"/>
          <p:cNvSpPr txBox="1">
            <a:spLocks noChangeArrowheads="1"/>
          </p:cNvSpPr>
          <p:nvPr/>
        </p:nvSpPr>
        <p:spPr bwMode="auto">
          <a:xfrm>
            <a:off x="1162051" y="5088168"/>
            <a:ext cx="676275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	</a:t>
            </a:r>
            <a:r>
              <a:rPr lang="en-US" sz="1800" b="0" dirty="0" err="1">
                <a:solidFill>
                  <a:srgbClr val="000099"/>
                </a:solidFill>
              </a:rPr>
              <a:t>genrenaam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nl-NL" sz="1800" b="0" dirty="0">
                <a:solidFill>
                  <a:srgbClr val="000099"/>
                </a:solidFill>
              </a:rPr>
              <a:t>COUNT </a:t>
            </a:r>
            <a:r>
              <a:rPr lang="nl-NL" sz="1800" b="0" dirty="0" smtClean="0">
                <a:solidFill>
                  <a:srgbClr val="000099"/>
                </a:solidFill>
              </a:rPr>
              <a:t>(*) AS aantal</a:t>
            </a:r>
            <a:endParaRPr lang="nl-NL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FROM	Stuk</a:t>
            </a: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GROUP BY	</a:t>
            </a:r>
            <a:r>
              <a:rPr lang="nl-NL" sz="1800" b="0" dirty="0" smtClean="0">
                <a:solidFill>
                  <a:srgbClr val="000099"/>
                </a:solidFill>
              </a:rPr>
              <a:t>genrenaam</a:t>
            </a:r>
          </a:p>
          <a:p>
            <a:pPr>
              <a:tabLst>
                <a:tab pos="1320800" algn="l"/>
              </a:tabLst>
            </a:pPr>
            <a:r>
              <a:rPr lang="nl-NL" sz="1800" b="0" dirty="0" smtClean="0">
                <a:solidFill>
                  <a:srgbClr val="000099"/>
                </a:solidFill>
              </a:rPr>
              <a:t>ORDER BY 2 DESC</a:t>
            </a:r>
            <a:endParaRPr lang="nl-NL" sz="1800" b="0" dirty="0">
              <a:solidFill>
                <a:srgbClr val="000099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3213100" y="4713774"/>
            <a:ext cx="1976120" cy="38357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4" name="Rectangle 738"/>
          <p:cNvSpPr>
            <a:spLocks noChangeArrowheads="1"/>
          </p:cNvSpPr>
          <p:nvPr/>
        </p:nvSpPr>
        <p:spPr bwMode="auto">
          <a:xfrm>
            <a:off x="1162051" y="4794253"/>
            <a:ext cx="4171949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 dirty="0" smtClean="0">
                <a:latin typeface="Arial Unicode MS" pitchFamily="34" charset="-128"/>
              </a:rPr>
              <a:t>Query: </a:t>
            </a:r>
            <a:endParaRPr lang="nl-NL" sz="1800" b="0" dirty="0">
              <a:latin typeface="Arial Unicode MS" pitchFamily="34" charset="-128"/>
            </a:endParaRPr>
          </a:p>
        </p:txBody>
      </p:sp>
      <p:graphicFrame>
        <p:nvGraphicFramePr>
          <p:cNvPr id="366" name="Table 365"/>
          <p:cNvGraphicFramePr>
            <a:graphicFrameLocks noGrp="1"/>
          </p:cNvGraphicFramePr>
          <p:nvPr>
            <p:extLst/>
          </p:nvPr>
        </p:nvGraphicFramePr>
        <p:xfrm>
          <a:off x="6428740" y="5286157"/>
          <a:ext cx="1775460" cy="891540"/>
        </p:xfrm>
        <a:graphic>
          <a:graphicData uri="http://schemas.openxmlformats.org/drawingml/2006/table">
            <a:tbl>
              <a:tblPr/>
              <a:tblGrid>
                <a:gridCol w="971478"/>
                <a:gridCol w="80398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genrenaam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aantal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klassiek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jazz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1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184604"/>
            <a:ext cx="7467600" cy="635000"/>
          </a:xfrm>
        </p:spPr>
        <p:txBody>
          <a:bodyPr/>
          <a:lstStyle/>
          <a:p>
            <a:pPr algn="r" eaLnBrk="1" hangingPunct="1"/>
            <a:r>
              <a:rPr lang="en-US" dirty="0" err="1" smtClean="0"/>
              <a:t>Groeperen</a:t>
            </a:r>
            <a:r>
              <a:rPr lang="en-US" dirty="0" smtClean="0"/>
              <a:t> (2)</a:t>
            </a:r>
            <a:endParaRPr lang="nl-NL" dirty="0" smtClean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333500" y="2817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7174" name="Rectangle 426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31" name="Footer Placeholder 3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3238499" y="704670"/>
            <a:ext cx="1976120" cy="38357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4" name="Rectangle 738"/>
          <p:cNvSpPr>
            <a:spLocks noChangeArrowheads="1"/>
          </p:cNvSpPr>
          <p:nvPr/>
        </p:nvSpPr>
        <p:spPr bwMode="auto">
          <a:xfrm>
            <a:off x="1126490" y="2004268"/>
            <a:ext cx="564769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 dirty="0" smtClean="0">
                <a:latin typeface="Arial Unicode MS" pitchFamily="34" charset="-128"/>
              </a:rPr>
              <a:t>Verwerking nogmaals stap voor stap uitgelegd:</a:t>
            </a:r>
            <a:endParaRPr lang="nl-NL" sz="1800" b="0" dirty="0">
              <a:latin typeface="Arial Unicode MS" pitchFamily="34" charset="-128"/>
            </a:endParaRPr>
          </a:p>
        </p:txBody>
      </p:sp>
      <p:sp>
        <p:nvSpPr>
          <p:cNvPr id="335" name="Text Box 737"/>
          <p:cNvSpPr txBox="1">
            <a:spLocks noChangeArrowheads="1"/>
          </p:cNvSpPr>
          <p:nvPr/>
        </p:nvSpPr>
        <p:spPr bwMode="auto">
          <a:xfrm>
            <a:off x="1187450" y="2398148"/>
            <a:ext cx="676275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	</a:t>
            </a:r>
            <a:r>
              <a:rPr lang="en-US" sz="1800" b="0" dirty="0" err="1">
                <a:solidFill>
                  <a:srgbClr val="000099"/>
                </a:solidFill>
              </a:rPr>
              <a:t>genrenaam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nl-NL" sz="1800" b="0" dirty="0">
                <a:solidFill>
                  <a:srgbClr val="000099"/>
                </a:solidFill>
              </a:rPr>
              <a:t>COUNT </a:t>
            </a:r>
            <a:r>
              <a:rPr lang="nl-NL" sz="1800" b="0" dirty="0" smtClean="0">
                <a:solidFill>
                  <a:srgbClr val="000099"/>
                </a:solidFill>
              </a:rPr>
              <a:t>(*) AS aantal</a:t>
            </a:r>
            <a:endParaRPr lang="nl-NL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800" dirty="0"/>
              <a:t>FROM	</a:t>
            </a:r>
            <a:r>
              <a:rPr lang="nl-NL" sz="1800" dirty="0" smtClean="0"/>
              <a:t>Stuk	</a:t>
            </a:r>
            <a:r>
              <a:rPr lang="nl-NL" sz="1800" b="0" dirty="0" smtClean="0"/>
              <a:t>			</a:t>
            </a:r>
            <a:endParaRPr lang="nl-NL" sz="1800" b="0" dirty="0"/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GROUP BY	</a:t>
            </a:r>
            <a:r>
              <a:rPr lang="nl-NL" sz="1800" b="0" dirty="0" smtClean="0">
                <a:solidFill>
                  <a:srgbClr val="000099"/>
                </a:solidFill>
              </a:rPr>
              <a:t>genrenaam</a:t>
            </a: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ORDER BY  2 </a:t>
            </a:r>
            <a:r>
              <a:rPr lang="nl-NL" sz="1800" b="0" dirty="0" smtClean="0">
                <a:solidFill>
                  <a:srgbClr val="000099"/>
                </a:solidFill>
              </a:rPr>
              <a:t>DESC</a:t>
            </a:r>
            <a:endParaRPr lang="nl-NL" sz="1800" b="0" dirty="0">
              <a:solidFill>
                <a:srgbClr val="000099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5944009" y="2674131"/>
            <a:ext cx="200619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Na FROM clause</a:t>
            </a:r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254760" y="3718560"/>
          <a:ext cx="5842000" cy="2286000"/>
        </p:xfrm>
        <a:graphic>
          <a:graphicData uri="http://schemas.openxmlformats.org/drawingml/2006/table">
            <a:tbl>
              <a:tblPr/>
              <a:tblGrid>
                <a:gridCol w="444259"/>
                <a:gridCol w="799665"/>
                <a:gridCol w="990062"/>
                <a:gridCol w="1002755"/>
                <a:gridCol w="736200"/>
                <a:gridCol w="752066"/>
                <a:gridCol w="672734"/>
                <a:gridCol w="44425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stuknr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componistId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stuknrOrigineel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genrenaam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niveaucode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speelduur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jaartal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 bird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jazz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 bird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jazz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pur charmer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klassiek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klassiek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Berceuse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klassiek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Cradle song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klassiek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piu andrai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klassiek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I'll never 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Swinging Lina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jazz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Little Lina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klassiek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 sky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jazz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9" name="Text Box 110"/>
          <p:cNvSpPr txBox="1">
            <a:spLocks noChangeArrowheads="1"/>
          </p:cNvSpPr>
          <p:nvPr/>
        </p:nvSpPr>
        <p:spPr bwMode="auto">
          <a:xfrm>
            <a:off x="1187450" y="959410"/>
            <a:ext cx="71024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 u="sng" dirty="0" err="1"/>
              <a:t>Informatiebehoefte</a:t>
            </a:r>
            <a:r>
              <a:rPr lang="en-US" sz="1800" b="0" u="sng" dirty="0"/>
              <a:t>:</a:t>
            </a:r>
          </a:p>
          <a:p>
            <a:r>
              <a:rPr lang="en-US" sz="1800" b="0" dirty="0" err="1"/>
              <a:t>Geef</a:t>
            </a:r>
            <a:r>
              <a:rPr lang="en-US" sz="1800" b="0" dirty="0"/>
              <a:t> per genre het </a:t>
            </a:r>
            <a:r>
              <a:rPr lang="en-US" sz="1800" b="0" dirty="0" err="1"/>
              <a:t>aantal</a:t>
            </a:r>
            <a:r>
              <a:rPr lang="en-US" sz="1800" b="0" dirty="0"/>
              <a:t> </a:t>
            </a:r>
            <a:r>
              <a:rPr lang="en-US" sz="1800" b="0" dirty="0" err="1"/>
              <a:t>muziekstukken</a:t>
            </a:r>
            <a:r>
              <a:rPr lang="en-US" sz="1800" b="0" dirty="0"/>
              <a:t>. </a:t>
            </a:r>
            <a:r>
              <a:rPr lang="en-US" sz="1800" b="0" dirty="0" err="1"/>
              <a:t>Orden</a:t>
            </a:r>
            <a:r>
              <a:rPr lang="en-US" sz="1800" b="0" dirty="0"/>
              <a:t> op </a:t>
            </a:r>
            <a:r>
              <a:rPr lang="en-US" sz="1800" b="0" dirty="0" err="1"/>
              <a:t>aantal</a:t>
            </a:r>
            <a:r>
              <a:rPr lang="en-US" sz="1800" b="0" dirty="0"/>
              <a:t> (van </a:t>
            </a:r>
            <a:r>
              <a:rPr lang="en-US" sz="1800" b="0" dirty="0" err="1"/>
              <a:t>groot</a:t>
            </a:r>
            <a:r>
              <a:rPr lang="en-US" sz="1800" b="0" dirty="0"/>
              <a:t> </a:t>
            </a:r>
            <a:r>
              <a:rPr lang="en-US" sz="1800" b="0" dirty="0" err="1"/>
              <a:t>naar</a:t>
            </a:r>
            <a:r>
              <a:rPr lang="en-US" sz="1800" b="0" dirty="0"/>
              <a:t> klein).</a:t>
            </a:r>
            <a:endParaRPr lang="nl-NL" sz="1800" b="0" dirty="0"/>
          </a:p>
        </p:txBody>
      </p:sp>
    </p:spTree>
    <p:extLst>
      <p:ext uri="{BB962C8B-B14F-4D97-AF65-F5344CB8AC3E}">
        <p14:creationId xmlns:p14="http://schemas.microsoft.com/office/powerpoint/2010/main" val="22959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185791"/>
            <a:ext cx="7467600" cy="635000"/>
          </a:xfrm>
        </p:spPr>
        <p:txBody>
          <a:bodyPr/>
          <a:lstStyle/>
          <a:p>
            <a:pPr algn="r" eaLnBrk="1" hangingPunct="1"/>
            <a:r>
              <a:rPr lang="en-US" dirty="0" err="1" smtClean="0"/>
              <a:t>Groeperen</a:t>
            </a:r>
            <a:r>
              <a:rPr lang="en-US" dirty="0" smtClean="0"/>
              <a:t> (3)</a:t>
            </a:r>
            <a:endParaRPr lang="nl-NL" dirty="0" smtClean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333500" y="2817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7174" name="Rectangle 426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31" name="Footer Placeholder 3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3238499" y="704670"/>
            <a:ext cx="1976120" cy="38357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4" name="Rectangle 738"/>
          <p:cNvSpPr>
            <a:spLocks noChangeArrowheads="1"/>
          </p:cNvSpPr>
          <p:nvPr/>
        </p:nvSpPr>
        <p:spPr bwMode="auto">
          <a:xfrm>
            <a:off x="1035050" y="1009470"/>
            <a:ext cx="564769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 dirty="0" smtClean="0">
                <a:latin typeface="Arial Unicode MS" pitchFamily="34" charset="-128"/>
              </a:rPr>
              <a:t>Verwerking nogmaals stap voor stap uitgelegd:</a:t>
            </a:r>
            <a:endParaRPr lang="nl-NL" sz="1800" b="0" dirty="0">
              <a:latin typeface="Arial Unicode MS" pitchFamily="34" charset="-128"/>
            </a:endParaRPr>
          </a:p>
        </p:txBody>
      </p:sp>
      <p:sp>
        <p:nvSpPr>
          <p:cNvPr id="335" name="Text Box 737"/>
          <p:cNvSpPr txBox="1">
            <a:spLocks noChangeArrowheads="1"/>
          </p:cNvSpPr>
          <p:nvPr/>
        </p:nvSpPr>
        <p:spPr bwMode="auto">
          <a:xfrm>
            <a:off x="1127125" y="1316782"/>
            <a:ext cx="676275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	</a:t>
            </a:r>
            <a:r>
              <a:rPr lang="en-US" sz="1800" b="0" dirty="0" err="1">
                <a:solidFill>
                  <a:srgbClr val="000099"/>
                </a:solidFill>
              </a:rPr>
              <a:t>genrenaam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nl-NL" sz="1800" b="0" dirty="0">
                <a:solidFill>
                  <a:srgbClr val="000099"/>
                </a:solidFill>
              </a:rPr>
              <a:t>COUNT </a:t>
            </a:r>
            <a:r>
              <a:rPr lang="nl-NL" sz="1800" b="0" dirty="0" smtClean="0">
                <a:solidFill>
                  <a:srgbClr val="000099"/>
                </a:solidFill>
              </a:rPr>
              <a:t>(*) AS aantal</a:t>
            </a:r>
            <a:endParaRPr lang="nl-NL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800" dirty="0"/>
              <a:t>FROM	</a:t>
            </a:r>
            <a:r>
              <a:rPr lang="nl-NL" sz="1800" dirty="0" smtClean="0"/>
              <a:t>Stuk	</a:t>
            </a:r>
            <a:r>
              <a:rPr lang="nl-NL" sz="1800" b="0" dirty="0" smtClean="0"/>
              <a:t>			</a:t>
            </a:r>
            <a:endParaRPr lang="nl-NL" sz="1800" b="0" dirty="0"/>
          </a:p>
          <a:p>
            <a:pPr>
              <a:tabLst>
                <a:tab pos="1320800" algn="l"/>
              </a:tabLst>
            </a:pPr>
            <a:r>
              <a:rPr lang="nl-NL" sz="1800" dirty="0"/>
              <a:t>GROUP BY	</a:t>
            </a:r>
            <a:r>
              <a:rPr lang="nl-NL" sz="1800" dirty="0" smtClean="0"/>
              <a:t>genrenaam</a:t>
            </a: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ORDER BY  2 </a:t>
            </a:r>
            <a:r>
              <a:rPr lang="nl-NL" sz="1800" b="0" dirty="0" smtClean="0">
                <a:solidFill>
                  <a:srgbClr val="000099"/>
                </a:solidFill>
              </a:rPr>
              <a:t>DESC</a:t>
            </a:r>
            <a:endParaRPr lang="nl-NL" sz="1800" b="0" dirty="0">
              <a:solidFill>
                <a:srgbClr val="000099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5905500" y="1781745"/>
            <a:ext cx="25487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Na GROUP BY clause</a:t>
            </a:r>
            <a:endParaRPr lang="en-US" sz="1800" dirty="0"/>
          </a:p>
        </p:txBody>
      </p:sp>
      <p:sp>
        <p:nvSpPr>
          <p:cNvPr id="7" name="Right Brace 6"/>
          <p:cNvSpPr/>
          <p:nvPr/>
        </p:nvSpPr>
        <p:spPr bwMode="auto">
          <a:xfrm>
            <a:off x="7223760" y="2773754"/>
            <a:ext cx="152400" cy="68572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7223760" y="3528060"/>
            <a:ext cx="152400" cy="107442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7223760" y="4663440"/>
            <a:ext cx="152400" cy="20574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76160" y="2660868"/>
            <a:ext cx="170688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 </a:t>
            </a:r>
            <a:r>
              <a:rPr lang="en-US" sz="1400" dirty="0" err="1" smtClean="0"/>
              <a:t>virtuele</a:t>
            </a:r>
            <a:r>
              <a:rPr lang="en-US" sz="1400" dirty="0" smtClean="0"/>
              <a:t> </a:t>
            </a:r>
            <a:r>
              <a:rPr lang="en-US" sz="1400" dirty="0" err="1" smtClean="0"/>
              <a:t>rijen</a:t>
            </a:r>
            <a:r>
              <a:rPr lang="en-US" sz="1400" dirty="0" smtClean="0"/>
              <a:t> </a:t>
            </a:r>
            <a:r>
              <a:rPr lang="en-US" sz="1400" dirty="0" err="1" smtClean="0"/>
              <a:t>worden</a:t>
            </a:r>
            <a:r>
              <a:rPr lang="en-US" sz="1400" dirty="0" smtClean="0"/>
              <a:t> </a:t>
            </a:r>
            <a:r>
              <a:rPr lang="en-US" sz="1400" dirty="0" err="1" smtClean="0"/>
              <a:t>samengevoegd</a:t>
            </a:r>
            <a:r>
              <a:rPr lang="en-US" sz="1400" dirty="0" smtClean="0"/>
              <a:t> tot 1 </a:t>
            </a:r>
            <a:r>
              <a:rPr lang="en-US" sz="1400" dirty="0" err="1" smtClean="0"/>
              <a:t>rij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437120" y="3631305"/>
            <a:ext cx="170688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 </a:t>
            </a:r>
            <a:r>
              <a:rPr lang="en-US" sz="1400" dirty="0" err="1" smtClean="0"/>
              <a:t>virtuele</a:t>
            </a:r>
            <a:r>
              <a:rPr lang="en-US" sz="1400" dirty="0" smtClean="0"/>
              <a:t> </a:t>
            </a:r>
            <a:r>
              <a:rPr lang="en-US" sz="1400" dirty="0" err="1" smtClean="0"/>
              <a:t>rijen</a:t>
            </a:r>
            <a:r>
              <a:rPr lang="en-US" sz="1400" dirty="0" smtClean="0"/>
              <a:t> </a:t>
            </a:r>
            <a:r>
              <a:rPr lang="en-US" sz="1400" dirty="0" err="1"/>
              <a:t>worden</a:t>
            </a:r>
            <a:r>
              <a:rPr lang="en-US" sz="1400" dirty="0"/>
              <a:t> </a:t>
            </a:r>
            <a:r>
              <a:rPr lang="en-US" sz="1400" dirty="0" err="1" smtClean="0"/>
              <a:t>samengevoegd</a:t>
            </a:r>
            <a:r>
              <a:rPr lang="en-US" sz="1400" dirty="0" smtClean="0"/>
              <a:t> tot 1 </a:t>
            </a:r>
            <a:r>
              <a:rPr lang="en-US" sz="1400" dirty="0" err="1" smtClean="0"/>
              <a:t>rij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437120" y="4583436"/>
            <a:ext cx="170688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</a:t>
            </a:r>
            <a:r>
              <a:rPr lang="en-US" sz="1400" dirty="0" err="1" smtClean="0"/>
              <a:t>virtuele</a:t>
            </a:r>
            <a:r>
              <a:rPr lang="en-US" sz="1400" dirty="0" smtClean="0"/>
              <a:t> </a:t>
            </a:r>
            <a:r>
              <a:rPr lang="en-US" sz="1400" dirty="0" err="1" smtClean="0"/>
              <a:t>rij</a:t>
            </a:r>
            <a:r>
              <a:rPr lang="en-US" sz="1400" dirty="0" smtClean="0"/>
              <a:t> </a:t>
            </a:r>
            <a:r>
              <a:rPr lang="en-US" sz="1400" dirty="0" err="1"/>
              <a:t>worden</a:t>
            </a:r>
            <a:r>
              <a:rPr lang="en-US" sz="1400" dirty="0"/>
              <a:t> </a:t>
            </a:r>
            <a:r>
              <a:rPr lang="en-US" sz="1400" dirty="0" err="1" smtClean="0"/>
              <a:t>samengevoegd</a:t>
            </a:r>
            <a:r>
              <a:rPr lang="en-US" sz="1400" dirty="0" smtClean="0"/>
              <a:t> tot 1 </a:t>
            </a:r>
            <a:r>
              <a:rPr lang="en-US" sz="1400" dirty="0" err="1" smtClean="0"/>
              <a:t>rij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187450" y="2567940"/>
          <a:ext cx="5842000" cy="2286000"/>
        </p:xfrm>
        <a:graphic>
          <a:graphicData uri="http://schemas.openxmlformats.org/drawingml/2006/table">
            <a:tbl>
              <a:tblPr/>
              <a:tblGrid>
                <a:gridCol w="444259"/>
                <a:gridCol w="799665"/>
                <a:gridCol w="990062"/>
                <a:gridCol w="1002755"/>
                <a:gridCol w="736200"/>
                <a:gridCol w="752066"/>
                <a:gridCol w="672734"/>
                <a:gridCol w="44425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stuknr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componistId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stuknrOrigineel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genrenaam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niveaucode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speelduur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jaartal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Blue bird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jazz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Blue bird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Swinging Lina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Blue sky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Air pur charmer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klassiek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Berceuse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Cradle song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Non piu andrai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Little Lina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I'll never 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8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230597"/>
            <a:ext cx="7467600" cy="635000"/>
          </a:xfrm>
        </p:spPr>
        <p:txBody>
          <a:bodyPr/>
          <a:lstStyle/>
          <a:p>
            <a:pPr algn="r" eaLnBrk="1" hangingPunct="1"/>
            <a:r>
              <a:rPr lang="en-US" dirty="0" err="1" smtClean="0"/>
              <a:t>Groeperen</a:t>
            </a:r>
            <a:r>
              <a:rPr lang="en-US" dirty="0" smtClean="0"/>
              <a:t> (4)</a:t>
            </a:r>
            <a:endParaRPr lang="nl-NL" dirty="0" smtClean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333500" y="2817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7174" name="Rectangle 426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31" name="Footer Placeholder 3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3238499" y="704670"/>
            <a:ext cx="1976120" cy="38357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4" name="Rectangle 738"/>
          <p:cNvSpPr>
            <a:spLocks noChangeArrowheads="1"/>
          </p:cNvSpPr>
          <p:nvPr/>
        </p:nvSpPr>
        <p:spPr bwMode="auto">
          <a:xfrm>
            <a:off x="1035050" y="1009470"/>
            <a:ext cx="564769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 dirty="0" smtClean="0">
                <a:latin typeface="Arial Unicode MS" pitchFamily="34" charset="-128"/>
              </a:rPr>
              <a:t>Verwerking nogmaals stap voor stap uitgelegd:</a:t>
            </a:r>
            <a:endParaRPr lang="nl-NL" sz="1800" b="0" dirty="0">
              <a:latin typeface="Arial Unicode MS" pitchFamily="34" charset="-128"/>
            </a:endParaRPr>
          </a:p>
        </p:txBody>
      </p:sp>
      <p:sp>
        <p:nvSpPr>
          <p:cNvPr id="335" name="Text Box 737"/>
          <p:cNvSpPr txBox="1">
            <a:spLocks noChangeArrowheads="1"/>
          </p:cNvSpPr>
          <p:nvPr/>
        </p:nvSpPr>
        <p:spPr bwMode="auto">
          <a:xfrm>
            <a:off x="1127125" y="1396792"/>
            <a:ext cx="676275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	</a:t>
            </a:r>
            <a:r>
              <a:rPr lang="en-US" sz="1800" b="0" dirty="0" err="1">
                <a:solidFill>
                  <a:srgbClr val="000099"/>
                </a:solidFill>
              </a:rPr>
              <a:t>genrenaam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nl-NL" sz="1800" b="0" dirty="0">
                <a:solidFill>
                  <a:srgbClr val="000099"/>
                </a:solidFill>
              </a:rPr>
              <a:t>COUNT </a:t>
            </a:r>
            <a:r>
              <a:rPr lang="nl-NL" sz="1800" b="0" dirty="0" smtClean="0">
                <a:solidFill>
                  <a:srgbClr val="000099"/>
                </a:solidFill>
              </a:rPr>
              <a:t>(*) AS aantal</a:t>
            </a:r>
            <a:endParaRPr lang="nl-NL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800" dirty="0"/>
              <a:t>FROM	</a:t>
            </a:r>
            <a:r>
              <a:rPr lang="nl-NL" sz="1800" dirty="0" smtClean="0"/>
              <a:t>Stuk	</a:t>
            </a:r>
            <a:r>
              <a:rPr lang="nl-NL" sz="1800" b="0" dirty="0" smtClean="0"/>
              <a:t>			</a:t>
            </a:r>
            <a:endParaRPr lang="nl-NL" sz="1800" b="0" dirty="0"/>
          </a:p>
          <a:p>
            <a:pPr>
              <a:tabLst>
                <a:tab pos="1320800" algn="l"/>
              </a:tabLst>
            </a:pPr>
            <a:r>
              <a:rPr lang="nl-NL" sz="1800" dirty="0"/>
              <a:t>GROUP BY	</a:t>
            </a:r>
            <a:r>
              <a:rPr lang="nl-NL" sz="1800" dirty="0" smtClean="0"/>
              <a:t>genrenaam</a:t>
            </a: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ORDER BY  2 </a:t>
            </a:r>
            <a:r>
              <a:rPr lang="nl-NL" sz="1800" b="0" dirty="0" smtClean="0">
                <a:solidFill>
                  <a:srgbClr val="000099"/>
                </a:solidFill>
              </a:rPr>
              <a:t>DESC</a:t>
            </a:r>
            <a:endParaRPr lang="nl-NL" sz="1800" b="0" dirty="0">
              <a:solidFill>
                <a:srgbClr val="000099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5905500" y="1896045"/>
            <a:ext cx="25487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Na GROUP BY clause</a:t>
            </a:r>
            <a:endParaRPr lang="en-US" sz="1800" dirty="0"/>
          </a:p>
        </p:txBody>
      </p:sp>
      <p:sp>
        <p:nvSpPr>
          <p:cNvPr id="7" name="Right Brace 6"/>
          <p:cNvSpPr/>
          <p:nvPr/>
        </p:nvSpPr>
        <p:spPr bwMode="auto">
          <a:xfrm>
            <a:off x="7223760" y="2782717"/>
            <a:ext cx="152400" cy="255037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7223760" y="3071253"/>
            <a:ext cx="152400" cy="25529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7223760" y="3398415"/>
            <a:ext cx="152400" cy="20574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76160" y="2578867"/>
            <a:ext cx="170688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 </a:t>
            </a:r>
            <a:r>
              <a:rPr lang="en-US" sz="1100" dirty="0" err="1" smtClean="0"/>
              <a:t>virtuele</a:t>
            </a:r>
            <a:r>
              <a:rPr lang="en-US" sz="1100" dirty="0" smtClean="0"/>
              <a:t> </a:t>
            </a:r>
            <a:r>
              <a:rPr lang="en-US" sz="1100" dirty="0" err="1" smtClean="0"/>
              <a:t>rijen</a:t>
            </a:r>
            <a:r>
              <a:rPr lang="en-US" sz="1100" dirty="0" smtClean="0"/>
              <a:t> </a:t>
            </a:r>
            <a:r>
              <a:rPr lang="en-US" sz="1100" dirty="0" err="1" smtClean="0"/>
              <a:t>zijn</a:t>
            </a:r>
            <a:r>
              <a:rPr lang="en-US" sz="1100" dirty="0" smtClean="0"/>
              <a:t> </a:t>
            </a:r>
            <a:r>
              <a:rPr lang="en-US" sz="1100" dirty="0" err="1" smtClean="0"/>
              <a:t>samengevoegd</a:t>
            </a:r>
            <a:r>
              <a:rPr lang="en-US" sz="1100" dirty="0" smtClean="0"/>
              <a:t> tot 1 </a:t>
            </a:r>
            <a:r>
              <a:rPr lang="en-US" sz="1100" dirty="0" err="1" smtClean="0"/>
              <a:t>rij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7376160" y="2975899"/>
            <a:ext cx="170688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 </a:t>
            </a:r>
            <a:r>
              <a:rPr lang="en-US" sz="1100" dirty="0" err="1" smtClean="0"/>
              <a:t>virtuele</a:t>
            </a:r>
            <a:r>
              <a:rPr lang="en-US" sz="1100" dirty="0" smtClean="0"/>
              <a:t> </a:t>
            </a:r>
            <a:r>
              <a:rPr lang="en-US" sz="1100" dirty="0" err="1" smtClean="0"/>
              <a:t>rijen</a:t>
            </a:r>
            <a:r>
              <a:rPr lang="en-US" sz="1100" dirty="0" smtClean="0"/>
              <a:t> </a:t>
            </a:r>
            <a:r>
              <a:rPr lang="en-US" sz="1100" dirty="0" err="1" smtClean="0"/>
              <a:t>zijn</a:t>
            </a:r>
            <a:r>
              <a:rPr lang="en-US" sz="1100" dirty="0" smtClean="0"/>
              <a:t> </a:t>
            </a:r>
            <a:r>
              <a:rPr lang="en-US" sz="1100" dirty="0" err="1" smtClean="0"/>
              <a:t>samengevoegd</a:t>
            </a:r>
            <a:r>
              <a:rPr lang="en-US" sz="1100" dirty="0" smtClean="0"/>
              <a:t> tot 1 </a:t>
            </a:r>
            <a:r>
              <a:rPr lang="en-US" sz="1100" dirty="0" err="1" smtClean="0"/>
              <a:t>rij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7376160" y="3398415"/>
            <a:ext cx="170688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</a:t>
            </a:r>
            <a:r>
              <a:rPr lang="en-US" sz="1100" dirty="0" err="1" smtClean="0"/>
              <a:t>virtuele</a:t>
            </a:r>
            <a:r>
              <a:rPr lang="en-US" sz="1100" dirty="0" smtClean="0"/>
              <a:t> </a:t>
            </a:r>
            <a:r>
              <a:rPr lang="en-US" sz="1100" dirty="0" err="1" smtClean="0"/>
              <a:t>rij</a:t>
            </a:r>
            <a:r>
              <a:rPr lang="en-US" sz="1100" dirty="0" smtClean="0"/>
              <a:t> </a:t>
            </a:r>
            <a:r>
              <a:rPr lang="en-US" sz="1100" dirty="0" err="1" smtClean="0"/>
              <a:t>zijn</a:t>
            </a:r>
            <a:r>
              <a:rPr lang="en-US" sz="1100" dirty="0" smtClean="0"/>
              <a:t> </a:t>
            </a:r>
            <a:r>
              <a:rPr lang="en-US" sz="1100" dirty="0" err="1" smtClean="0"/>
              <a:t>samengevoegd</a:t>
            </a:r>
            <a:r>
              <a:rPr lang="en-US" sz="1100" dirty="0" smtClean="0"/>
              <a:t> tot 1 </a:t>
            </a:r>
            <a:r>
              <a:rPr lang="en-US" sz="1100" dirty="0" err="1" smtClean="0"/>
              <a:t>rij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673101" y="4235050"/>
            <a:ext cx="7708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 </a:t>
            </a:r>
            <a:r>
              <a:rPr lang="en-US" sz="1800" dirty="0" err="1" smtClean="0"/>
              <a:t>kolommen</a:t>
            </a:r>
            <a:r>
              <a:rPr lang="en-US" sz="1800" dirty="0" smtClean="0"/>
              <a:t> </a:t>
            </a:r>
            <a:r>
              <a:rPr lang="en-US" sz="1800" dirty="0" err="1" smtClean="0"/>
              <a:t>waarop</a:t>
            </a:r>
            <a:r>
              <a:rPr lang="en-US" sz="1800" dirty="0" smtClean="0"/>
              <a:t> </a:t>
            </a:r>
            <a:r>
              <a:rPr lang="en-US" sz="1800" dirty="0" err="1" smtClean="0"/>
              <a:t>niet</a:t>
            </a:r>
            <a:r>
              <a:rPr lang="en-US" sz="1800" dirty="0" smtClean="0"/>
              <a:t> </a:t>
            </a:r>
            <a:r>
              <a:rPr lang="en-US" sz="1800" dirty="0" err="1" smtClean="0"/>
              <a:t>gegeroepeerd</a:t>
            </a:r>
            <a:r>
              <a:rPr lang="en-US" sz="1800" dirty="0" smtClean="0"/>
              <a:t> is </a:t>
            </a:r>
            <a:r>
              <a:rPr lang="en-US" sz="1800" dirty="0" err="1" smtClean="0"/>
              <a:t>bevat</a:t>
            </a:r>
            <a:r>
              <a:rPr lang="en-US" sz="1800" dirty="0" smtClean="0"/>
              <a:t> </a:t>
            </a:r>
            <a:r>
              <a:rPr lang="en-US" sz="1800" dirty="0" err="1" smtClean="0"/>
              <a:t>een</a:t>
            </a:r>
            <a:r>
              <a:rPr lang="en-US" sz="1800" dirty="0" smtClean="0"/>
              <a:t> </a:t>
            </a:r>
            <a:r>
              <a:rPr lang="en-US" sz="1800" dirty="0" err="1" smtClean="0"/>
              <a:t>verzameling</a:t>
            </a:r>
            <a:r>
              <a:rPr lang="en-US" sz="1800" dirty="0" smtClean="0"/>
              <a:t> van </a:t>
            </a:r>
            <a:r>
              <a:rPr lang="en-US" sz="1800" dirty="0" err="1" smtClean="0"/>
              <a:t>waarden</a:t>
            </a:r>
            <a:r>
              <a:rPr lang="en-US" sz="1800" dirty="0" smtClean="0"/>
              <a:t> </a:t>
            </a:r>
            <a:r>
              <a:rPr lang="en-US" sz="1800" dirty="0" err="1" smtClean="0"/>
              <a:t>uit</a:t>
            </a:r>
            <a:r>
              <a:rPr lang="en-US" sz="1800" dirty="0" smtClean="0"/>
              <a:t> de </a:t>
            </a:r>
            <a:r>
              <a:rPr lang="en-US" sz="1800" dirty="0" err="1" smtClean="0"/>
              <a:t>virtuele</a:t>
            </a:r>
            <a:r>
              <a:rPr lang="en-US" sz="1800" dirty="0" smtClean="0"/>
              <a:t> </a:t>
            </a:r>
            <a:r>
              <a:rPr lang="en-US" sz="1800" dirty="0" err="1" smtClean="0"/>
              <a:t>rijen</a:t>
            </a:r>
            <a:r>
              <a:rPr lang="en-US" sz="1800" dirty="0" smtClean="0"/>
              <a:t>. </a:t>
            </a:r>
          </a:p>
          <a:p>
            <a:r>
              <a:rPr lang="en-US" sz="1800" dirty="0" err="1" smtClean="0">
                <a:solidFill>
                  <a:srgbClr val="FF0000"/>
                </a:solidFill>
              </a:rPr>
              <a:t>Hiervan</a:t>
            </a:r>
            <a:r>
              <a:rPr lang="en-US" sz="1800" dirty="0" smtClean="0">
                <a:solidFill>
                  <a:srgbClr val="FF0000"/>
                </a:solidFill>
              </a:rPr>
              <a:t> kun je nu </a:t>
            </a:r>
            <a:r>
              <a:rPr lang="en-US" sz="1800" dirty="0" err="1" smtClean="0">
                <a:solidFill>
                  <a:srgbClr val="FF0000"/>
                </a:solidFill>
              </a:rPr>
              <a:t>alleen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statistische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informatie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opvragen</a:t>
            </a:r>
            <a:r>
              <a:rPr lang="en-US" sz="1800" dirty="0" smtClean="0">
                <a:solidFill>
                  <a:srgbClr val="FF0000"/>
                </a:solidFill>
              </a:rPr>
              <a:t>……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1" y="2680019"/>
            <a:ext cx="6489699" cy="8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16151</TotalTime>
  <Words>2091</Words>
  <Application>Microsoft Office PowerPoint</Application>
  <PresentationFormat>On-screen Show (4:3)</PresentationFormat>
  <Paragraphs>1385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 Unicode MS</vt:lpstr>
      <vt:lpstr>Arial</vt:lpstr>
      <vt:lpstr>Calibri</vt:lpstr>
      <vt:lpstr>Consolas</vt:lpstr>
      <vt:lpstr>Helvetica Neue</vt:lpstr>
      <vt:lpstr>Helvetica Neue Light</vt:lpstr>
      <vt:lpstr>OfficinaSans</vt:lpstr>
      <vt:lpstr>Times New Roman</vt:lpstr>
      <vt:lpstr>Wingdings</vt:lpstr>
      <vt:lpstr>Office Theme</vt:lpstr>
      <vt:lpstr>Course  Databases</vt:lpstr>
      <vt:lpstr>Onderwerpen</vt:lpstr>
      <vt:lpstr>Muziekdatabase</vt:lpstr>
      <vt:lpstr>Statistische functie (1)</vt:lpstr>
      <vt:lpstr>Statistische functie (2)</vt:lpstr>
      <vt:lpstr>Groeperen (1)</vt:lpstr>
      <vt:lpstr>Groeperen (2)</vt:lpstr>
      <vt:lpstr>Groeperen (3)</vt:lpstr>
      <vt:lpstr>Groeperen (4)</vt:lpstr>
      <vt:lpstr>Groeperen (5)</vt:lpstr>
      <vt:lpstr>Groeperen (6)</vt:lpstr>
      <vt:lpstr>Groeperen (7)</vt:lpstr>
      <vt:lpstr>Groeperen (8)</vt:lpstr>
      <vt:lpstr>Groeperen (9)</vt:lpstr>
      <vt:lpstr>Groeperen (10)</vt:lpstr>
      <vt:lpstr>Groeperen (11)</vt:lpstr>
      <vt:lpstr>Groeperen (12)</vt:lpstr>
      <vt:lpstr>Groeperen (13)</vt:lpstr>
      <vt:lpstr>Groeperen (14)</vt:lpstr>
      <vt:lpstr>Werkwijze voor het opstellen van een SELECT-statement (versie 2)</vt:lpstr>
      <vt:lpstr>Opgave</vt:lpstr>
      <vt:lpstr>Subgroepjes per groep (1)</vt:lpstr>
      <vt:lpstr>Subgroepjes per groep (2)</vt:lpstr>
      <vt:lpstr>Joinen en groeperen (1)</vt:lpstr>
      <vt:lpstr>COUNT(*) versus COUNT(kolom)</vt:lpstr>
      <vt:lpstr>Thema-opdracht 6 </vt:lpstr>
      <vt:lpstr>Uitdaging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nbnm</dc:creator>
  <cp:lastModifiedBy>Misja Nabben</cp:lastModifiedBy>
  <cp:revision>568</cp:revision>
  <dcterms:created xsi:type="dcterms:W3CDTF">2015-07-08T04:47:01Z</dcterms:created>
  <dcterms:modified xsi:type="dcterms:W3CDTF">2016-11-06T09:26:37Z</dcterms:modified>
</cp:coreProperties>
</file>