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5" r:id="rId2"/>
    <p:sldId id="31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A2D5EE2-15AF-4ADD-B8EB-51ED03BA853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560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41A38-7A4C-4F65-AC43-6D4D20F4045D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59965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1253DAE-CE40-457F-8366-CA46F99F3AA2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C244D-B1CF-47E2-B0B3-2D207A46FE0E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6561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765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0E5619-223E-4D08-ADF2-9014BA122BC1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765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A1E60-F7A6-44EC-93AF-E9FD1C83892B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2837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8D3722-F2AD-4400-873A-A276E4E647E2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E12D7-B60F-4CF5-B4CD-B203E3BBEF22}" type="slidenum">
              <a:rPr lang="en-GB" smtClean="0"/>
              <a:pPr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95421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970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CB27E96-6D84-4556-9C1C-33D861864F8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970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A285A-E30B-49E2-8984-CFB8EC7472FA}" type="slidenum">
              <a:rPr lang="en-GB" smtClean="0"/>
              <a:pPr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299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7015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1843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660592-BAA9-4FBC-90EB-79DB92CEDB3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1843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1EC0-5949-4752-B9B8-683431EA4D7A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7573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1946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2DC025E-92EE-4C19-8AF2-65664FD464E2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1946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24D09-6614-4659-A396-2069C81FF1F7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3923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0484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A1E0F6A-936A-4E0B-A8E6-FB9EB98FFCC9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0485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8FEA6-CCB7-4CEE-BC34-87A64FE67D8B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8418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150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C7124D-E6B3-426E-9E1C-2793BD2B0C44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150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8AA24-8122-4E82-981B-570225DA438A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4043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253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5B488F0-15A7-4350-A1AC-EF90C6C36631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253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7FAB1-0259-4F66-B213-AF8351FE2757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4550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3556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93AE8F-0781-4F4B-A6B0-F7B3BAC6B167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3557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96B6D-CCD9-497E-AD1F-4994211706E4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144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4580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777639-3DF3-47E7-98C0-9831ED2553FC}" type="datetime1">
              <a:rPr lang="en-GB" smtClean="0"/>
              <a:pPr/>
              <a:t>02/11/2016</a:t>
            </a:fld>
            <a:endParaRPr lang="en-GB" smtClean="0"/>
          </a:p>
        </p:txBody>
      </p:sp>
      <p:sp>
        <p:nvSpPr>
          <p:cNvPr id="24581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6BF1E-07F9-4435-B142-8952AD431025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791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</a:t>
            </a:r>
            <a:r>
              <a:rPr lang="nl-NL" smtClean="0"/>
              <a:t>9– </a:t>
            </a:r>
            <a:r>
              <a:rPr lang="nl-NL" dirty="0" smtClean="0"/>
              <a:t>Subquery’s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Geneste subquery’s</a:t>
            </a:r>
            <a:endParaRPr lang="nl-NL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39825" y="153193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nl-NL" sz="1800" b="0"/>
              <a:t>Geef stuknummer en titel van alle </a:t>
            </a:r>
            <a:r>
              <a:rPr lang="en-US" sz="1800" b="0"/>
              <a:t>stukken die gecomponeerd zijn door een docent van een Amsterdamse muziekschool.</a:t>
            </a:r>
            <a:endParaRPr lang="nl-NL" sz="1800" b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558925" y="2960688"/>
            <a:ext cx="730885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</a:t>
            </a:r>
            <a:r>
              <a:rPr lang="en-US" sz="1800" b="0">
                <a:solidFill>
                  <a:srgbClr val="000099"/>
                </a:solidFill>
              </a:rPr>
              <a:t>	stuknr, titel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</a:t>
            </a:r>
            <a:r>
              <a:rPr lang="en-US" sz="1800" b="0">
                <a:solidFill>
                  <a:srgbClr val="000099"/>
                </a:solidFill>
              </a:rPr>
              <a:t>	Stuk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WHERE	componistId IN 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(SELECT	componistId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FROM	Componist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 WHERE	</a:t>
            </a:r>
            <a:r>
              <a:rPr lang="nl-NL" sz="1800" b="0">
                <a:solidFill>
                  <a:srgbClr val="000099"/>
                </a:solidFill>
              </a:rPr>
              <a:t>schoolId IN</a:t>
            </a:r>
            <a:endParaRPr lang="en-US" sz="1800" b="0">
              <a:solidFill>
                <a:srgbClr val="000099"/>
              </a:solidFill>
            </a:endParaRP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	(SELECT	schoolId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	 FROM	Muziekschool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	 WHERE	</a:t>
            </a:r>
            <a:r>
              <a:rPr lang="nl-NL" sz="1800" b="0">
                <a:solidFill>
                  <a:srgbClr val="000099"/>
                </a:solidFill>
              </a:rPr>
              <a:t>plaatsnaam = ‘Amsterdam’</a:t>
            </a:r>
            <a:r>
              <a:rPr lang="en-US" sz="1800" b="0">
                <a:solidFill>
                  <a:srgbClr val="000099"/>
                </a:solidFill>
              </a:rPr>
              <a:t>))</a:t>
            </a:r>
            <a:endParaRPr lang="nl-NL" sz="1800" b="0">
              <a:solidFill>
                <a:srgbClr val="000099"/>
              </a:solidFill>
            </a:endParaRP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endParaRPr lang="nl-NL" sz="1800" b="0">
              <a:solidFill>
                <a:srgbClr val="000099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55700" y="25400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De operator ALL</a:t>
            </a:r>
            <a:endParaRPr lang="nl-NL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39825" y="16144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Geef stuknummer, titel en speelduur van het kortste stuk. </a:t>
            </a:r>
            <a:endParaRPr lang="nl-NL" sz="1800" b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155700" y="2451100"/>
            <a:ext cx="3073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0">
                <a:latin typeface="Arial Unicode MS" pitchFamily="34" charset="-128"/>
              </a:rPr>
              <a:t>Q</a:t>
            </a:r>
            <a:r>
              <a:rPr lang="nl-NL" sz="1800" b="0">
                <a:latin typeface="Arial Unicode MS" pitchFamily="34" charset="-128"/>
              </a:rPr>
              <a:t>uery</a:t>
            </a:r>
            <a:r>
              <a:rPr lang="en-US" sz="1800" b="0">
                <a:latin typeface="Arial Unicode MS" pitchFamily="34" charset="-128"/>
              </a:rPr>
              <a:t> met functie MIN</a:t>
            </a:r>
            <a:r>
              <a:rPr lang="nl-NL" sz="1800" b="0">
                <a:latin typeface="Arial Unicode MS" pitchFamily="34" charset="-128"/>
              </a:rPr>
              <a:t>: 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558925" y="4649788"/>
            <a:ext cx="73088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stuknr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titel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> &lt;= ALL </a:t>
            </a: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(SELECT	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 FROM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                      WHERE	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> IS NOT NULL)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155700" y="4279900"/>
            <a:ext cx="2794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</a:t>
            </a:r>
            <a:r>
              <a:rPr lang="en-US" sz="1800" b="0">
                <a:latin typeface="Arial Unicode MS" pitchFamily="34" charset="-128"/>
              </a:rPr>
              <a:t> met operator ALL</a:t>
            </a:r>
            <a:r>
              <a:rPr lang="nl-NL" sz="1800" b="0">
                <a:latin typeface="Arial Unicode MS" pitchFamily="34" charset="-128"/>
              </a:rPr>
              <a:t>: 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1558925" y="2827338"/>
            <a:ext cx="73088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</a:t>
            </a:r>
            <a:r>
              <a:rPr lang="en-US" sz="1800" b="0">
                <a:solidFill>
                  <a:srgbClr val="000099"/>
                </a:solidFill>
              </a:rPr>
              <a:t>	stuknr, titel, speelduur</a:t>
            </a:r>
          </a:p>
          <a:p>
            <a:pPr>
              <a:tabLst>
                <a:tab pos="13208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</a:t>
            </a:r>
            <a:r>
              <a:rPr lang="en-US" sz="1800" b="0">
                <a:solidFill>
                  <a:srgbClr val="000099"/>
                </a:solidFill>
              </a:rPr>
              <a:t>	Stuk</a:t>
            </a:r>
          </a:p>
          <a:p>
            <a:pPr>
              <a:tabLst>
                <a:tab pos="1320800" algn="l"/>
              </a:tabLst>
            </a:pPr>
            <a:r>
              <a:rPr lang="en-US" sz="1800" b="0">
                <a:solidFill>
                  <a:srgbClr val="000099"/>
                </a:solidFill>
              </a:rPr>
              <a:t>WHERE	speelduur = </a:t>
            </a:r>
          </a:p>
          <a:p>
            <a:pPr>
              <a:tabLst>
                <a:tab pos="1320800" algn="l"/>
              </a:tabLst>
            </a:pPr>
            <a:r>
              <a:rPr lang="en-US" sz="1800" b="0">
                <a:solidFill>
                  <a:srgbClr val="000099"/>
                </a:solidFill>
              </a:rPr>
              <a:t>	(SELECT	MIN(speelduur)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FROM	Stuk)</a:t>
            </a:r>
            <a:endParaRPr lang="nl-NL" sz="1800" b="0">
              <a:solidFill>
                <a:srgbClr val="00009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 in HAVING-component</a:t>
            </a:r>
            <a:endParaRPr lang="nl-NL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39825" y="145573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Welke componist heeft het grootste aantal speelstukken? </a:t>
            </a:r>
            <a:br>
              <a:rPr lang="en-US" sz="1800" b="0"/>
            </a:br>
            <a:r>
              <a:rPr lang="en-US" sz="1800" b="0"/>
              <a:t>Geef id, naam en aantal stukken van deze componist.</a:t>
            </a:r>
            <a:endParaRPr lang="nl-NL" sz="1800" b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58925" y="2852738"/>
            <a:ext cx="730885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</a:t>
            </a:r>
            <a:r>
              <a:rPr lang="en-US" sz="1800" b="0">
                <a:solidFill>
                  <a:srgbClr val="000099"/>
                </a:solidFill>
              </a:rPr>
              <a:t>	C.componistId, naam, COUNT(*)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</a:t>
            </a:r>
            <a:r>
              <a:rPr lang="en-US" sz="1800" b="0">
                <a:solidFill>
                  <a:srgbClr val="000099"/>
                </a:solidFill>
              </a:rPr>
              <a:t>	Componist C INNER JOIN Stuk S 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ON C.componistId = S.componistId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WHERE	niveaucode IS NOT NULL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GROUP BY	C.componistId, naam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HAVING	COUNT(*) &gt;= ALL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(SELECT	COUNT(*)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FROM	Stuk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 WHERE	niveaucode IS NOT NULL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GROUP BY	componistId)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endParaRPr lang="nl-NL" sz="1800" b="0">
              <a:solidFill>
                <a:srgbClr val="000099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155700" y="24384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View</a:t>
            </a:r>
            <a:endParaRPr lang="nl-NL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39825" y="14366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Creëer een view (</a:t>
            </a:r>
            <a:r>
              <a:rPr lang="en-US" sz="1800" b="0" i="1"/>
              <a:t>virtuele tabel</a:t>
            </a:r>
            <a:r>
              <a:rPr lang="en-US" sz="1800" b="0"/>
              <a:t>) met voor elke componist de componistId, de naam en het aantal speelstukken.</a:t>
            </a:r>
            <a:endParaRPr lang="nl-NL" sz="1800" b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04925" y="4751388"/>
            <a:ext cx="76009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457200" algn="l"/>
                <a:tab pos="1371600" algn="l"/>
                <a:tab pos="1778000" algn="l"/>
                <a:tab pos="2628900" algn="l"/>
                <a:tab pos="40005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CREATE VIEW </a:t>
            </a:r>
            <a:r>
              <a:rPr lang="en-US" sz="1800" b="0" dirty="0" err="1">
                <a:solidFill>
                  <a:srgbClr val="000099"/>
                </a:solidFill>
              </a:rPr>
              <a:t>SpeelstukkenPerComponist</a:t>
            </a:r>
            <a:r>
              <a:rPr lang="en-US" sz="1800" b="0" dirty="0">
                <a:solidFill>
                  <a:srgbClr val="000099"/>
                </a:solidFill>
              </a:rPr>
              <a:t> (</a:t>
            </a:r>
            <a:r>
              <a:rPr lang="en-US" sz="1800" b="0" dirty="0" err="1">
                <a:solidFill>
                  <a:srgbClr val="000099"/>
                </a:solidFill>
              </a:rPr>
              <a:t>componistId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naam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aantal</a:t>
            </a:r>
            <a:r>
              <a:rPr lang="en-US" sz="1800" b="0" dirty="0">
                <a:solidFill>
                  <a:srgbClr val="000099"/>
                </a:solidFill>
              </a:rPr>
              <a:t>)</a:t>
            </a:r>
          </a:p>
          <a:p>
            <a:pPr>
              <a:tabLst>
                <a:tab pos="457200" algn="l"/>
                <a:tab pos="1371600" algn="l"/>
                <a:tab pos="1778000" algn="l"/>
                <a:tab pos="2628900" algn="l"/>
                <a:tab pos="40005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AS	</a:t>
            </a: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	</a:t>
            </a:r>
            <a:r>
              <a:rPr lang="en-US" sz="1800" b="0" dirty="0" err="1">
                <a:solidFill>
                  <a:srgbClr val="000099"/>
                </a:solidFill>
              </a:rPr>
              <a:t>C.componistId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naam</a:t>
            </a:r>
            <a:r>
              <a:rPr lang="en-US" sz="1800" b="0" dirty="0">
                <a:solidFill>
                  <a:srgbClr val="000099"/>
                </a:solidFill>
              </a:rPr>
              <a:t>, COUNT(*)</a:t>
            </a:r>
          </a:p>
          <a:p>
            <a:pPr>
              <a:tabLst>
                <a:tab pos="457200" algn="l"/>
                <a:tab pos="1371600" algn="l"/>
                <a:tab pos="1778000" algn="l"/>
                <a:tab pos="2628900" algn="l"/>
                <a:tab pos="40005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	</a:t>
            </a:r>
            <a:r>
              <a:rPr lang="en-US" sz="1800" b="0" dirty="0" err="1">
                <a:solidFill>
                  <a:srgbClr val="000099"/>
                </a:solidFill>
              </a:rPr>
              <a:t>Componist</a:t>
            </a:r>
            <a:r>
              <a:rPr lang="en-US" sz="1800" b="0" dirty="0">
                <a:solidFill>
                  <a:srgbClr val="000099"/>
                </a:solidFill>
              </a:rPr>
              <a:t> C INNER JOIN 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r>
              <a:rPr lang="en-US" sz="1800" b="0" dirty="0">
                <a:solidFill>
                  <a:srgbClr val="000099"/>
                </a:solidFill>
              </a:rPr>
              <a:t> S </a:t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		ON </a:t>
            </a:r>
            <a:r>
              <a:rPr lang="en-US" sz="1800" b="0" dirty="0" err="1">
                <a:solidFill>
                  <a:srgbClr val="000099"/>
                </a:solidFill>
              </a:rPr>
              <a:t>C.componistId</a:t>
            </a:r>
            <a:r>
              <a:rPr lang="en-US" sz="1800" b="0" dirty="0">
                <a:solidFill>
                  <a:srgbClr val="000099"/>
                </a:solidFill>
              </a:rPr>
              <a:t> = </a:t>
            </a:r>
            <a:r>
              <a:rPr lang="en-US" sz="1800" b="0" dirty="0" err="1">
                <a:solidFill>
                  <a:srgbClr val="000099"/>
                </a:solidFill>
              </a:rPr>
              <a:t>S.componistId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457200" algn="l"/>
                <a:tab pos="1371600" algn="l"/>
                <a:tab pos="1778000" algn="l"/>
                <a:tab pos="2628900" algn="l"/>
                <a:tab pos="40005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WHERE		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 IS NOT NULL</a:t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GROUP BY	</a:t>
            </a:r>
            <a:r>
              <a:rPr lang="en-US" sz="1800" b="0" dirty="0" err="1">
                <a:solidFill>
                  <a:srgbClr val="000099"/>
                </a:solidFill>
              </a:rPr>
              <a:t>C.componistId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naam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4345" name="Group 73"/>
          <p:cNvGrpSpPr>
            <a:grpSpLocks/>
          </p:cNvGrpSpPr>
          <p:nvPr/>
        </p:nvGrpSpPr>
        <p:grpSpPr bwMode="auto">
          <a:xfrm>
            <a:off x="1474788" y="2449513"/>
            <a:ext cx="3387725" cy="1743075"/>
            <a:chOff x="-3" y="-3"/>
            <a:chExt cx="1646" cy="930"/>
          </a:xfrm>
        </p:grpSpPr>
        <p:grpSp>
          <p:nvGrpSpPr>
            <p:cNvPr id="14348" name="Group 71"/>
            <p:cNvGrpSpPr>
              <a:grpSpLocks/>
            </p:cNvGrpSpPr>
            <p:nvPr/>
          </p:nvGrpSpPr>
          <p:grpSpPr bwMode="auto">
            <a:xfrm>
              <a:off x="0" y="0"/>
              <a:ext cx="1640" cy="924"/>
              <a:chOff x="0" y="0"/>
              <a:chExt cx="1640" cy="924"/>
            </a:xfrm>
          </p:grpSpPr>
          <p:grpSp>
            <p:nvGrpSpPr>
              <p:cNvPr id="14350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14406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07" name="Group 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1440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componistId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1" name="Group 36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14402" name="Rectangle 35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03" name="Group 34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1440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2" name="Group 40"/>
              <p:cNvGrpSpPr>
                <a:grpSpLocks/>
              </p:cNvGrpSpPr>
              <p:nvPr/>
            </p:nvGrpSpPr>
            <p:grpSpPr bwMode="auto">
              <a:xfrm>
                <a:off x="1294" y="0"/>
                <a:ext cx="346" cy="154"/>
                <a:chOff x="1294" y="0"/>
                <a:chExt cx="346" cy="154"/>
              </a:xfrm>
            </p:grpSpPr>
            <p:sp>
              <p:nvSpPr>
                <p:cNvPr id="14398" name="Rectangle 39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399" name="Group 38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346" cy="154"/>
                  <a:chOff x="1294" y="0"/>
                  <a:chExt cx="346" cy="154"/>
                </a:xfrm>
              </p:grpSpPr>
              <p:sp>
                <p:nvSpPr>
                  <p:cNvPr id="14400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aantal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3" name="Group 42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1439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7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4" name="Group 44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14394" name="Rectangle 15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Thom Guidi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5" name="Rectangle 43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5" name="Group 46"/>
              <p:cNvGrpSpPr>
                <a:grpSpLocks/>
              </p:cNvGrpSpPr>
              <p:nvPr/>
            </p:nvGrpSpPr>
            <p:grpSpPr bwMode="auto">
              <a:xfrm>
                <a:off x="1294" y="154"/>
                <a:ext cx="346" cy="154"/>
                <a:chOff x="1294" y="154"/>
                <a:chExt cx="346" cy="154"/>
              </a:xfrm>
            </p:grpSpPr>
            <p:sp>
              <p:nvSpPr>
                <p:cNvPr id="143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3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6" name="Group 48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14390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4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1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7" name="Group 50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14388" name="Rectangle 18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Rudolf Escher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9" name="Rectangle 49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8" name="Group 52"/>
              <p:cNvGrpSpPr>
                <a:grpSpLocks/>
              </p:cNvGrpSpPr>
              <p:nvPr/>
            </p:nvGrpSpPr>
            <p:grpSpPr bwMode="auto">
              <a:xfrm>
                <a:off x="1294" y="308"/>
                <a:ext cx="346" cy="154"/>
                <a:chOff x="1294" y="308"/>
                <a:chExt cx="346" cy="154"/>
              </a:xfrm>
            </p:grpSpPr>
            <p:sp>
              <p:nvSpPr>
                <p:cNvPr id="14386" name="Rectangle 19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9" name="Group 54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1438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5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0" name="Group 56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1438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Sofie Bergeijk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3" name="Rectangle 5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1" name="Group 58"/>
              <p:cNvGrpSpPr>
                <a:grpSpLocks/>
              </p:cNvGrpSpPr>
              <p:nvPr/>
            </p:nvGrpSpPr>
            <p:grpSpPr bwMode="auto">
              <a:xfrm>
                <a:off x="1294" y="462"/>
                <a:ext cx="346" cy="154"/>
                <a:chOff x="1294" y="462"/>
                <a:chExt cx="346" cy="154"/>
              </a:xfrm>
            </p:grpSpPr>
            <p:sp>
              <p:nvSpPr>
                <p:cNvPr id="14380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1" name="Rectangle 57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2" name="Group 60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1437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9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3" name="Group 62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14376" name="Rectangle 24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Karl Schumann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7" name="Rectangle 61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4" name="Group 64"/>
              <p:cNvGrpSpPr>
                <a:grpSpLocks/>
              </p:cNvGrpSpPr>
              <p:nvPr/>
            </p:nvGrpSpPr>
            <p:grpSpPr bwMode="auto">
              <a:xfrm>
                <a:off x="1294" y="616"/>
                <a:ext cx="346" cy="154"/>
                <a:chOff x="1294" y="616"/>
                <a:chExt cx="346" cy="154"/>
              </a:xfrm>
            </p:grpSpPr>
            <p:sp>
              <p:nvSpPr>
                <p:cNvPr id="14374" name="Rectangle 25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5" name="Group 66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1437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10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3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6" name="Group 68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1437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Jan van Maanen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1" name="Rectangle 67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7" name="Group 70"/>
              <p:cNvGrpSpPr>
                <a:grpSpLocks/>
              </p:cNvGrpSpPr>
              <p:nvPr/>
            </p:nvGrpSpPr>
            <p:grpSpPr bwMode="auto">
              <a:xfrm>
                <a:off x="1294" y="770"/>
                <a:ext cx="346" cy="154"/>
                <a:chOff x="1294" y="770"/>
                <a:chExt cx="346" cy="154"/>
              </a:xfrm>
            </p:grpSpPr>
            <p:sp>
              <p:nvSpPr>
                <p:cNvPr id="1436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3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69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4349" name="Rectangle 72"/>
            <p:cNvSpPr>
              <a:spLocks noChangeArrowheads="1"/>
            </p:cNvSpPr>
            <p:nvPr/>
          </p:nvSpPr>
          <p:spPr bwMode="auto">
            <a:xfrm>
              <a:off x="-3" y="-3"/>
              <a:ext cx="1646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4346" name="Text Box 74"/>
          <p:cNvSpPr txBox="1">
            <a:spLocks noChangeArrowheads="1"/>
          </p:cNvSpPr>
          <p:nvPr/>
        </p:nvSpPr>
        <p:spPr bwMode="auto">
          <a:xfrm>
            <a:off x="1152525" y="2078038"/>
            <a:ext cx="7102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Beoogd resultaat:</a:t>
            </a:r>
            <a:endParaRPr lang="nl-NL" sz="1800" b="0"/>
          </a:p>
        </p:txBody>
      </p:sp>
      <p:sp>
        <p:nvSpPr>
          <p:cNvPr id="14347" name="Text Box 75"/>
          <p:cNvSpPr txBox="1">
            <a:spLocks noChangeArrowheads="1"/>
          </p:cNvSpPr>
          <p:nvPr/>
        </p:nvSpPr>
        <p:spPr bwMode="auto">
          <a:xfrm>
            <a:off x="1139825" y="4402138"/>
            <a:ext cx="7102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De viewdefinitie in SQL:</a:t>
            </a:r>
            <a:endParaRPr lang="nl-NL" sz="1800" b="0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Stapsgewijs oplossen m.b.v. view</a:t>
            </a:r>
            <a:endParaRPr lang="nl-NL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39825" y="201707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Welke componist heeft het grootste aantal speelstukken? Geef id, naam en aantal stukken van deze componist.</a:t>
            </a:r>
            <a:endParaRPr lang="nl-NL" sz="1800" b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58925" y="3452178"/>
            <a:ext cx="73088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</a:t>
            </a:r>
            <a:r>
              <a:rPr lang="en-US" sz="1800" b="0">
                <a:solidFill>
                  <a:srgbClr val="000099"/>
                </a:solidFill>
              </a:rPr>
              <a:t>	*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</a:t>
            </a:r>
            <a:r>
              <a:rPr lang="en-US" sz="1800" b="0">
                <a:solidFill>
                  <a:srgbClr val="000099"/>
                </a:solidFill>
              </a:rPr>
              <a:t>	SpeelstukkenPerComponist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WHERE	aantal =</a:t>
            </a:r>
          </a:p>
          <a:p>
            <a:pPr>
              <a:tabLst>
                <a:tab pos="1320800" algn="l"/>
                <a:tab pos="2628900" algn="l"/>
                <a:tab pos="4000500" algn="l"/>
              </a:tabLst>
            </a:pPr>
            <a:r>
              <a:rPr lang="en-US" sz="1800" b="0">
                <a:solidFill>
                  <a:srgbClr val="000099"/>
                </a:solidFill>
              </a:rPr>
              <a:t>	(SELECT	MAX(aantal)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FROM	SpeelstukkenPerComponist)</a:t>
            </a:r>
            <a:endParaRPr lang="nl-NL" sz="1800" b="0">
              <a:solidFill>
                <a:srgbClr val="000099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55700" y="290195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Subquery’s</a:t>
            </a:r>
          </a:p>
          <a:p>
            <a:pPr marL="1085850" lvl="1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</a:t>
            </a:r>
          </a:p>
          <a:p>
            <a:pPr marL="1085850" lvl="1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NOT IN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Operator ALL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VIEWS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Muziekdatabase</a:t>
            </a:r>
            <a:endParaRPr lang="nl-NL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638425" y="245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09663" y="1760538"/>
            <a:ext cx="3876675" cy="1762125"/>
            <a:chOff x="-3" y="-3"/>
            <a:chExt cx="2442" cy="1238"/>
          </a:xfrm>
        </p:grpSpPr>
        <p:grpSp>
          <p:nvGrpSpPr>
            <p:cNvPr id="4458" name="Group 5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446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4560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61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456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6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1" name="Group 11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4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57" name="Group 13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455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2" name="Group 16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45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53" name="Group 18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455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3" name="Group 21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45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49" name="Group 23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455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4" name="Group 26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4546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5" name="Group 29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4544" name="Rectangle 30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5" name="Rectangle 31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6" name="Group 32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4542" name="Rectangle 33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7" name="Group 35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4540" name="Rectangle 36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8" name="Group 38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4538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9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9" name="Group 41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4536" name="Rectangle 42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7" name="Rectangle 4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0" name="Group 44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45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1" name="Group 47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45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2" name="Group 50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4530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3" name="Group 53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4528" name="Rectangle 54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9" name="Rectangle 5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4" name="Group 56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4526" name="Rectangle 57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5" name="Group 59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4524" name="Rectangle 60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25" name="Rectangle 61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6" name="Group 62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4522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3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7" name="Group 65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4520" name="Rectangle 66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1" name="Rectangle 67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8" name="Group 68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4518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9" name="Rectangle 7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9" name="Group 71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4516" name="Rectangle 72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7" name="Rectangle 73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0" name="Group 74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4514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1" name="Group 77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4512" name="Rectangle 78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3" name="Rectangle 79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2" name="Group 80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4510" name="Rectangle 81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1" name="Rectangle 82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3" name="Group 83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4508" name="Rectangle 84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09" name="Rectangle 85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4" name="Group 86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4506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7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5" name="Group 89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4504" name="Rectangle 90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5" name="Rectangle 91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6" name="Group 92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4502" name="Rectangle 93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3" name="Rectangle 94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7" name="Group 95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4500" name="Rectangle 96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1" name="Rectangle 97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8" name="Group 98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4498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9" name="Group 101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4496" name="Rectangle 102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7" name="Rectangle 10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90" name="Group 104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449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91" name="Group 107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44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459" name="Rectangle 110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1" name="Rectangle 111"/>
          <p:cNvSpPr>
            <a:spLocks noChangeArrowheads="1"/>
          </p:cNvSpPr>
          <p:nvPr/>
        </p:nvSpPr>
        <p:spPr bwMode="auto">
          <a:xfrm>
            <a:off x="2963863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2" name="Group 112"/>
          <p:cNvGrpSpPr>
            <a:grpSpLocks/>
          </p:cNvGrpSpPr>
          <p:nvPr/>
        </p:nvGrpSpPr>
        <p:grpSpPr bwMode="auto">
          <a:xfrm>
            <a:off x="5257800" y="1779588"/>
            <a:ext cx="3227388" cy="898525"/>
            <a:chOff x="-3" y="-3"/>
            <a:chExt cx="2033" cy="622"/>
          </a:xfrm>
        </p:grpSpPr>
        <p:grpSp>
          <p:nvGrpSpPr>
            <p:cNvPr id="4414" name="Group 113"/>
            <p:cNvGrpSpPr>
              <a:grpSpLocks/>
            </p:cNvGrpSpPr>
            <p:nvPr/>
          </p:nvGrpSpPr>
          <p:grpSpPr bwMode="auto">
            <a:xfrm>
              <a:off x="0" y="0"/>
              <a:ext cx="2027" cy="616"/>
              <a:chOff x="0" y="0"/>
              <a:chExt cx="2027" cy="616"/>
            </a:xfrm>
          </p:grpSpPr>
          <p:grpSp>
            <p:nvGrpSpPr>
              <p:cNvPr id="4416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444" cy="154"/>
                <a:chOff x="0" y="0"/>
                <a:chExt cx="444" cy="154"/>
              </a:xfrm>
            </p:grpSpPr>
            <p:sp>
              <p:nvSpPr>
                <p:cNvPr id="4454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55" name="Group 1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4" cy="154"/>
                  <a:chOff x="0" y="0"/>
                  <a:chExt cx="444" cy="154"/>
                </a:xfrm>
              </p:grpSpPr>
              <p:sp>
                <p:nvSpPr>
                  <p:cNvPr id="445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57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7" name="Group 119"/>
              <p:cNvGrpSpPr>
                <a:grpSpLocks/>
              </p:cNvGrpSpPr>
              <p:nvPr/>
            </p:nvGrpSpPr>
            <p:grpSpPr bwMode="auto">
              <a:xfrm>
                <a:off x="444" y="0"/>
                <a:ext cx="1029" cy="154"/>
                <a:chOff x="444" y="0"/>
                <a:chExt cx="1029" cy="154"/>
              </a:xfrm>
            </p:grpSpPr>
            <p:sp>
              <p:nvSpPr>
                <p:cNvPr id="445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4" y="0"/>
                  <a:ext cx="102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51" name="Group 121"/>
                <p:cNvGrpSpPr>
                  <a:grpSpLocks/>
                </p:cNvGrpSpPr>
                <p:nvPr/>
              </p:nvGrpSpPr>
              <p:grpSpPr bwMode="auto">
                <a:xfrm>
                  <a:off x="444" y="0"/>
                  <a:ext cx="1029" cy="154"/>
                  <a:chOff x="444" y="0"/>
                  <a:chExt cx="1029" cy="154"/>
                </a:xfrm>
              </p:grpSpPr>
              <p:sp>
                <p:nvSpPr>
                  <p:cNvPr id="445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5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8" name="Group 124"/>
              <p:cNvGrpSpPr>
                <a:grpSpLocks/>
              </p:cNvGrpSpPr>
              <p:nvPr/>
            </p:nvGrpSpPr>
            <p:grpSpPr bwMode="auto">
              <a:xfrm>
                <a:off x="1473" y="0"/>
                <a:ext cx="554" cy="154"/>
                <a:chOff x="1473" y="0"/>
                <a:chExt cx="554" cy="154"/>
              </a:xfrm>
            </p:grpSpPr>
            <p:sp>
              <p:nvSpPr>
                <p:cNvPr id="4446" name="Rectangle 125"/>
                <p:cNvSpPr>
                  <a:spLocks noChangeArrowheads="1"/>
                </p:cNvSpPr>
                <p:nvPr/>
              </p:nvSpPr>
              <p:spPr bwMode="auto">
                <a:xfrm>
                  <a:off x="147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47" name="Group 126"/>
                <p:cNvGrpSpPr>
                  <a:grpSpLocks/>
                </p:cNvGrpSpPr>
                <p:nvPr/>
              </p:nvGrpSpPr>
              <p:grpSpPr bwMode="auto">
                <a:xfrm>
                  <a:off x="1473" y="0"/>
                  <a:ext cx="554" cy="154"/>
                  <a:chOff x="1473" y="0"/>
                  <a:chExt cx="554" cy="154"/>
                </a:xfrm>
              </p:grpSpPr>
              <p:sp>
                <p:nvSpPr>
                  <p:cNvPr id="444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plaatsnaam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4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9" name="Group 129"/>
              <p:cNvGrpSpPr>
                <a:grpSpLocks/>
              </p:cNvGrpSpPr>
              <p:nvPr/>
            </p:nvGrpSpPr>
            <p:grpSpPr bwMode="auto">
              <a:xfrm>
                <a:off x="0" y="154"/>
                <a:ext cx="444" cy="154"/>
                <a:chOff x="0" y="154"/>
                <a:chExt cx="444" cy="154"/>
              </a:xfrm>
            </p:grpSpPr>
            <p:sp>
              <p:nvSpPr>
                <p:cNvPr id="44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5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0" name="Group 132"/>
              <p:cNvGrpSpPr>
                <a:grpSpLocks/>
              </p:cNvGrpSpPr>
              <p:nvPr/>
            </p:nvGrpSpPr>
            <p:grpSpPr bwMode="auto">
              <a:xfrm>
                <a:off x="444" y="154"/>
                <a:ext cx="1029" cy="154"/>
                <a:chOff x="444" y="154"/>
                <a:chExt cx="1029" cy="154"/>
              </a:xfrm>
            </p:grpSpPr>
            <p:sp>
              <p:nvSpPr>
                <p:cNvPr id="444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3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1" name="Group 135"/>
              <p:cNvGrpSpPr>
                <a:grpSpLocks/>
              </p:cNvGrpSpPr>
              <p:nvPr/>
            </p:nvGrpSpPr>
            <p:grpSpPr bwMode="auto">
              <a:xfrm>
                <a:off x="1473" y="154"/>
                <a:ext cx="554" cy="154"/>
                <a:chOff x="1473" y="154"/>
                <a:chExt cx="554" cy="154"/>
              </a:xfrm>
            </p:grpSpPr>
            <p:sp>
              <p:nvSpPr>
                <p:cNvPr id="4440" name="Rectangle 136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1" name="Rectangle 137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2" name="Group 138"/>
              <p:cNvGrpSpPr>
                <a:grpSpLocks/>
              </p:cNvGrpSpPr>
              <p:nvPr/>
            </p:nvGrpSpPr>
            <p:grpSpPr bwMode="auto">
              <a:xfrm>
                <a:off x="0" y="308"/>
                <a:ext cx="444" cy="154"/>
                <a:chOff x="0" y="308"/>
                <a:chExt cx="444" cy="154"/>
              </a:xfrm>
            </p:grpSpPr>
            <p:sp>
              <p:nvSpPr>
                <p:cNvPr id="4438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9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3" name="Group 141"/>
              <p:cNvGrpSpPr>
                <a:grpSpLocks/>
              </p:cNvGrpSpPr>
              <p:nvPr/>
            </p:nvGrpSpPr>
            <p:grpSpPr bwMode="auto">
              <a:xfrm>
                <a:off x="444" y="308"/>
                <a:ext cx="1029" cy="154"/>
                <a:chOff x="444" y="308"/>
                <a:chExt cx="1029" cy="154"/>
              </a:xfrm>
            </p:grpSpPr>
            <p:sp>
              <p:nvSpPr>
                <p:cNvPr id="443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4" name="Group 144"/>
              <p:cNvGrpSpPr>
                <a:grpSpLocks/>
              </p:cNvGrpSpPr>
              <p:nvPr/>
            </p:nvGrpSpPr>
            <p:grpSpPr bwMode="auto">
              <a:xfrm>
                <a:off x="1473" y="308"/>
                <a:ext cx="554" cy="154"/>
                <a:chOff x="1473" y="308"/>
                <a:chExt cx="554" cy="154"/>
              </a:xfrm>
            </p:grpSpPr>
            <p:sp>
              <p:nvSpPr>
                <p:cNvPr id="4434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5" name="Group 147"/>
              <p:cNvGrpSpPr>
                <a:grpSpLocks/>
              </p:cNvGrpSpPr>
              <p:nvPr/>
            </p:nvGrpSpPr>
            <p:grpSpPr bwMode="auto">
              <a:xfrm>
                <a:off x="0" y="462"/>
                <a:ext cx="444" cy="154"/>
                <a:chOff x="0" y="462"/>
                <a:chExt cx="444" cy="154"/>
              </a:xfrm>
            </p:grpSpPr>
            <p:sp>
              <p:nvSpPr>
                <p:cNvPr id="44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6" name="Group 150"/>
              <p:cNvGrpSpPr>
                <a:grpSpLocks/>
              </p:cNvGrpSpPr>
              <p:nvPr/>
            </p:nvGrpSpPr>
            <p:grpSpPr bwMode="auto">
              <a:xfrm>
                <a:off x="444" y="462"/>
                <a:ext cx="1029" cy="154"/>
                <a:chOff x="444" y="462"/>
                <a:chExt cx="1029" cy="154"/>
              </a:xfrm>
            </p:grpSpPr>
            <p:sp>
              <p:nvSpPr>
                <p:cNvPr id="443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Het Muziekpakhuis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7" name="Group 153"/>
              <p:cNvGrpSpPr>
                <a:grpSpLocks/>
              </p:cNvGrpSpPr>
              <p:nvPr/>
            </p:nvGrpSpPr>
            <p:grpSpPr bwMode="auto">
              <a:xfrm>
                <a:off x="1473" y="462"/>
                <a:ext cx="554" cy="154"/>
                <a:chOff x="1473" y="462"/>
                <a:chExt cx="554" cy="154"/>
              </a:xfrm>
            </p:grpSpPr>
            <p:sp>
              <p:nvSpPr>
                <p:cNvPr id="4428" name="Rectangle 154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415" name="Rectangle 156"/>
            <p:cNvSpPr>
              <a:spLocks noChangeArrowheads="1"/>
            </p:cNvSpPr>
            <p:nvPr/>
          </p:nvSpPr>
          <p:spPr bwMode="auto">
            <a:xfrm>
              <a:off x="-3" y="-3"/>
              <a:ext cx="2033" cy="6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3" name="Rectangle 157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4" name="Group 158"/>
          <p:cNvGrpSpPr>
            <a:grpSpLocks/>
          </p:cNvGrpSpPr>
          <p:nvPr/>
        </p:nvGrpSpPr>
        <p:grpSpPr bwMode="auto">
          <a:xfrm>
            <a:off x="1487488" y="3824288"/>
            <a:ext cx="6778625" cy="2816225"/>
            <a:chOff x="-3" y="-3"/>
            <a:chExt cx="4270" cy="1854"/>
          </a:xfrm>
        </p:grpSpPr>
        <p:grpSp>
          <p:nvGrpSpPr>
            <p:cNvPr id="4108" name="Group 159"/>
            <p:cNvGrpSpPr>
              <a:grpSpLocks/>
            </p:cNvGrpSpPr>
            <p:nvPr/>
          </p:nvGrpSpPr>
          <p:grpSpPr bwMode="auto">
            <a:xfrm>
              <a:off x="0" y="0"/>
              <a:ext cx="4264" cy="1848"/>
              <a:chOff x="0" y="0"/>
              <a:chExt cx="4264" cy="1848"/>
            </a:xfrm>
          </p:grpSpPr>
          <p:grpSp>
            <p:nvGrpSpPr>
              <p:cNvPr id="4110" name="Group 160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4410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11" name="Group 16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441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1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1" name="Group 165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4406" name="Rectangle 166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07" name="Group 167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4408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9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2" name="Group 170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4402" name="Rectangle 171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03" name="Group 172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4404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5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3" name="Group 175"/>
              <p:cNvGrpSpPr>
                <a:grpSpLocks/>
              </p:cNvGrpSpPr>
              <p:nvPr/>
            </p:nvGrpSpPr>
            <p:grpSpPr bwMode="auto">
              <a:xfrm>
                <a:off x="1617" y="0"/>
                <a:ext cx="705" cy="154"/>
                <a:chOff x="1617" y="0"/>
                <a:chExt cx="705" cy="154"/>
              </a:xfrm>
            </p:grpSpPr>
            <p:sp>
              <p:nvSpPr>
                <p:cNvPr id="4398" name="Rectangle 176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7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9" name="Group 177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705" cy="154"/>
                  <a:chOff x="1617" y="0"/>
                  <a:chExt cx="705" cy="154"/>
                </a:xfrm>
              </p:grpSpPr>
              <p:sp>
                <p:nvSpPr>
                  <p:cNvPr id="4400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stuknrOrigineel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1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4" name="Group 180"/>
              <p:cNvGrpSpPr>
                <a:grpSpLocks/>
              </p:cNvGrpSpPr>
              <p:nvPr/>
            </p:nvGrpSpPr>
            <p:grpSpPr bwMode="auto">
              <a:xfrm>
                <a:off x="2322" y="0"/>
                <a:ext cx="541" cy="154"/>
                <a:chOff x="2322" y="0"/>
                <a:chExt cx="541" cy="154"/>
              </a:xfrm>
            </p:grpSpPr>
            <p:sp>
              <p:nvSpPr>
                <p:cNvPr id="4394" name="Rectangle 181"/>
                <p:cNvSpPr>
                  <a:spLocks noChangeArrowheads="1"/>
                </p:cNvSpPr>
                <p:nvPr/>
              </p:nvSpPr>
              <p:spPr bwMode="auto">
                <a:xfrm>
                  <a:off x="2322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5" name="Group 182"/>
                <p:cNvGrpSpPr>
                  <a:grpSpLocks/>
                </p:cNvGrpSpPr>
                <p:nvPr/>
              </p:nvGrpSpPr>
              <p:grpSpPr bwMode="auto">
                <a:xfrm>
                  <a:off x="2322" y="0"/>
                  <a:ext cx="541" cy="154"/>
                  <a:chOff x="2322" y="0"/>
                  <a:chExt cx="541" cy="154"/>
                </a:xfrm>
              </p:grpSpPr>
              <p:sp>
                <p:nvSpPr>
                  <p:cNvPr id="4396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genrenaam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97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5" name="Group 185"/>
              <p:cNvGrpSpPr>
                <a:grpSpLocks/>
              </p:cNvGrpSpPr>
              <p:nvPr/>
            </p:nvGrpSpPr>
            <p:grpSpPr bwMode="auto">
              <a:xfrm>
                <a:off x="2863" y="0"/>
                <a:ext cx="554" cy="154"/>
                <a:chOff x="2863" y="0"/>
                <a:chExt cx="554" cy="154"/>
              </a:xfrm>
            </p:grpSpPr>
            <p:sp>
              <p:nvSpPr>
                <p:cNvPr id="4390" name="Rectangle 186"/>
                <p:cNvSpPr>
                  <a:spLocks noChangeArrowheads="1"/>
                </p:cNvSpPr>
                <p:nvPr/>
              </p:nvSpPr>
              <p:spPr bwMode="auto">
                <a:xfrm>
                  <a:off x="286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1" name="Group 187"/>
                <p:cNvGrpSpPr>
                  <a:grpSpLocks/>
                </p:cNvGrpSpPr>
                <p:nvPr/>
              </p:nvGrpSpPr>
              <p:grpSpPr bwMode="auto">
                <a:xfrm>
                  <a:off x="2863" y="0"/>
                  <a:ext cx="554" cy="154"/>
                  <a:chOff x="2863" y="0"/>
                  <a:chExt cx="554" cy="154"/>
                </a:xfrm>
              </p:grpSpPr>
              <p:sp>
                <p:nvSpPr>
                  <p:cNvPr id="439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niveaucode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9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6" name="Group 190"/>
              <p:cNvGrpSpPr>
                <a:grpSpLocks/>
              </p:cNvGrpSpPr>
              <p:nvPr/>
            </p:nvGrpSpPr>
            <p:grpSpPr bwMode="auto">
              <a:xfrm>
                <a:off x="3417" y="0"/>
                <a:ext cx="497" cy="154"/>
                <a:chOff x="3417" y="0"/>
                <a:chExt cx="497" cy="154"/>
              </a:xfrm>
            </p:grpSpPr>
            <p:sp>
              <p:nvSpPr>
                <p:cNvPr id="4386" name="Rectangle 191"/>
                <p:cNvSpPr>
                  <a:spLocks noChangeArrowheads="1"/>
                </p:cNvSpPr>
                <p:nvPr/>
              </p:nvSpPr>
              <p:spPr bwMode="auto">
                <a:xfrm>
                  <a:off x="3417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87" name="Group 192"/>
                <p:cNvGrpSpPr>
                  <a:grpSpLocks/>
                </p:cNvGrpSpPr>
                <p:nvPr/>
              </p:nvGrpSpPr>
              <p:grpSpPr bwMode="auto">
                <a:xfrm>
                  <a:off x="3417" y="0"/>
                  <a:ext cx="497" cy="154"/>
                  <a:chOff x="3417" y="0"/>
                  <a:chExt cx="497" cy="154"/>
                </a:xfrm>
              </p:grpSpPr>
              <p:sp>
                <p:nvSpPr>
                  <p:cNvPr id="4388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speelduur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89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7" name="Group 195"/>
              <p:cNvGrpSpPr>
                <a:grpSpLocks/>
              </p:cNvGrpSpPr>
              <p:nvPr/>
            </p:nvGrpSpPr>
            <p:grpSpPr bwMode="auto">
              <a:xfrm>
                <a:off x="3914" y="0"/>
                <a:ext cx="350" cy="154"/>
                <a:chOff x="3914" y="0"/>
                <a:chExt cx="350" cy="154"/>
              </a:xfrm>
            </p:grpSpPr>
            <p:sp>
              <p:nvSpPr>
                <p:cNvPr id="438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14" y="0"/>
                  <a:ext cx="3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83" name="Group 197"/>
                <p:cNvGrpSpPr>
                  <a:grpSpLocks/>
                </p:cNvGrpSpPr>
                <p:nvPr/>
              </p:nvGrpSpPr>
              <p:grpSpPr bwMode="auto">
                <a:xfrm>
                  <a:off x="3914" y="0"/>
                  <a:ext cx="350" cy="154"/>
                  <a:chOff x="3914" y="0"/>
                  <a:chExt cx="350" cy="154"/>
                </a:xfrm>
              </p:grpSpPr>
              <p:sp>
                <p:nvSpPr>
                  <p:cNvPr id="438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jaartal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8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8" name="Group 200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4380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1" name="Rectangle 20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9" name="Group 203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4378" name="Rectangle 204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9" name="Rectangle 205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0" name="Group 206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4376" name="Rectangle 207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7" name="Rectangle 208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1" name="Group 209"/>
              <p:cNvGrpSpPr>
                <a:grpSpLocks/>
              </p:cNvGrpSpPr>
              <p:nvPr/>
            </p:nvGrpSpPr>
            <p:grpSpPr bwMode="auto">
              <a:xfrm>
                <a:off x="1617" y="154"/>
                <a:ext cx="705" cy="154"/>
                <a:chOff x="1617" y="154"/>
                <a:chExt cx="705" cy="154"/>
              </a:xfrm>
            </p:grpSpPr>
            <p:sp>
              <p:nvSpPr>
                <p:cNvPr id="4374" name="Rectangle 210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75" name="Rectangle 211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2" name="Group 212"/>
              <p:cNvGrpSpPr>
                <a:grpSpLocks/>
              </p:cNvGrpSpPr>
              <p:nvPr/>
            </p:nvGrpSpPr>
            <p:grpSpPr bwMode="auto">
              <a:xfrm>
                <a:off x="2322" y="154"/>
                <a:ext cx="541" cy="154"/>
                <a:chOff x="2322" y="154"/>
                <a:chExt cx="541" cy="154"/>
              </a:xfrm>
            </p:grpSpPr>
            <p:sp>
              <p:nvSpPr>
                <p:cNvPr id="4372" name="Rectangle 213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3" name="Rectangle 214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3" name="Group 215"/>
              <p:cNvGrpSpPr>
                <a:grpSpLocks/>
              </p:cNvGrpSpPr>
              <p:nvPr/>
            </p:nvGrpSpPr>
            <p:grpSpPr bwMode="auto">
              <a:xfrm>
                <a:off x="2863" y="154"/>
                <a:ext cx="554" cy="154"/>
                <a:chOff x="2863" y="154"/>
                <a:chExt cx="554" cy="154"/>
              </a:xfrm>
            </p:grpSpPr>
            <p:sp>
              <p:nvSpPr>
                <p:cNvPr id="4370" name="Rectangle 216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71" name="Rectangle 217"/>
                <p:cNvSpPr>
                  <a:spLocks noChangeArrowheads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4" name="Group 218"/>
              <p:cNvGrpSpPr>
                <a:grpSpLocks/>
              </p:cNvGrpSpPr>
              <p:nvPr/>
            </p:nvGrpSpPr>
            <p:grpSpPr bwMode="auto">
              <a:xfrm>
                <a:off x="3417" y="154"/>
                <a:ext cx="497" cy="154"/>
                <a:chOff x="3417" y="154"/>
                <a:chExt cx="497" cy="154"/>
              </a:xfrm>
            </p:grpSpPr>
            <p:sp>
              <p:nvSpPr>
                <p:cNvPr id="4368" name="Rectangle 219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9" name="Rectangle 220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5" name="Group 221"/>
              <p:cNvGrpSpPr>
                <a:grpSpLocks/>
              </p:cNvGrpSpPr>
              <p:nvPr/>
            </p:nvGrpSpPr>
            <p:grpSpPr bwMode="auto">
              <a:xfrm>
                <a:off x="3914" y="154"/>
                <a:ext cx="350" cy="154"/>
                <a:chOff x="3914" y="154"/>
                <a:chExt cx="350" cy="154"/>
              </a:xfrm>
            </p:grpSpPr>
            <p:sp>
              <p:nvSpPr>
                <p:cNvPr id="4366" name="Rectangle 222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7" name="Rectangle 223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6" name="Group 224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4364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5" name="Rectangle 22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7" name="Group 227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4362" name="Rectangle 228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3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8" name="Group 230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4360" name="Rectangle 231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1" name="Rectangle 232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9" name="Group 233"/>
              <p:cNvGrpSpPr>
                <a:grpSpLocks/>
              </p:cNvGrpSpPr>
              <p:nvPr/>
            </p:nvGrpSpPr>
            <p:grpSpPr bwMode="auto">
              <a:xfrm>
                <a:off x="1617" y="308"/>
                <a:ext cx="705" cy="154"/>
                <a:chOff x="1617" y="308"/>
                <a:chExt cx="705" cy="154"/>
              </a:xfrm>
            </p:grpSpPr>
            <p:sp>
              <p:nvSpPr>
                <p:cNvPr id="4358" name="Rectangle 234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9" name="Rectangle 235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0" name="Group 236"/>
              <p:cNvGrpSpPr>
                <a:grpSpLocks/>
              </p:cNvGrpSpPr>
              <p:nvPr/>
            </p:nvGrpSpPr>
            <p:grpSpPr bwMode="auto">
              <a:xfrm>
                <a:off x="2322" y="308"/>
                <a:ext cx="541" cy="154"/>
                <a:chOff x="2322" y="308"/>
                <a:chExt cx="541" cy="154"/>
              </a:xfrm>
            </p:grpSpPr>
            <p:sp>
              <p:nvSpPr>
                <p:cNvPr id="4356" name="Rectangle 237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7" name="Rectangle 238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1" name="Group 239"/>
              <p:cNvGrpSpPr>
                <a:grpSpLocks/>
              </p:cNvGrpSpPr>
              <p:nvPr/>
            </p:nvGrpSpPr>
            <p:grpSpPr bwMode="auto">
              <a:xfrm>
                <a:off x="2863" y="308"/>
                <a:ext cx="554" cy="154"/>
                <a:chOff x="2863" y="308"/>
                <a:chExt cx="554" cy="154"/>
              </a:xfrm>
            </p:grpSpPr>
            <p:sp>
              <p:nvSpPr>
                <p:cNvPr id="4354" name="Rectangle 240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5" name="Rectangle 241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2" name="Group 242"/>
              <p:cNvGrpSpPr>
                <a:grpSpLocks/>
              </p:cNvGrpSpPr>
              <p:nvPr/>
            </p:nvGrpSpPr>
            <p:grpSpPr bwMode="auto">
              <a:xfrm>
                <a:off x="3417" y="308"/>
                <a:ext cx="497" cy="154"/>
                <a:chOff x="3417" y="308"/>
                <a:chExt cx="497" cy="154"/>
              </a:xfrm>
            </p:grpSpPr>
            <p:sp>
              <p:nvSpPr>
                <p:cNvPr id="4352" name="Rectangle 243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3" name="Rectangle 244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3" name="Group 245"/>
              <p:cNvGrpSpPr>
                <a:grpSpLocks/>
              </p:cNvGrpSpPr>
              <p:nvPr/>
            </p:nvGrpSpPr>
            <p:grpSpPr bwMode="auto">
              <a:xfrm>
                <a:off x="3914" y="308"/>
                <a:ext cx="350" cy="154"/>
                <a:chOff x="3914" y="308"/>
                <a:chExt cx="350" cy="154"/>
              </a:xfrm>
            </p:grpSpPr>
            <p:sp>
              <p:nvSpPr>
                <p:cNvPr id="4350" name="Rectangle 246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1988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1" name="Rectangle 247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4" name="Group 248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4348" name="Rectangle 24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9" name="Rectangle 25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5" name="Group 251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4346" name="Rectangle 252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7" name="Rectangle 253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6" name="Group 254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4344" name="Rectangle 255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5" name="Rectangle 256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7" name="Group 257"/>
              <p:cNvGrpSpPr>
                <a:grpSpLocks/>
              </p:cNvGrpSpPr>
              <p:nvPr/>
            </p:nvGrpSpPr>
            <p:grpSpPr bwMode="auto">
              <a:xfrm>
                <a:off x="1617" y="462"/>
                <a:ext cx="705" cy="154"/>
                <a:chOff x="1617" y="462"/>
                <a:chExt cx="705" cy="154"/>
              </a:xfrm>
            </p:grpSpPr>
            <p:sp>
              <p:nvSpPr>
                <p:cNvPr id="4342" name="Rectangle 258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43" name="Rectangle 259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8" name="Group 260"/>
              <p:cNvGrpSpPr>
                <a:grpSpLocks/>
              </p:cNvGrpSpPr>
              <p:nvPr/>
            </p:nvGrpSpPr>
            <p:grpSpPr bwMode="auto">
              <a:xfrm>
                <a:off x="2322" y="462"/>
                <a:ext cx="541" cy="154"/>
                <a:chOff x="2322" y="462"/>
                <a:chExt cx="541" cy="154"/>
              </a:xfrm>
            </p:grpSpPr>
            <p:sp>
              <p:nvSpPr>
                <p:cNvPr id="4340" name="Rectangle 261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1" name="Rectangle 262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9" name="Group 263"/>
              <p:cNvGrpSpPr>
                <a:grpSpLocks/>
              </p:cNvGrpSpPr>
              <p:nvPr/>
            </p:nvGrpSpPr>
            <p:grpSpPr bwMode="auto">
              <a:xfrm>
                <a:off x="2863" y="462"/>
                <a:ext cx="554" cy="154"/>
                <a:chOff x="2863" y="462"/>
                <a:chExt cx="554" cy="154"/>
              </a:xfrm>
            </p:grpSpPr>
            <p:sp>
              <p:nvSpPr>
                <p:cNvPr id="4338" name="Rectangle 264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9" name="Rectangle 265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0" name="Group 266"/>
              <p:cNvGrpSpPr>
                <a:grpSpLocks/>
              </p:cNvGrpSpPr>
              <p:nvPr/>
            </p:nvGrpSpPr>
            <p:grpSpPr bwMode="auto">
              <a:xfrm>
                <a:off x="3417" y="462"/>
                <a:ext cx="497" cy="154"/>
                <a:chOff x="3417" y="462"/>
                <a:chExt cx="497" cy="154"/>
              </a:xfrm>
            </p:grpSpPr>
            <p:sp>
              <p:nvSpPr>
                <p:cNvPr id="4336" name="Rectangle 267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7" name="Rectangle 268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1" name="Group 269"/>
              <p:cNvGrpSpPr>
                <a:grpSpLocks/>
              </p:cNvGrpSpPr>
              <p:nvPr/>
            </p:nvGrpSpPr>
            <p:grpSpPr bwMode="auto">
              <a:xfrm>
                <a:off x="3914" y="462"/>
                <a:ext cx="350" cy="154"/>
                <a:chOff x="3914" y="462"/>
                <a:chExt cx="350" cy="154"/>
              </a:xfrm>
            </p:grpSpPr>
            <p:sp>
              <p:nvSpPr>
                <p:cNvPr id="4334" name="Rectangle 270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5" name="Rectangle 271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2" name="Group 272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4332" name="Rectangle 27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3" name="Rectangle 27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3" name="Group 275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4330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1" name="Rectangle 277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4" name="Group 278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4328" name="Rectangle 279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9" name="Rectangle 280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5" name="Group 281"/>
              <p:cNvGrpSpPr>
                <a:grpSpLocks/>
              </p:cNvGrpSpPr>
              <p:nvPr/>
            </p:nvGrpSpPr>
            <p:grpSpPr bwMode="auto">
              <a:xfrm>
                <a:off x="1617" y="616"/>
                <a:ext cx="705" cy="154"/>
                <a:chOff x="1617" y="616"/>
                <a:chExt cx="705" cy="154"/>
              </a:xfrm>
            </p:grpSpPr>
            <p:sp>
              <p:nvSpPr>
                <p:cNvPr id="4326" name="Rectangle 282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27" name="Rectangle 283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6" name="Group 284"/>
              <p:cNvGrpSpPr>
                <a:grpSpLocks/>
              </p:cNvGrpSpPr>
              <p:nvPr/>
            </p:nvGrpSpPr>
            <p:grpSpPr bwMode="auto">
              <a:xfrm>
                <a:off x="2322" y="616"/>
                <a:ext cx="541" cy="154"/>
                <a:chOff x="2322" y="616"/>
                <a:chExt cx="541" cy="154"/>
              </a:xfrm>
            </p:grpSpPr>
            <p:sp>
              <p:nvSpPr>
                <p:cNvPr id="4324" name="Rectangle 285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5" name="Rectangle 286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7" name="Group 287"/>
              <p:cNvGrpSpPr>
                <a:grpSpLocks/>
              </p:cNvGrpSpPr>
              <p:nvPr/>
            </p:nvGrpSpPr>
            <p:grpSpPr bwMode="auto">
              <a:xfrm>
                <a:off x="2863" y="616"/>
                <a:ext cx="554" cy="154"/>
                <a:chOff x="2863" y="616"/>
                <a:chExt cx="554" cy="154"/>
              </a:xfrm>
            </p:grpSpPr>
            <p:sp>
              <p:nvSpPr>
                <p:cNvPr id="4322" name="Rectangle 288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3" name="Rectangle 289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8" name="Group 290"/>
              <p:cNvGrpSpPr>
                <a:grpSpLocks/>
              </p:cNvGrpSpPr>
              <p:nvPr/>
            </p:nvGrpSpPr>
            <p:grpSpPr bwMode="auto">
              <a:xfrm>
                <a:off x="3417" y="616"/>
                <a:ext cx="497" cy="154"/>
                <a:chOff x="3417" y="616"/>
                <a:chExt cx="497" cy="154"/>
              </a:xfrm>
            </p:grpSpPr>
            <p:sp>
              <p:nvSpPr>
                <p:cNvPr id="4320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1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9" name="Group 293"/>
              <p:cNvGrpSpPr>
                <a:grpSpLocks/>
              </p:cNvGrpSpPr>
              <p:nvPr/>
            </p:nvGrpSpPr>
            <p:grpSpPr bwMode="auto">
              <a:xfrm>
                <a:off x="3914" y="616"/>
                <a:ext cx="350" cy="154"/>
                <a:chOff x="3914" y="616"/>
                <a:chExt cx="350" cy="154"/>
              </a:xfrm>
            </p:grpSpPr>
            <p:sp>
              <p:nvSpPr>
                <p:cNvPr id="4318" name="Rectangle 294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1979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9" name="Rectangle 295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0" name="Group 296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4316" name="Rectangle 29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7" name="Rectangle 29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1" name="Group 299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4314" name="Rectangle 300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5" name="Rectangle 301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2" name="Group 302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4312" name="Rectangle 303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3" name="Group 305"/>
              <p:cNvGrpSpPr>
                <a:grpSpLocks/>
              </p:cNvGrpSpPr>
              <p:nvPr/>
            </p:nvGrpSpPr>
            <p:grpSpPr bwMode="auto">
              <a:xfrm>
                <a:off x="1617" y="770"/>
                <a:ext cx="705" cy="154"/>
                <a:chOff x="1617" y="770"/>
                <a:chExt cx="705" cy="154"/>
              </a:xfrm>
            </p:grpSpPr>
            <p:sp>
              <p:nvSpPr>
                <p:cNvPr id="4310" name="Rectangle 306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11" name="Rectangle 307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4" name="Group 308"/>
              <p:cNvGrpSpPr>
                <a:grpSpLocks/>
              </p:cNvGrpSpPr>
              <p:nvPr/>
            </p:nvGrpSpPr>
            <p:grpSpPr bwMode="auto">
              <a:xfrm>
                <a:off x="2322" y="770"/>
                <a:ext cx="541" cy="154"/>
                <a:chOff x="2322" y="770"/>
                <a:chExt cx="541" cy="154"/>
              </a:xfrm>
            </p:grpSpPr>
            <p:sp>
              <p:nvSpPr>
                <p:cNvPr id="4308" name="Rectangle 309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5" name="Group 311"/>
              <p:cNvGrpSpPr>
                <a:grpSpLocks/>
              </p:cNvGrpSpPr>
              <p:nvPr/>
            </p:nvGrpSpPr>
            <p:grpSpPr bwMode="auto">
              <a:xfrm>
                <a:off x="2863" y="770"/>
                <a:ext cx="554" cy="154"/>
                <a:chOff x="2863" y="770"/>
                <a:chExt cx="554" cy="154"/>
              </a:xfrm>
            </p:grpSpPr>
            <p:sp>
              <p:nvSpPr>
                <p:cNvPr id="4306" name="Rectangle 312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" name="Rectangle 313"/>
                <p:cNvSpPr>
                  <a:spLocks noChangeArrowheads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6" name="Group 314"/>
              <p:cNvGrpSpPr>
                <a:grpSpLocks/>
              </p:cNvGrpSpPr>
              <p:nvPr/>
            </p:nvGrpSpPr>
            <p:grpSpPr bwMode="auto">
              <a:xfrm>
                <a:off x="3417" y="770"/>
                <a:ext cx="497" cy="154"/>
                <a:chOff x="3417" y="770"/>
                <a:chExt cx="497" cy="154"/>
              </a:xfrm>
            </p:grpSpPr>
            <p:sp>
              <p:nvSpPr>
                <p:cNvPr id="4304" name="Rectangle 315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5" name="Rectangle 316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7" name="Group 317"/>
              <p:cNvGrpSpPr>
                <a:grpSpLocks/>
              </p:cNvGrpSpPr>
              <p:nvPr/>
            </p:nvGrpSpPr>
            <p:grpSpPr bwMode="auto">
              <a:xfrm>
                <a:off x="3914" y="770"/>
                <a:ext cx="350" cy="154"/>
                <a:chOff x="3914" y="770"/>
                <a:chExt cx="350" cy="154"/>
              </a:xfrm>
            </p:grpSpPr>
            <p:sp>
              <p:nvSpPr>
                <p:cNvPr id="4302" name="Rectangle 318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1786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3" name="Rectangle 319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8" name="Group 320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4300" name="Rectangle 321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1" name="Rectangle 322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9" name="Group 323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4298" name="Rectangle 324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9" name="Rectangle 325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0" name="Group 326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4296" name="Rectangle 327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7" name="Rectangle 328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1" name="Group 329"/>
              <p:cNvGrpSpPr>
                <a:grpSpLocks/>
              </p:cNvGrpSpPr>
              <p:nvPr/>
            </p:nvGrpSpPr>
            <p:grpSpPr bwMode="auto">
              <a:xfrm>
                <a:off x="1617" y="924"/>
                <a:ext cx="705" cy="154"/>
                <a:chOff x="1617" y="924"/>
                <a:chExt cx="705" cy="154"/>
              </a:xfrm>
            </p:grpSpPr>
            <p:sp>
              <p:nvSpPr>
                <p:cNvPr id="4294" name="Rectangle 330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5" name="Rectangle 331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2" name="Group 332"/>
              <p:cNvGrpSpPr>
                <a:grpSpLocks/>
              </p:cNvGrpSpPr>
              <p:nvPr/>
            </p:nvGrpSpPr>
            <p:grpSpPr bwMode="auto">
              <a:xfrm>
                <a:off x="2322" y="924"/>
                <a:ext cx="541" cy="154"/>
                <a:chOff x="2322" y="924"/>
                <a:chExt cx="541" cy="154"/>
              </a:xfrm>
            </p:grpSpPr>
            <p:sp>
              <p:nvSpPr>
                <p:cNvPr id="4292" name="Rectangle 333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3" name="Rectangle 334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3" name="Group 335"/>
              <p:cNvGrpSpPr>
                <a:grpSpLocks/>
              </p:cNvGrpSpPr>
              <p:nvPr/>
            </p:nvGrpSpPr>
            <p:grpSpPr bwMode="auto">
              <a:xfrm>
                <a:off x="2863" y="924"/>
                <a:ext cx="554" cy="154"/>
                <a:chOff x="2863" y="924"/>
                <a:chExt cx="554" cy="154"/>
              </a:xfrm>
            </p:grpSpPr>
            <p:sp>
              <p:nvSpPr>
                <p:cNvPr id="4290" name="Rectangle 336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1" name="Rectangle 337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4" name="Group 338"/>
              <p:cNvGrpSpPr>
                <a:grpSpLocks/>
              </p:cNvGrpSpPr>
              <p:nvPr/>
            </p:nvGrpSpPr>
            <p:grpSpPr bwMode="auto">
              <a:xfrm>
                <a:off x="3417" y="924"/>
                <a:ext cx="497" cy="154"/>
                <a:chOff x="3417" y="924"/>
                <a:chExt cx="497" cy="154"/>
              </a:xfrm>
            </p:grpSpPr>
            <p:sp>
              <p:nvSpPr>
                <p:cNvPr id="4288" name="Rectangle 339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9" name="Rectangle 340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5" name="Group 341"/>
              <p:cNvGrpSpPr>
                <a:grpSpLocks/>
              </p:cNvGrpSpPr>
              <p:nvPr/>
            </p:nvGrpSpPr>
            <p:grpSpPr bwMode="auto">
              <a:xfrm>
                <a:off x="3914" y="924"/>
                <a:ext cx="350" cy="154"/>
                <a:chOff x="3914" y="924"/>
                <a:chExt cx="350" cy="154"/>
              </a:xfrm>
            </p:grpSpPr>
            <p:sp>
              <p:nvSpPr>
                <p:cNvPr id="4286" name="Rectangle 342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7" name="Rectangle 343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6" name="Group 344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4284" name="Rectangle 345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5" name="Rectangle 346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7" name="Group 347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4282" name="Rectangle 348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3" name="Rectangle 349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8" name="Group 350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4280" name="Rectangle 351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1" name="Rectangle 352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9" name="Group 353"/>
              <p:cNvGrpSpPr>
                <a:grpSpLocks/>
              </p:cNvGrpSpPr>
              <p:nvPr/>
            </p:nvGrpSpPr>
            <p:grpSpPr bwMode="auto">
              <a:xfrm>
                <a:off x="1617" y="1078"/>
                <a:ext cx="705" cy="154"/>
                <a:chOff x="1617" y="1078"/>
                <a:chExt cx="705" cy="154"/>
              </a:xfrm>
            </p:grpSpPr>
            <p:sp>
              <p:nvSpPr>
                <p:cNvPr id="4278" name="Rectangle 354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9" name="Rectangle 355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0" name="Group 356"/>
              <p:cNvGrpSpPr>
                <a:grpSpLocks/>
              </p:cNvGrpSpPr>
              <p:nvPr/>
            </p:nvGrpSpPr>
            <p:grpSpPr bwMode="auto">
              <a:xfrm>
                <a:off x="2322" y="1078"/>
                <a:ext cx="541" cy="154"/>
                <a:chOff x="2322" y="1078"/>
                <a:chExt cx="541" cy="154"/>
              </a:xfrm>
            </p:grpSpPr>
            <p:sp>
              <p:nvSpPr>
                <p:cNvPr id="4276" name="Rectangle 357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7" name="Rectangle 358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1" name="Group 359"/>
              <p:cNvGrpSpPr>
                <a:grpSpLocks/>
              </p:cNvGrpSpPr>
              <p:nvPr/>
            </p:nvGrpSpPr>
            <p:grpSpPr bwMode="auto">
              <a:xfrm>
                <a:off x="2863" y="1078"/>
                <a:ext cx="554" cy="154"/>
                <a:chOff x="2863" y="1078"/>
                <a:chExt cx="554" cy="154"/>
              </a:xfrm>
            </p:grpSpPr>
            <p:sp>
              <p:nvSpPr>
                <p:cNvPr id="4274" name="Rectangle 360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5" name="Rectangle 361"/>
                <p:cNvSpPr>
                  <a:spLocks noChangeArrowheads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2" name="Group 362"/>
              <p:cNvGrpSpPr>
                <a:grpSpLocks/>
              </p:cNvGrpSpPr>
              <p:nvPr/>
            </p:nvGrpSpPr>
            <p:grpSpPr bwMode="auto">
              <a:xfrm>
                <a:off x="3417" y="1078"/>
                <a:ext cx="497" cy="154"/>
                <a:chOff x="3417" y="1078"/>
                <a:chExt cx="497" cy="154"/>
              </a:xfrm>
            </p:grpSpPr>
            <p:sp>
              <p:nvSpPr>
                <p:cNvPr id="4272" name="Rectangle 363"/>
                <p:cNvSpPr>
                  <a:spLocks noChangeArrowheads="1" noTextEdit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3" name="Rectangle 364"/>
                <p:cNvSpPr>
                  <a:spLocks noChangeArrowheads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3" name="Group 365"/>
              <p:cNvGrpSpPr>
                <a:grpSpLocks/>
              </p:cNvGrpSpPr>
              <p:nvPr/>
            </p:nvGrpSpPr>
            <p:grpSpPr bwMode="auto">
              <a:xfrm>
                <a:off x="3914" y="1078"/>
                <a:ext cx="350" cy="154"/>
                <a:chOff x="3914" y="1078"/>
                <a:chExt cx="350" cy="154"/>
              </a:xfrm>
            </p:grpSpPr>
            <p:sp>
              <p:nvSpPr>
                <p:cNvPr id="4270" name="Rectangle 366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1791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1" name="Rectangle 367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4" name="Group 368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4268" name="Rectangle 36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9" name="Rectangle 37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5" name="Group 371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4266" name="Rectangle 372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7" name="Rectangle 373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6" name="Group 374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4264" name="Rectangle 375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5" name="Rectangle 376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7" name="Group 377"/>
              <p:cNvGrpSpPr>
                <a:grpSpLocks/>
              </p:cNvGrpSpPr>
              <p:nvPr/>
            </p:nvGrpSpPr>
            <p:grpSpPr bwMode="auto">
              <a:xfrm>
                <a:off x="1617" y="1232"/>
                <a:ext cx="705" cy="154"/>
                <a:chOff x="1617" y="1232"/>
                <a:chExt cx="705" cy="154"/>
              </a:xfrm>
            </p:grpSpPr>
            <p:sp>
              <p:nvSpPr>
                <p:cNvPr id="4262" name="Rectangle 378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3" name="Rectangle 379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8" name="Group 380"/>
              <p:cNvGrpSpPr>
                <a:grpSpLocks/>
              </p:cNvGrpSpPr>
              <p:nvPr/>
            </p:nvGrpSpPr>
            <p:grpSpPr bwMode="auto">
              <a:xfrm>
                <a:off x="2322" y="1232"/>
                <a:ext cx="541" cy="154"/>
                <a:chOff x="2322" y="1232"/>
                <a:chExt cx="541" cy="154"/>
              </a:xfrm>
            </p:grpSpPr>
            <p:sp>
              <p:nvSpPr>
                <p:cNvPr id="4260" name="Rectangle 381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pop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1" name="Rectangle 382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9" name="Group 383"/>
              <p:cNvGrpSpPr>
                <a:grpSpLocks/>
              </p:cNvGrpSpPr>
              <p:nvPr/>
            </p:nvGrpSpPr>
            <p:grpSpPr bwMode="auto">
              <a:xfrm>
                <a:off x="2863" y="1232"/>
                <a:ext cx="554" cy="154"/>
                <a:chOff x="2863" y="1232"/>
                <a:chExt cx="554" cy="154"/>
              </a:xfrm>
            </p:grpSpPr>
            <p:sp>
              <p:nvSpPr>
                <p:cNvPr id="4258" name="Rectangle 384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9" name="Rectangle 385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0" name="Group 386"/>
              <p:cNvGrpSpPr>
                <a:grpSpLocks/>
              </p:cNvGrpSpPr>
              <p:nvPr/>
            </p:nvGrpSpPr>
            <p:grpSpPr bwMode="auto">
              <a:xfrm>
                <a:off x="3417" y="1232"/>
                <a:ext cx="497" cy="154"/>
                <a:chOff x="3417" y="1232"/>
                <a:chExt cx="497" cy="154"/>
              </a:xfrm>
            </p:grpSpPr>
            <p:sp>
              <p:nvSpPr>
                <p:cNvPr id="4256" name="Rectangle 387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7" name="Rectangle 388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1" name="Group 389"/>
              <p:cNvGrpSpPr>
                <a:grpSpLocks/>
              </p:cNvGrpSpPr>
              <p:nvPr/>
            </p:nvGrpSpPr>
            <p:grpSpPr bwMode="auto">
              <a:xfrm>
                <a:off x="3914" y="1232"/>
                <a:ext cx="350" cy="154"/>
                <a:chOff x="3914" y="1232"/>
                <a:chExt cx="350" cy="154"/>
              </a:xfrm>
            </p:grpSpPr>
            <p:sp>
              <p:nvSpPr>
                <p:cNvPr id="4254" name="Rectangle 390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5" name="Rectangle 391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2" name="Group 392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4252" name="Rectangle 393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3" name="Rectangle 39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3" name="Group 395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4250" name="Rectangle 396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1" name="Rectangle 397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4" name="Group 398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4248" name="Rectangle 399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9" name="Rectangle 400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5" name="Group 401"/>
              <p:cNvGrpSpPr>
                <a:grpSpLocks/>
              </p:cNvGrpSpPr>
              <p:nvPr/>
            </p:nvGrpSpPr>
            <p:grpSpPr bwMode="auto">
              <a:xfrm>
                <a:off x="1617" y="1386"/>
                <a:ext cx="705" cy="154"/>
                <a:chOff x="1617" y="1386"/>
                <a:chExt cx="705" cy="154"/>
              </a:xfrm>
            </p:grpSpPr>
            <p:sp>
              <p:nvSpPr>
                <p:cNvPr id="4246" name="Rectangle 402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7" name="Rectangle 403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6" name="Group 404"/>
              <p:cNvGrpSpPr>
                <a:grpSpLocks/>
              </p:cNvGrpSpPr>
              <p:nvPr/>
            </p:nvGrpSpPr>
            <p:grpSpPr bwMode="auto">
              <a:xfrm>
                <a:off x="2322" y="1386"/>
                <a:ext cx="541" cy="154"/>
                <a:chOff x="2322" y="1386"/>
                <a:chExt cx="541" cy="154"/>
              </a:xfrm>
            </p:grpSpPr>
            <p:sp>
              <p:nvSpPr>
                <p:cNvPr id="4244" name="Rectangle 405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5" name="Rectangle 406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7" name="Group 407"/>
              <p:cNvGrpSpPr>
                <a:grpSpLocks/>
              </p:cNvGrpSpPr>
              <p:nvPr/>
            </p:nvGrpSpPr>
            <p:grpSpPr bwMode="auto">
              <a:xfrm>
                <a:off x="2863" y="1386"/>
                <a:ext cx="554" cy="154"/>
                <a:chOff x="2863" y="1386"/>
                <a:chExt cx="554" cy="154"/>
              </a:xfrm>
            </p:grpSpPr>
            <p:sp>
              <p:nvSpPr>
                <p:cNvPr id="4242" name="Rectangle 408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3" name="Rectangle 409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8" name="Group 410"/>
              <p:cNvGrpSpPr>
                <a:grpSpLocks/>
              </p:cNvGrpSpPr>
              <p:nvPr/>
            </p:nvGrpSpPr>
            <p:grpSpPr bwMode="auto">
              <a:xfrm>
                <a:off x="3417" y="1386"/>
                <a:ext cx="497" cy="154"/>
                <a:chOff x="3417" y="1386"/>
                <a:chExt cx="497" cy="154"/>
              </a:xfrm>
            </p:grpSpPr>
            <p:sp>
              <p:nvSpPr>
                <p:cNvPr id="4240" name="Rectangle 411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1" name="Rectangle 412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9" name="Group 413"/>
              <p:cNvGrpSpPr>
                <a:grpSpLocks/>
              </p:cNvGrpSpPr>
              <p:nvPr/>
            </p:nvGrpSpPr>
            <p:grpSpPr bwMode="auto">
              <a:xfrm>
                <a:off x="3914" y="1386"/>
                <a:ext cx="350" cy="154"/>
                <a:chOff x="3914" y="1386"/>
                <a:chExt cx="350" cy="154"/>
              </a:xfrm>
            </p:grpSpPr>
            <p:sp>
              <p:nvSpPr>
                <p:cNvPr id="4238" name="Rectangle 414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1997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9" name="Rectangle 415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0" name="Group 416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4236" name="Rectangle 417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7" name="Rectangle 418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1" name="Group 419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4234" name="Rectangle 420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5" name="Rectangle 421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2" name="Group 422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42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3" name="Group 425"/>
              <p:cNvGrpSpPr>
                <a:grpSpLocks/>
              </p:cNvGrpSpPr>
              <p:nvPr/>
            </p:nvGrpSpPr>
            <p:grpSpPr bwMode="auto">
              <a:xfrm>
                <a:off x="1617" y="1540"/>
                <a:ext cx="705" cy="154"/>
                <a:chOff x="1617" y="1540"/>
                <a:chExt cx="705" cy="154"/>
              </a:xfrm>
            </p:grpSpPr>
            <p:sp>
              <p:nvSpPr>
                <p:cNvPr id="4230" name="Rectangle 426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1" name="Rectangle 427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4" name="Group 428"/>
              <p:cNvGrpSpPr>
                <a:grpSpLocks/>
              </p:cNvGrpSpPr>
              <p:nvPr/>
            </p:nvGrpSpPr>
            <p:grpSpPr bwMode="auto">
              <a:xfrm>
                <a:off x="2322" y="1540"/>
                <a:ext cx="541" cy="154"/>
                <a:chOff x="2322" y="1540"/>
                <a:chExt cx="541" cy="154"/>
              </a:xfrm>
            </p:grpSpPr>
            <p:sp>
              <p:nvSpPr>
                <p:cNvPr id="4228" name="Rectangle 429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9" name="Rectangle 430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5" name="Group 431"/>
              <p:cNvGrpSpPr>
                <a:grpSpLocks/>
              </p:cNvGrpSpPr>
              <p:nvPr/>
            </p:nvGrpSpPr>
            <p:grpSpPr bwMode="auto">
              <a:xfrm>
                <a:off x="2863" y="1540"/>
                <a:ext cx="554" cy="154"/>
                <a:chOff x="2863" y="1540"/>
                <a:chExt cx="554" cy="154"/>
              </a:xfrm>
            </p:grpSpPr>
            <p:sp>
              <p:nvSpPr>
                <p:cNvPr id="4226" name="Rectangle 432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7" name="Rectangle 433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6" name="Group 434"/>
              <p:cNvGrpSpPr>
                <a:grpSpLocks/>
              </p:cNvGrpSpPr>
              <p:nvPr/>
            </p:nvGrpSpPr>
            <p:grpSpPr bwMode="auto">
              <a:xfrm>
                <a:off x="3417" y="1540"/>
                <a:ext cx="497" cy="154"/>
                <a:chOff x="3417" y="1540"/>
                <a:chExt cx="497" cy="154"/>
              </a:xfrm>
            </p:grpSpPr>
            <p:sp>
              <p:nvSpPr>
                <p:cNvPr id="4224" name="Rectangle 435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5" name="Rectangle 436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7" name="Group 437"/>
              <p:cNvGrpSpPr>
                <a:grpSpLocks/>
              </p:cNvGrpSpPr>
              <p:nvPr/>
            </p:nvGrpSpPr>
            <p:grpSpPr bwMode="auto">
              <a:xfrm>
                <a:off x="3914" y="1540"/>
                <a:ext cx="350" cy="154"/>
                <a:chOff x="3914" y="1540"/>
                <a:chExt cx="350" cy="154"/>
              </a:xfrm>
            </p:grpSpPr>
            <p:sp>
              <p:nvSpPr>
                <p:cNvPr id="4222" name="Rectangle 438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3" name="Rectangle 439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8" name="Group 440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4220" name="Rectangle 441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1" name="Rectangle 442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9" name="Group 443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4218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9" name="Rectangle 445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0" name="Group 446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4216" name="Rectangle 447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7" name="Rectangle 448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1" name="Group 449"/>
              <p:cNvGrpSpPr>
                <a:grpSpLocks/>
              </p:cNvGrpSpPr>
              <p:nvPr/>
            </p:nvGrpSpPr>
            <p:grpSpPr bwMode="auto">
              <a:xfrm>
                <a:off x="1617" y="1694"/>
                <a:ext cx="705" cy="154"/>
                <a:chOff x="1617" y="1694"/>
                <a:chExt cx="705" cy="154"/>
              </a:xfrm>
            </p:grpSpPr>
            <p:sp>
              <p:nvSpPr>
                <p:cNvPr id="4214" name="Rectangle 450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5" name="Rectangle 451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2" name="Group 452"/>
              <p:cNvGrpSpPr>
                <a:grpSpLocks/>
              </p:cNvGrpSpPr>
              <p:nvPr/>
            </p:nvGrpSpPr>
            <p:grpSpPr bwMode="auto">
              <a:xfrm>
                <a:off x="2322" y="1694"/>
                <a:ext cx="541" cy="154"/>
                <a:chOff x="2322" y="1694"/>
                <a:chExt cx="541" cy="154"/>
              </a:xfrm>
            </p:grpSpPr>
            <p:sp>
              <p:nvSpPr>
                <p:cNvPr id="4212" name="Rectangle 453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3" name="Rectangle 454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3" name="Group 455"/>
              <p:cNvGrpSpPr>
                <a:grpSpLocks/>
              </p:cNvGrpSpPr>
              <p:nvPr/>
            </p:nvGrpSpPr>
            <p:grpSpPr bwMode="auto">
              <a:xfrm>
                <a:off x="2863" y="1694"/>
                <a:ext cx="554" cy="154"/>
                <a:chOff x="2863" y="1694"/>
                <a:chExt cx="554" cy="154"/>
              </a:xfrm>
            </p:grpSpPr>
            <p:sp>
              <p:nvSpPr>
                <p:cNvPr id="4210" name="Rectangle 456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1" name="Rectangle 457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4" name="Group 458"/>
              <p:cNvGrpSpPr>
                <a:grpSpLocks/>
              </p:cNvGrpSpPr>
              <p:nvPr/>
            </p:nvGrpSpPr>
            <p:grpSpPr bwMode="auto">
              <a:xfrm>
                <a:off x="3417" y="1694"/>
                <a:ext cx="497" cy="154"/>
                <a:chOff x="3417" y="1694"/>
                <a:chExt cx="497" cy="154"/>
              </a:xfrm>
            </p:grpSpPr>
            <p:sp>
              <p:nvSpPr>
                <p:cNvPr id="42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5" name="Group 461"/>
              <p:cNvGrpSpPr>
                <a:grpSpLocks/>
              </p:cNvGrpSpPr>
              <p:nvPr/>
            </p:nvGrpSpPr>
            <p:grpSpPr bwMode="auto">
              <a:xfrm>
                <a:off x="3914" y="1694"/>
                <a:ext cx="350" cy="154"/>
                <a:chOff x="3914" y="1694"/>
                <a:chExt cx="350" cy="154"/>
              </a:xfrm>
            </p:grpSpPr>
            <p:sp>
              <p:nvSpPr>
                <p:cNvPr id="4206" name="Rectangle 462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7" name="Rectangle 463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109" name="Rectangle 464"/>
            <p:cNvSpPr>
              <a:spLocks noChangeArrowheads="1"/>
            </p:cNvSpPr>
            <p:nvPr/>
          </p:nvSpPr>
          <p:spPr bwMode="auto">
            <a:xfrm>
              <a:off x="-3" y="-3"/>
              <a:ext cx="4270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5" name="Text Box 465"/>
          <p:cNvSpPr txBox="1">
            <a:spLocks noChangeArrowheads="1"/>
          </p:cNvSpPr>
          <p:nvPr/>
        </p:nvSpPr>
        <p:spPr bwMode="auto">
          <a:xfrm>
            <a:off x="1012825" y="1501775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Componist</a:t>
            </a:r>
            <a:endParaRPr lang="nl-NL" sz="1400" b="0"/>
          </a:p>
        </p:txBody>
      </p:sp>
      <p:sp>
        <p:nvSpPr>
          <p:cNvPr id="4106" name="Text Box 466"/>
          <p:cNvSpPr txBox="1">
            <a:spLocks noChangeArrowheads="1"/>
          </p:cNvSpPr>
          <p:nvPr/>
        </p:nvSpPr>
        <p:spPr bwMode="auto">
          <a:xfrm>
            <a:off x="5153025" y="1514475"/>
            <a:ext cx="12588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Muziekschool</a:t>
            </a:r>
            <a:endParaRPr lang="nl-NL" sz="1400" b="0"/>
          </a:p>
        </p:txBody>
      </p:sp>
      <p:sp>
        <p:nvSpPr>
          <p:cNvPr id="4107" name="Text Box 467"/>
          <p:cNvSpPr txBox="1">
            <a:spLocks noChangeArrowheads="1"/>
          </p:cNvSpPr>
          <p:nvPr/>
        </p:nvSpPr>
        <p:spPr bwMode="auto">
          <a:xfrm>
            <a:off x="1393825" y="3559175"/>
            <a:ext cx="5397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Stuk</a:t>
            </a:r>
            <a:endParaRPr lang="nl-NL" sz="1400" b="0"/>
          </a:p>
        </p:txBody>
      </p:sp>
      <p:sp>
        <p:nvSpPr>
          <p:cNvPr id="468" name="Footer Placeholder 467"/>
          <p:cNvSpPr>
            <a:spLocks noGrp="1"/>
          </p:cNvSpPr>
          <p:nvPr>
            <p:ph type="ftr" sz="quarter" idx="10"/>
          </p:nvPr>
        </p:nvSpPr>
        <p:spPr>
          <a:xfrm>
            <a:off x="3213100" y="66135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Subquery’s (1)</a:t>
            </a:r>
            <a:endParaRPr lang="nl-NL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39825" y="16144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Geef componistId en naam van alle componisten van speelstukken.</a:t>
            </a:r>
            <a:endParaRPr lang="nl-NL" sz="1800" b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457325" y="2835275"/>
            <a:ext cx="69627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CC0000"/>
                </a:solidFill>
              </a:rPr>
              <a:t>SELECT	</a:t>
            </a:r>
            <a:r>
              <a:rPr lang="en-US" sz="1800" b="0" dirty="0" err="1">
                <a:solidFill>
                  <a:srgbClr val="CC0000"/>
                </a:solidFill>
              </a:rPr>
              <a:t>componistId</a:t>
            </a:r>
            <a:r>
              <a:rPr lang="en-US" sz="1800" b="0" dirty="0">
                <a:solidFill>
                  <a:srgbClr val="CC0000"/>
                </a:solidFill>
              </a:rPr>
              <a:t/>
            </a:r>
            <a:br>
              <a:rPr lang="en-US" sz="1800" b="0" dirty="0">
                <a:solidFill>
                  <a:srgbClr val="CC0000"/>
                </a:solidFill>
              </a:rPr>
            </a:br>
            <a:r>
              <a:rPr lang="en-US" sz="1800" b="0" dirty="0">
                <a:solidFill>
                  <a:srgbClr val="CC0000"/>
                </a:solidFill>
              </a:rPr>
              <a:t>FROM	</a:t>
            </a:r>
            <a:r>
              <a:rPr lang="en-US" sz="1800" b="0" dirty="0" err="1">
                <a:solidFill>
                  <a:srgbClr val="CC0000"/>
                </a:solidFill>
              </a:rPr>
              <a:t>Stuk</a:t>
            </a:r>
            <a:endParaRPr lang="en-US" sz="1800" b="0" dirty="0">
              <a:solidFill>
                <a:srgbClr val="CC0000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CC0000"/>
                </a:solidFill>
              </a:rPr>
              <a:t> WHERE	</a:t>
            </a:r>
            <a:r>
              <a:rPr lang="nl-NL" sz="1800" b="0" dirty="0">
                <a:solidFill>
                  <a:srgbClr val="CC0000"/>
                </a:solidFill>
              </a:rPr>
              <a:t>niveaucode</a:t>
            </a:r>
            <a:r>
              <a:rPr lang="en-US" sz="1800" b="0" dirty="0">
                <a:solidFill>
                  <a:srgbClr val="CC0000"/>
                </a:solidFill>
              </a:rPr>
              <a:t> IS NOT NULL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155700" y="2374900"/>
            <a:ext cx="7327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Eerst selecteren we alle componisten van speelstukken: 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5129" name="Text Box 47"/>
          <p:cNvSpPr txBox="1">
            <a:spLocks noChangeArrowheads="1"/>
          </p:cNvSpPr>
          <p:nvPr/>
        </p:nvSpPr>
        <p:spPr bwMode="auto">
          <a:xfrm>
            <a:off x="1558925" y="4205288"/>
            <a:ext cx="73088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componistId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naam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Componist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componistId</a:t>
            </a:r>
            <a:r>
              <a:rPr lang="en-US" sz="1800" b="0" dirty="0">
                <a:solidFill>
                  <a:srgbClr val="000099"/>
                </a:solidFill>
              </a:rPr>
              <a:t> IN </a:t>
            </a: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(</a:t>
            </a:r>
            <a:r>
              <a:rPr lang="en-US" sz="1800" b="0" dirty="0">
                <a:solidFill>
                  <a:srgbClr val="CC0000"/>
                </a:solidFill>
              </a:rPr>
              <a:t>SELECT	</a:t>
            </a:r>
            <a:r>
              <a:rPr lang="en-US" sz="1800" b="0" dirty="0" err="1">
                <a:solidFill>
                  <a:srgbClr val="CC0000"/>
                </a:solidFill>
              </a:rPr>
              <a:t>componistId</a:t>
            </a:r>
            <a:r>
              <a:rPr lang="en-US" sz="1800" b="0" dirty="0">
                <a:solidFill>
                  <a:srgbClr val="CC0000"/>
                </a:solidFill>
              </a:rPr>
              <a:t/>
            </a:r>
            <a:br>
              <a:rPr lang="en-US" sz="1800" b="0" dirty="0">
                <a:solidFill>
                  <a:srgbClr val="CC0000"/>
                </a:solidFill>
              </a:rPr>
            </a:br>
            <a:r>
              <a:rPr lang="en-US" sz="1800" b="0" dirty="0">
                <a:solidFill>
                  <a:srgbClr val="CC0000"/>
                </a:solidFill>
              </a:rPr>
              <a:t>	 FROM	</a:t>
            </a:r>
            <a:r>
              <a:rPr lang="en-US" sz="1800" b="0" dirty="0" err="1">
                <a:solidFill>
                  <a:srgbClr val="CC0000"/>
                </a:solidFill>
              </a:rPr>
              <a:t>Stuk</a:t>
            </a:r>
            <a:endParaRPr lang="en-US" sz="1800" b="0" dirty="0">
              <a:solidFill>
                <a:srgbClr val="CC0000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CC0000"/>
                </a:solidFill>
              </a:rPr>
              <a:t>	 WHERE	</a:t>
            </a:r>
            <a:r>
              <a:rPr lang="nl-NL" sz="1800" b="0" dirty="0">
                <a:solidFill>
                  <a:srgbClr val="CC0000"/>
                </a:solidFill>
              </a:rPr>
              <a:t>niveaucode</a:t>
            </a:r>
            <a:r>
              <a:rPr lang="en-US" sz="1800" b="0" dirty="0">
                <a:solidFill>
                  <a:srgbClr val="CC0000"/>
                </a:solidFill>
              </a:rPr>
              <a:t> IS NOT NULL</a:t>
            </a:r>
            <a:r>
              <a:rPr lang="en-US" sz="1800" b="0" dirty="0">
                <a:solidFill>
                  <a:srgbClr val="000099"/>
                </a:solidFill>
              </a:rPr>
              <a:t>)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5130" name="Rectangle 48"/>
          <p:cNvSpPr>
            <a:spLocks noChangeArrowheads="1"/>
          </p:cNvSpPr>
          <p:nvPr/>
        </p:nvSpPr>
        <p:spPr bwMode="auto">
          <a:xfrm>
            <a:off x="1155700" y="3822700"/>
            <a:ext cx="7137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Dit gebruiken we in de uiteindelijke query: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9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Subquery’s (2)</a:t>
            </a:r>
            <a:endParaRPr lang="nl-NL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39825" y="16144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Van welke componist zijn er </a:t>
            </a:r>
            <a:r>
              <a:rPr lang="en-US" sz="1800" b="0" u="sng"/>
              <a:t>geen</a:t>
            </a:r>
            <a:r>
              <a:rPr lang="en-US" sz="1800" b="0"/>
              <a:t> speelstukken ? </a:t>
            </a:r>
            <a:endParaRPr lang="nl-NL" sz="1800" b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58925" y="2897188"/>
            <a:ext cx="73088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</a:t>
            </a:r>
            <a:r>
              <a:rPr lang="en-US" sz="1800" b="0">
                <a:solidFill>
                  <a:srgbClr val="000099"/>
                </a:solidFill>
              </a:rPr>
              <a:t>	componistId, naam</a:t>
            </a:r>
          </a:p>
          <a:p>
            <a:pPr>
              <a:tabLst>
                <a:tab pos="13208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</a:t>
            </a:r>
            <a:r>
              <a:rPr lang="en-US" sz="1800" b="0">
                <a:solidFill>
                  <a:srgbClr val="000099"/>
                </a:solidFill>
              </a:rPr>
              <a:t>	Componist</a:t>
            </a:r>
          </a:p>
          <a:p>
            <a:pPr>
              <a:tabLst>
                <a:tab pos="1320800" algn="l"/>
              </a:tabLst>
            </a:pPr>
            <a:r>
              <a:rPr lang="en-US" sz="1800" b="0">
                <a:solidFill>
                  <a:srgbClr val="000099"/>
                </a:solidFill>
              </a:rPr>
              <a:t>WHERE	componistId NOT IN </a:t>
            </a:r>
          </a:p>
          <a:p>
            <a:pPr>
              <a:tabLst>
                <a:tab pos="1320800" algn="l"/>
              </a:tabLst>
            </a:pPr>
            <a:r>
              <a:rPr lang="en-US" sz="1800" b="0">
                <a:solidFill>
                  <a:srgbClr val="000099"/>
                </a:solidFill>
              </a:rPr>
              <a:t>	(SELECT	componistId</a:t>
            </a:r>
            <a:br>
              <a:rPr lang="en-US" sz="1800" b="0">
                <a:solidFill>
                  <a:srgbClr val="000099"/>
                </a:solidFill>
              </a:rPr>
            </a:br>
            <a:r>
              <a:rPr lang="en-US" sz="1800" b="0">
                <a:solidFill>
                  <a:srgbClr val="000099"/>
                </a:solidFill>
              </a:rPr>
              <a:t>	 FROM	Stuk</a:t>
            </a:r>
          </a:p>
          <a:p>
            <a:pPr>
              <a:tabLst>
                <a:tab pos="1320800" algn="l"/>
              </a:tabLst>
            </a:pPr>
            <a:r>
              <a:rPr lang="en-US" sz="1800" b="0">
                <a:solidFill>
                  <a:srgbClr val="000099"/>
                </a:solidFill>
              </a:rPr>
              <a:t>	 WHERE	</a:t>
            </a:r>
            <a:r>
              <a:rPr lang="nl-NL" sz="1800" b="0">
                <a:solidFill>
                  <a:srgbClr val="000099"/>
                </a:solidFill>
              </a:rPr>
              <a:t>niveaucode</a:t>
            </a:r>
            <a:r>
              <a:rPr lang="en-US" sz="1800" b="0">
                <a:solidFill>
                  <a:srgbClr val="000099"/>
                </a:solidFill>
              </a:rPr>
              <a:t> IS NOT NULL)</a:t>
            </a:r>
            <a:endParaRPr lang="nl-NL" sz="1800" b="0">
              <a:solidFill>
                <a:srgbClr val="000099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55700" y="25400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1051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Subquery’s (3)</a:t>
            </a:r>
            <a:endParaRPr lang="nl-NL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39825" y="144303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r>
              <a:rPr lang="en-US" sz="1800" b="0"/>
              <a:t>Geef componistId en naam van alle componisten met twee of meer speelstukken. </a:t>
            </a:r>
            <a:endParaRPr lang="nl-NL" sz="1800" b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58925" y="2654300"/>
            <a:ext cx="730885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en-US" sz="1700" b="0" dirty="0">
                <a:solidFill>
                  <a:srgbClr val="CC0000"/>
                </a:solidFill>
              </a:rPr>
              <a:t>SELECT	</a:t>
            </a:r>
            <a:r>
              <a:rPr lang="en-US" sz="1700" b="0" dirty="0" err="1">
                <a:solidFill>
                  <a:srgbClr val="CC0000"/>
                </a:solidFill>
              </a:rPr>
              <a:t>componistId</a:t>
            </a:r>
            <a:r>
              <a:rPr lang="en-US" sz="1700" b="0" dirty="0">
                <a:solidFill>
                  <a:srgbClr val="CC0000"/>
                </a:solidFill>
              </a:rPr>
              <a:t/>
            </a:r>
            <a:br>
              <a:rPr lang="en-US" sz="1700" b="0" dirty="0">
                <a:solidFill>
                  <a:srgbClr val="CC0000"/>
                </a:solidFill>
              </a:rPr>
            </a:br>
            <a:r>
              <a:rPr lang="en-US" sz="1700" b="0" dirty="0">
                <a:solidFill>
                  <a:srgbClr val="CC0000"/>
                </a:solidFill>
              </a:rPr>
              <a:t> FROM	</a:t>
            </a:r>
            <a:r>
              <a:rPr lang="en-US" sz="1700" b="0" dirty="0" err="1">
                <a:solidFill>
                  <a:srgbClr val="CC0000"/>
                </a:solidFill>
              </a:rPr>
              <a:t>Stuk</a:t>
            </a:r>
            <a:endParaRPr lang="en-US" sz="1700" b="0" dirty="0">
              <a:solidFill>
                <a:srgbClr val="CC0000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700" b="0" dirty="0">
                <a:solidFill>
                  <a:srgbClr val="CC0000"/>
                </a:solidFill>
              </a:rPr>
              <a:t> WHERE	</a:t>
            </a:r>
            <a:r>
              <a:rPr lang="nl-NL" sz="1700" b="0" dirty="0">
                <a:solidFill>
                  <a:srgbClr val="CC0000"/>
                </a:solidFill>
              </a:rPr>
              <a:t>niveaucode</a:t>
            </a:r>
            <a:r>
              <a:rPr lang="en-US" sz="1700" b="0" dirty="0">
                <a:solidFill>
                  <a:srgbClr val="CC0000"/>
                </a:solidFill>
              </a:rPr>
              <a:t> IS NOT NULL</a:t>
            </a:r>
          </a:p>
          <a:p>
            <a:pPr>
              <a:tabLst>
                <a:tab pos="1320800" algn="l"/>
              </a:tabLst>
            </a:pPr>
            <a:r>
              <a:rPr lang="en-US" sz="1700" b="0" dirty="0">
                <a:solidFill>
                  <a:srgbClr val="CC0000"/>
                </a:solidFill>
              </a:rPr>
              <a:t> GROUP BY	</a:t>
            </a:r>
            <a:r>
              <a:rPr lang="en-US" sz="1700" b="0" dirty="0" err="1">
                <a:solidFill>
                  <a:srgbClr val="CC0000"/>
                </a:solidFill>
              </a:rPr>
              <a:t>componistId</a:t>
            </a:r>
            <a:endParaRPr lang="en-US" sz="1700" b="0" dirty="0">
              <a:solidFill>
                <a:srgbClr val="CC0000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700" b="0" dirty="0">
                <a:solidFill>
                  <a:srgbClr val="CC0000"/>
                </a:solidFill>
              </a:rPr>
              <a:t> HAVING	COUNT(*) &gt;= 2</a:t>
            </a:r>
            <a:endParaRPr lang="nl-NL" sz="1700" b="0" dirty="0">
              <a:solidFill>
                <a:srgbClr val="000099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155700" y="2324100"/>
            <a:ext cx="7467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Eerst selecteren we alle componisten met twee of meer speelstukken: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10515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558925" y="4352925"/>
            <a:ext cx="7308850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700" b="0">
                <a:solidFill>
                  <a:srgbClr val="000099"/>
                </a:solidFill>
              </a:rPr>
              <a:t>SELECT</a:t>
            </a:r>
            <a:r>
              <a:rPr lang="en-US" sz="1700" b="0">
                <a:solidFill>
                  <a:srgbClr val="000099"/>
                </a:solidFill>
              </a:rPr>
              <a:t>	componistId, naam</a:t>
            </a:r>
          </a:p>
          <a:p>
            <a:pPr>
              <a:tabLst>
                <a:tab pos="1320800" algn="l"/>
              </a:tabLst>
            </a:pPr>
            <a:r>
              <a:rPr lang="nl-NL" sz="1700" b="0">
                <a:solidFill>
                  <a:srgbClr val="000099"/>
                </a:solidFill>
              </a:rPr>
              <a:t>FROM</a:t>
            </a:r>
            <a:r>
              <a:rPr lang="en-US" sz="1700" b="0">
                <a:solidFill>
                  <a:srgbClr val="000099"/>
                </a:solidFill>
              </a:rPr>
              <a:t>	Componist</a:t>
            </a:r>
          </a:p>
          <a:p>
            <a:pPr>
              <a:tabLst>
                <a:tab pos="1320800" algn="l"/>
              </a:tabLst>
            </a:pPr>
            <a:r>
              <a:rPr lang="en-US" sz="1700" b="0">
                <a:solidFill>
                  <a:srgbClr val="000099"/>
                </a:solidFill>
              </a:rPr>
              <a:t>WHERE	componistId IN </a:t>
            </a:r>
          </a:p>
          <a:p>
            <a:pPr>
              <a:tabLst>
                <a:tab pos="1320800" algn="l"/>
              </a:tabLst>
            </a:pPr>
            <a:r>
              <a:rPr lang="en-US" sz="1700" b="0">
                <a:solidFill>
                  <a:srgbClr val="000099"/>
                </a:solidFill>
              </a:rPr>
              <a:t>	(</a:t>
            </a:r>
            <a:r>
              <a:rPr lang="en-US" sz="1700" b="0">
                <a:solidFill>
                  <a:srgbClr val="CC0000"/>
                </a:solidFill>
              </a:rPr>
              <a:t>SELECT	componistId</a:t>
            </a:r>
            <a:br>
              <a:rPr lang="en-US" sz="1700" b="0">
                <a:solidFill>
                  <a:srgbClr val="CC0000"/>
                </a:solidFill>
              </a:rPr>
            </a:br>
            <a:r>
              <a:rPr lang="en-US" sz="1700" b="0">
                <a:solidFill>
                  <a:srgbClr val="CC0000"/>
                </a:solidFill>
              </a:rPr>
              <a:t>	 FROM	Stuk</a:t>
            </a:r>
          </a:p>
          <a:p>
            <a:pPr>
              <a:tabLst>
                <a:tab pos="1320800" algn="l"/>
              </a:tabLst>
            </a:pPr>
            <a:r>
              <a:rPr lang="en-US" sz="1700" b="0">
                <a:solidFill>
                  <a:srgbClr val="CC0000"/>
                </a:solidFill>
              </a:rPr>
              <a:t>	 WHERE	</a:t>
            </a:r>
            <a:r>
              <a:rPr lang="nl-NL" sz="1700" b="0">
                <a:solidFill>
                  <a:srgbClr val="CC0000"/>
                </a:solidFill>
              </a:rPr>
              <a:t>niveaucode</a:t>
            </a:r>
            <a:r>
              <a:rPr lang="en-US" sz="1700" b="0">
                <a:solidFill>
                  <a:srgbClr val="CC0000"/>
                </a:solidFill>
              </a:rPr>
              <a:t> IS NOT NULL</a:t>
            </a:r>
          </a:p>
          <a:p>
            <a:pPr>
              <a:tabLst>
                <a:tab pos="1320800" algn="l"/>
              </a:tabLst>
            </a:pPr>
            <a:r>
              <a:rPr lang="en-US" sz="1700" b="0">
                <a:solidFill>
                  <a:srgbClr val="CC0000"/>
                </a:solidFill>
              </a:rPr>
              <a:t>	 GROUP BY	componistId</a:t>
            </a:r>
          </a:p>
          <a:p>
            <a:pPr>
              <a:tabLst>
                <a:tab pos="1320800" algn="l"/>
              </a:tabLst>
            </a:pPr>
            <a:r>
              <a:rPr lang="en-US" sz="1700" b="0">
                <a:solidFill>
                  <a:srgbClr val="CC0000"/>
                </a:solidFill>
              </a:rPr>
              <a:t>	 HAVING	COUNT(*) &gt;= 2</a:t>
            </a:r>
            <a:r>
              <a:rPr lang="en-US" sz="1700" b="0">
                <a:solidFill>
                  <a:srgbClr val="000099"/>
                </a:solidFill>
              </a:rPr>
              <a:t>)</a:t>
            </a:r>
            <a:endParaRPr lang="nl-NL" sz="1700" b="0">
              <a:solidFill>
                <a:srgbClr val="000099"/>
              </a:solidFill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155700" y="3987800"/>
            <a:ext cx="64135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nl-NL" sz="1800" b="0">
                <a:latin typeface="Arial Unicode MS" pitchFamily="34" charset="-128"/>
              </a:rPr>
              <a:t>Dit gebruiken we in de uiteindelijke query: 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Subquery’s (4)</a:t>
            </a:r>
            <a:endParaRPr lang="nl-NL" smtClean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39825" y="1614488"/>
            <a:ext cx="7102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dirty="0" err="1"/>
              <a:t>Informatiebehoefte</a:t>
            </a:r>
            <a:r>
              <a:rPr lang="en-US" sz="1800" b="0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</a:t>
            </a:r>
            <a:r>
              <a:rPr lang="en-US" sz="1800" b="0" dirty="0" err="1"/>
              <a:t>stuknummer</a:t>
            </a:r>
            <a:r>
              <a:rPr lang="en-US" sz="1800" b="0" dirty="0"/>
              <a:t>, </a:t>
            </a:r>
            <a:r>
              <a:rPr lang="en-US" sz="1800" b="0" dirty="0" err="1"/>
              <a:t>titel</a:t>
            </a:r>
            <a:r>
              <a:rPr lang="en-US" sz="1800" b="0" dirty="0"/>
              <a:t> en </a:t>
            </a:r>
            <a:r>
              <a:rPr lang="en-US" sz="1800" b="0" dirty="0" err="1"/>
              <a:t>speelduur</a:t>
            </a:r>
            <a:r>
              <a:rPr lang="en-US" sz="1800" b="0" dirty="0"/>
              <a:t> van het </a:t>
            </a:r>
            <a:r>
              <a:rPr lang="en-US" sz="1800" b="0" dirty="0" err="1"/>
              <a:t>kortste</a:t>
            </a:r>
            <a:r>
              <a:rPr lang="en-US" sz="1800" b="0" dirty="0"/>
              <a:t> </a:t>
            </a:r>
            <a:r>
              <a:rPr lang="en-US" sz="1800" b="0" dirty="0" err="1"/>
              <a:t>stuk</a:t>
            </a:r>
            <a:r>
              <a:rPr lang="en-US" sz="1800" b="0" dirty="0"/>
              <a:t>. </a:t>
            </a:r>
            <a:endParaRPr lang="nl-NL" sz="1800" b="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58925" y="2817813"/>
            <a:ext cx="4168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CC0000"/>
                </a:solidFill>
              </a:rPr>
              <a:t>SELECT	MIN(</a:t>
            </a:r>
            <a:r>
              <a:rPr lang="en-US" sz="1800" b="0" dirty="0" err="1">
                <a:solidFill>
                  <a:srgbClr val="CC0000"/>
                </a:solidFill>
              </a:rPr>
              <a:t>speelduur</a:t>
            </a:r>
            <a:r>
              <a:rPr lang="en-US" sz="1800" b="0" dirty="0">
                <a:solidFill>
                  <a:srgbClr val="CC0000"/>
                </a:solidFill>
              </a:rPr>
              <a:t>)</a:t>
            </a:r>
            <a:br>
              <a:rPr lang="en-US" sz="1800" b="0" dirty="0">
                <a:solidFill>
                  <a:srgbClr val="CC0000"/>
                </a:solidFill>
              </a:rPr>
            </a:br>
            <a:r>
              <a:rPr lang="en-US" sz="1800" b="0" dirty="0">
                <a:solidFill>
                  <a:srgbClr val="CC0000"/>
                </a:solidFill>
              </a:rPr>
              <a:t>FROM	</a:t>
            </a:r>
            <a:r>
              <a:rPr lang="en-US" sz="1800" b="0" dirty="0" err="1">
                <a:solidFill>
                  <a:srgbClr val="CC0000"/>
                </a:solidFill>
              </a:rPr>
              <a:t>Stuk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55700" y="2451100"/>
            <a:ext cx="59817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Eerst selecteren we de speelduur van het kortste stuk: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1558925" y="4046538"/>
            <a:ext cx="73088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stuknr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titel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> = </a:t>
            </a: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(</a:t>
            </a:r>
            <a:r>
              <a:rPr lang="en-US" sz="1800" b="0" dirty="0">
                <a:solidFill>
                  <a:srgbClr val="CC0000"/>
                </a:solidFill>
              </a:rPr>
              <a:t>SELECT	MIN(</a:t>
            </a:r>
            <a:r>
              <a:rPr lang="en-US" sz="1800" b="0" dirty="0" err="1">
                <a:solidFill>
                  <a:srgbClr val="CC0000"/>
                </a:solidFill>
              </a:rPr>
              <a:t>speelduur</a:t>
            </a:r>
            <a:r>
              <a:rPr lang="en-US" sz="1800" b="0" dirty="0">
                <a:solidFill>
                  <a:srgbClr val="CC0000"/>
                </a:solidFill>
              </a:rPr>
              <a:t>)</a:t>
            </a:r>
            <a:br>
              <a:rPr lang="en-US" sz="1800" b="0" dirty="0">
                <a:solidFill>
                  <a:srgbClr val="CC0000"/>
                </a:solidFill>
              </a:rPr>
            </a:br>
            <a:r>
              <a:rPr lang="en-US" sz="1800" b="0" dirty="0">
                <a:solidFill>
                  <a:srgbClr val="CC0000"/>
                </a:solidFill>
              </a:rPr>
              <a:t>	  FROM	</a:t>
            </a:r>
            <a:r>
              <a:rPr lang="en-US" sz="1800" b="0" dirty="0" err="1">
                <a:solidFill>
                  <a:srgbClr val="CC0000"/>
                </a:solidFill>
              </a:rPr>
              <a:t>Stuk</a:t>
            </a:r>
            <a:r>
              <a:rPr lang="en-US" sz="1800" b="0" dirty="0">
                <a:solidFill>
                  <a:srgbClr val="000099"/>
                </a:solidFill>
              </a:rPr>
              <a:t>)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1155700" y="3657600"/>
            <a:ext cx="6781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Dit gebruiken we in de uiteindelijke query: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Subquery’s (5)</a:t>
            </a:r>
            <a:endParaRPr lang="nl-NL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39825" y="1481138"/>
            <a:ext cx="71024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dirty="0" err="1"/>
              <a:t>Informatiebehoefte</a:t>
            </a:r>
            <a:r>
              <a:rPr lang="en-US" sz="1800" b="0" dirty="0"/>
              <a:t>:</a:t>
            </a:r>
          </a:p>
          <a:p>
            <a:r>
              <a:rPr lang="en-US" sz="1800" b="0" dirty="0" err="1"/>
              <a:t>Geef</a:t>
            </a:r>
            <a:r>
              <a:rPr lang="en-US" sz="1800" b="0" dirty="0"/>
              <a:t> </a:t>
            </a:r>
            <a:r>
              <a:rPr lang="en-US" sz="1800" b="0" dirty="0" err="1"/>
              <a:t>stuknummer</a:t>
            </a:r>
            <a:r>
              <a:rPr lang="en-US" sz="1800" b="0" dirty="0"/>
              <a:t>, </a:t>
            </a:r>
            <a:r>
              <a:rPr lang="en-US" sz="1800" b="0" dirty="0" err="1"/>
              <a:t>titel</a:t>
            </a:r>
            <a:r>
              <a:rPr lang="en-US" sz="1800" b="0" dirty="0"/>
              <a:t> en </a:t>
            </a:r>
            <a:r>
              <a:rPr lang="en-US" sz="1800" b="0" dirty="0" err="1"/>
              <a:t>speelduur</a:t>
            </a:r>
            <a:r>
              <a:rPr lang="en-US" sz="1800" b="0" dirty="0"/>
              <a:t> van het </a:t>
            </a:r>
            <a:r>
              <a:rPr lang="en-US" sz="1800" b="0" dirty="0" err="1"/>
              <a:t>kortste</a:t>
            </a:r>
            <a:r>
              <a:rPr lang="en-US" sz="1800" b="0" dirty="0"/>
              <a:t> </a:t>
            </a:r>
            <a:r>
              <a:rPr lang="en-US" sz="1800" b="0" dirty="0" err="1"/>
              <a:t>stuk</a:t>
            </a:r>
            <a:r>
              <a:rPr lang="en-US" sz="1800" b="0" dirty="0"/>
              <a:t> </a:t>
            </a:r>
            <a:r>
              <a:rPr lang="en-US" sz="1800" b="0" dirty="0" err="1"/>
              <a:t>voor</a:t>
            </a:r>
            <a:r>
              <a:rPr lang="en-US" sz="1800" b="0" dirty="0"/>
              <a:t> beginners. </a:t>
            </a:r>
            <a:endParaRPr lang="nl-NL" sz="1800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58925" y="2973388"/>
            <a:ext cx="73088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stuknr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titel</a:t>
            </a:r>
            <a:r>
              <a:rPr lang="en-US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WHERE	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> = </a:t>
            </a: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(SELECT	MIN(</a:t>
            </a:r>
            <a:r>
              <a:rPr lang="en-US" sz="1800" b="0" dirty="0" err="1">
                <a:solidFill>
                  <a:srgbClr val="000099"/>
                </a:solidFill>
              </a:rPr>
              <a:t>speelduur</a:t>
            </a:r>
            <a:r>
              <a:rPr lang="en-US" sz="1800" b="0" dirty="0">
                <a:solidFill>
                  <a:srgbClr val="000099"/>
                </a:solidFill>
              </a:rPr>
              <a:t>)</a:t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 FROM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endParaRPr lang="en-US" sz="1800" b="0" dirty="0">
              <a:solidFill>
                <a:srgbClr val="000099"/>
              </a:solidFill>
            </a:endParaRPr>
          </a:p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 WHERE	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 = ‘A’)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155700" y="25400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68738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3718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65225" y="4999038"/>
            <a:ext cx="7102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Is deze oplossing goed? </a:t>
            </a:r>
            <a:endParaRPr lang="nl-NL" sz="1800" b="0"/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276225" y="4516438"/>
            <a:ext cx="7308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20800" algn="l"/>
              </a:tabLst>
            </a:pPr>
            <a:r>
              <a:rPr lang="en-US" sz="1800" b="0" dirty="0">
                <a:solidFill>
                  <a:srgbClr val="000099"/>
                </a:solidFill>
              </a:rPr>
              <a:t>	AND </a:t>
            </a:r>
            <a:r>
              <a:rPr lang="en-US" sz="1800" b="0" dirty="0" err="1">
                <a:solidFill>
                  <a:srgbClr val="000099"/>
                </a:solidFill>
              </a:rPr>
              <a:t>niveaucode</a:t>
            </a:r>
            <a:r>
              <a:rPr lang="en-US" sz="1800" b="0" dirty="0">
                <a:solidFill>
                  <a:srgbClr val="000099"/>
                </a:solidFill>
              </a:rPr>
              <a:t> = ‘A’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65200"/>
            <a:ext cx="7467600" cy="685800"/>
          </a:xfrm>
        </p:spPr>
        <p:txBody>
          <a:bodyPr/>
          <a:lstStyle/>
          <a:p>
            <a:pPr eaLnBrk="1" hangingPunct="1"/>
            <a:r>
              <a:rPr lang="en-US" smtClean="0"/>
              <a:t>Opgave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730500"/>
            <a:ext cx="7467600" cy="322580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2000" dirty="0" err="1" smtClean="0">
                <a:latin typeface="Arial" charset="0"/>
              </a:rPr>
              <a:t>Geef</a:t>
            </a:r>
            <a:r>
              <a:rPr lang="en-US" sz="2000" dirty="0" smtClean="0">
                <a:latin typeface="Arial" charset="0"/>
              </a:rPr>
              <a:t> de </a:t>
            </a:r>
            <a:r>
              <a:rPr lang="en-US" sz="2000" dirty="0" err="1" smtClean="0">
                <a:latin typeface="Arial" charset="0"/>
              </a:rPr>
              <a:t>componistId</a:t>
            </a:r>
            <a:r>
              <a:rPr lang="en-US" sz="2000" dirty="0" smtClean="0">
                <a:latin typeface="Arial" charset="0"/>
              </a:rPr>
              <a:t> en </a:t>
            </a:r>
            <a:r>
              <a:rPr lang="en-US" sz="2000" dirty="0" err="1" smtClean="0">
                <a:latin typeface="Arial" charset="0"/>
              </a:rPr>
              <a:t>naam</a:t>
            </a:r>
            <a:r>
              <a:rPr lang="en-US" sz="2000" dirty="0" smtClean="0">
                <a:latin typeface="Arial" charset="0"/>
              </a:rPr>
              <a:t> van </a:t>
            </a:r>
            <a:r>
              <a:rPr lang="en-US" sz="2000" dirty="0" err="1" smtClean="0">
                <a:latin typeface="Arial" charset="0"/>
              </a:rPr>
              <a:t>alle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componisten</a:t>
            </a:r>
            <a:r>
              <a:rPr lang="en-US" sz="2000" dirty="0" smtClean="0">
                <a:latin typeface="Arial" charset="0"/>
              </a:rPr>
              <a:t> die </a:t>
            </a:r>
            <a:r>
              <a:rPr lang="en-US" sz="2000" dirty="0" err="1" smtClean="0">
                <a:latin typeface="Arial" charset="0"/>
              </a:rPr>
              <a:t>klassieke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stukken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hebben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geschreven</a:t>
            </a:r>
            <a:r>
              <a:rPr lang="en-US" sz="2000" dirty="0" smtClean="0">
                <a:latin typeface="Arial" charset="0"/>
              </a:rPr>
              <a:t>. </a:t>
            </a:r>
          </a:p>
          <a:p>
            <a:pPr marL="457200" indent="-4572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2000" dirty="0" err="1" smtClean="0">
                <a:latin typeface="Arial" charset="0"/>
              </a:rPr>
              <a:t>Geef</a:t>
            </a:r>
            <a:r>
              <a:rPr lang="en-US" sz="2000" dirty="0" smtClean="0">
                <a:latin typeface="Arial" charset="0"/>
              </a:rPr>
              <a:t> de </a:t>
            </a:r>
            <a:r>
              <a:rPr lang="en-US" sz="2000" dirty="0" err="1" smtClean="0">
                <a:latin typeface="Arial" charset="0"/>
              </a:rPr>
              <a:t>componistId</a:t>
            </a:r>
            <a:r>
              <a:rPr lang="en-US" sz="2000" dirty="0" smtClean="0">
                <a:latin typeface="Arial" charset="0"/>
              </a:rPr>
              <a:t> en </a:t>
            </a:r>
            <a:r>
              <a:rPr lang="en-US" sz="2000" dirty="0" err="1" smtClean="0">
                <a:latin typeface="Arial" charset="0"/>
              </a:rPr>
              <a:t>naam</a:t>
            </a:r>
            <a:r>
              <a:rPr lang="en-US" sz="2000" dirty="0" smtClean="0">
                <a:latin typeface="Arial" charset="0"/>
              </a:rPr>
              <a:t> van </a:t>
            </a:r>
            <a:r>
              <a:rPr lang="en-US" sz="2000" dirty="0" err="1" smtClean="0">
                <a:latin typeface="Arial" charset="0"/>
              </a:rPr>
              <a:t>alle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componisten</a:t>
            </a:r>
            <a:r>
              <a:rPr lang="en-US" sz="2000" dirty="0" smtClean="0">
                <a:latin typeface="Arial" charset="0"/>
              </a:rPr>
              <a:t> die </a:t>
            </a:r>
            <a:r>
              <a:rPr lang="en-US" sz="2000" dirty="0" err="1" smtClean="0">
                <a:latin typeface="Arial" charset="0"/>
              </a:rPr>
              <a:t>geen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klassieke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stukken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hebben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geschreven</a:t>
            </a:r>
            <a:r>
              <a:rPr lang="en-US" sz="2000" dirty="0" smtClean="0">
                <a:latin typeface="Arial" charset="0"/>
              </a:rPr>
              <a:t>. </a:t>
            </a:r>
          </a:p>
          <a:p>
            <a:pPr marL="457200" indent="-4572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2000" dirty="0" err="1" smtClean="0">
                <a:latin typeface="Arial" charset="0"/>
              </a:rPr>
              <a:t>Geef</a:t>
            </a:r>
            <a:r>
              <a:rPr lang="en-US" sz="2000" dirty="0" smtClean="0">
                <a:latin typeface="Arial" charset="0"/>
              </a:rPr>
              <a:t> het </a:t>
            </a:r>
            <a:r>
              <a:rPr lang="en-US" sz="2000" dirty="0" err="1" smtClean="0">
                <a:latin typeface="Arial" charset="0"/>
              </a:rPr>
              <a:t>stuknummer</a:t>
            </a:r>
            <a:r>
              <a:rPr lang="en-US" sz="2000" dirty="0" smtClean="0">
                <a:latin typeface="Arial" charset="0"/>
              </a:rPr>
              <a:t> en de </a:t>
            </a:r>
            <a:r>
              <a:rPr lang="en-US" sz="2000" dirty="0" err="1" smtClean="0">
                <a:latin typeface="Arial" charset="0"/>
              </a:rPr>
              <a:t>titel</a:t>
            </a:r>
            <a:r>
              <a:rPr lang="en-US" sz="2000" dirty="0" smtClean="0">
                <a:latin typeface="Arial" charset="0"/>
              </a:rPr>
              <a:t> van het </a:t>
            </a:r>
            <a:r>
              <a:rPr lang="en-US" sz="2000" dirty="0" err="1" smtClean="0">
                <a:latin typeface="Arial" charset="0"/>
              </a:rPr>
              <a:t>meest</a:t>
            </a:r>
            <a:r>
              <a:rPr lang="en-US" sz="2000" dirty="0" smtClean="0">
                <a:latin typeface="Arial" charset="0"/>
              </a:rPr>
              <a:t> recent </a:t>
            </a:r>
            <a:r>
              <a:rPr lang="en-US" sz="2000" dirty="0" err="1" smtClean="0">
                <a:latin typeface="Arial" charset="0"/>
              </a:rPr>
              <a:t>gecomponeerde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muziekstuk</a:t>
            </a:r>
            <a:r>
              <a:rPr lang="en-US" sz="2000" dirty="0" smtClean="0">
                <a:latin typeface="Arial" charset="0"/>
              </a:rPr>
              <a:t>.</a:t>
            </a:r>
            <a:endParaRPr lang="en-US" dirty="0" smtClean="0"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52525" y="1882775"/>
            <a:ext cx="6024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2000" b="0">
                <a:latin typeface="OfficinaSans" pitchFamily="2" charset="0"/>
              </a:rPr>
              <a:t>Stel SQL SELECT-statements op voor de volgende </a:t>
            </a:r>
          </a:p>
          <a:p>
            <a:r>
              <a:rPr lang="en-US" sz="2000" b="0">
                <a:latin typeface="OfficinaSans" pitchFamily="2" charset="0"/>
              </a:rPr>
              <a:t>informatiebehoeften. Maak gebruik van subquery’s.</a:t>
            </a:r>
            <a:endParaRPr lang="nl-NL" sz="2000" b="0">
              <a:latin typeface="OfficinaSans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599</Words>
  <Application>Microsoft Office PowerPoint</Application>
  <PresentationFormat>On-screen Show (4:3)</PresentationFormat>
  <Paragraphs>313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Calibri</vt:lpstr>
      <vt:lpstr>Helvetica Neue</vt:lpstr>
      <vt:lpstr>Helvetica Neue Light</vt:lpstr>
      <vt:lpstr>OfficinaSans</vt:lpstr>
      <vt:lpstr>Times New Roman</vt:lpstr>
      <vt:lpstr>Wingdings</vt:lpstr>
      <vt:lpstr>Office Theme</vt:lpstr>
      <vt:lpstr>Course  Databases</vt:lpstr>
      <vt:lpstr>Onderwerpen</vt:lpstr>
      <vt:lpstr>Muziekdatabase</vt:lpstr>
      <vt:lpstr>Subquery’s (1)</vt:lpstr>
      <vt:lpstr>Subquery’s (2)</vt:lpstr>
      <vt:lpstr>Subquery’s (3)</vt:lpstr>
      <vt:lpstr>Subquery’s (4)</vt:lpstr>
      <vt:lpstr>Subquery’s (5)</vt:lpstr>
      <vt:lpstr>Opgave</vt:lpstr>
      <vt:lpstr>Geneste subquery’s</vt:lpstr>
      <vt:lpstr>De operator ALL</vt:lpstr>
      <vt:lpstr>Subquery in HAVING-component</vt:lpstr>
      <vt:lpstr>View</vt:lpstr>
      <vt:lpstr>Stapsgewijs oplossen m.b.v.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568</cp:revision>
  <dcterms:created xsi:type="dcterms:W3CDTF">2015-07-08T04:47:01Z</dcterms:created>
  <dcterms:modified xsi:type="dcterms:W3CDTF">2016-11-02T09:18:34Z</dcterms:modified>
</cp:coreProperties>
</file>