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9976A"/>
    <a:srgbClr val="F2F2F2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9742" autoAdjust="0"/>
  </p:normalViewPr>
  <p:slideViewPr>
    <p:cSldViewPr snapToGrid="0" snapToObjects="1">
      <p:cViewPr varScale="1">
        <p:scale>
          <a:sx n="87" d="100"/>
          <a:sy n="87" d="100"/>
        </p:scale>
        <p:origin x="22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https://www.codecourse.com/lessons/php-basics/1171</a:t>
            </a:r>
          </a:p>
          <a:p>
            <a:r>
              <a:rPr lang="nl-NL" b="1" dirty="0"/>
              <a:t>https://www.codecourse.com/lessons/php-basics/1172</a:t>
            </a:r>
          </a:p>
          <a:p>
            <a:r>
              <a:rPr lang="nl-NL" b="1" dirty="0"/>
              <a:t>https://www.codecourse.com/lessons/php-basics/1173</a:t>
            </a:r>
          </a:p>
          <a:p>
            <a:r>
              <a:rPr lang="nl-NL" b="1" dirty="0"/>
              <a:t>https://www.codecourse.com/lessons/php-basics/1174</a:t>
            </a:r>
          </a:p>
          <a:p>
            <a:endParaRPr lang="nl-NL" b="1" dirty="0"/>
          </a:p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474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- 1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/>
              <a:t>Variabelen en 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PHP en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Variabelen en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Gegevenstypes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String- en type-functies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Genereren en printen van tekst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binnen HTML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68288" y="1265382"/>
            <a:ext cx="8620125" cy="5232618"/>
          </a:xfrm>
        </p:spPr>
        <p:txBody>
          <a:bodyPr/>
          <a:lstStyle/>
          <a:p>
            <a:r>
              <a:rPr lang="nl-NL" sz="1600" dirty="0"/>
              <a:t>&lt;!DOCTYPE html&gt;</a:t>
            </a:r>
          </a:p>
          <a:p>
            <a:r>
              <a:rPr lang="nl-NL" sz="1600" dirty="0"/>
              <a:t>&lt;html lang=nl&gt;</a:t>
            </a:r>
          </a:p>
          <a:p>
            <a:r>
              <a:rPr lang="nl-NL" sz="1600" dirty="0"/>
              <a:t>&lt;</a:t>
            </a:r>
            <a:r>
              <a:rPr lang="nl-NL" sz="1600" dirty="0" err="1"/>
              <a:t>head</a:t>
            </a:r>
            <a:r>
              <a:rPr lang="nl-NL" sz="1600" dirty="0"/>
              <a:t>&gt;</a:t>
            </a:r>
          </a:p>
          <a:p>
            <a:r>
              <a:rPr lang="nl-NL" sz="1600" dirty="0"/>
              <a:t>    &lt;meta </a:t>
            </a:r>
            <a:r>
              <a:rPr lang="nl-NL" sz="1600" dirty="0" err="1"/>
              <a:t>charset</a:t>
            </a:r>
            <a:r>
              <a:rPr lang="nl-NL" sz="1600" dirty="0"/>
              <a:t>=UTF-8 &gt;</a:t>
            </a:r>
          </a:p>
          <a:p>
            <a:r>
              <a:rPr lang="nl-NL" sz="1600" dirty="0"/>
              <a:t>    &lt;meta name=</a:t>
            </a:r>
            <a:r>
              <a:rPr lang="nl-NL" sz="1600" dirty="0" err="1"/>
              <a:t>description</a:t>
            </a:r>
            <a:r>
              <a:rPr lang="nl-NL" sz="1600" dirty="0"/>
              <a:t> content="beschrijving van de webpagina" &gt;</a:t>
            </a:r>
          </a:p>
          <a:p>
            <a:r>
              <a:rPr lang="nl-NL" sz="1600" dirty="0"/>
              <a:t>    &lt;meta name=</a:t>
            </a:r>
            <a:r>
              <a:rPr lang="nl-NL" sz="1600" dirty="0" err="1"/>
              <a:t>keywords</a:t>
            </a:r>
            <a:r>
              <a:rPr lang="nl-NL" sz="1600" dirty="0"/>
              <a:t> content="trefwoorden, gescheiden, door, komma's" &gt;</a:t>
            </a:r>
          </a:p>
          <a:p>
            <a:r>
              <a:rPr lang="nl-NL" sz="1600" dirty="0"/>
              <a:t>    &lt;</a:t>
            </a:r>
            <a:r>
              <a:rPr lang="nl-NL" sz="1600" dirty="0" err="1"/>
              <a:t>title</a:t>
            </a:r>
            <a:r>
              <a:rPr lang="nl-NL" sz="1600" dirty="0"/>
              <a:t>&gt;Mijn eerste PHP-pagina&lt;/</a:t>
            </a:r>
            <a:r>
              <a:rPr lang="nl-NL" sz="1600" dirty="0" err="1"/>
              <a:t>title</a:t>
            </a:r>
            <a:r>
              <a:rPr lang="nl-NL" sz="1600" dirty="0"/>
              <a:t>&gt;</a:t>
            </a:r>
          </a:p>
          <a:p>
            <a:r>
              <a:rPr lang="nl-NL" sz="1600" dirty="0"/>
              <a:t>&lt;/</a:t>
            </a:r>
            <a:r>
              <a:rPr lang="nl-NL" sz="1600" dirty="0" err="1"/>
              <a:t>head</a:t>
            </a:r>
            <a:r>
              <a:rPr lang="nl-NL" sz="1600" dirty="0"/>
              <a:t>&gt;</a:t>
            </a:r>
          </a:p>
          <a:p>
            <a:r>
              <a:rPr lang="nl-NL" sz="1600" dirty="0"/>
              <a:t>&lt;body&gt;</a:t>
            </a:r>
          </a:p>
          <a:p>
            <a:r>
              <a:rPr lang="nl-NL" sz="1600" dirty="0"/>
              <a:t>	&lt;h1&gt;</a:t>
            </a:r>
            <a:r>
              <a:rPr lang="nl-NL" sz="1600" dirty="0" err="1"/>
              <a:t>Hello</a:t>
            </a:r>
            <a:r>
              <a:rPr lang="nl-NL" sz="1600" dirty="0"/>
              <a:t> </a:t>
            </a:r>
            <a:r>
              <a:rPr lang="nl-NL" sz="1600" dirty="0" err="1"/>
              <a:t>world</a:t>
            </a:r>
            <a:r>
              <a:rPr lang="nl-NL" sz="1600" dirty="0"/>
              <a:t>!&lt;/h1&gt;</a:t>
            </a:r>
          </a:p>
          <a:p>
            <a:r>
              <a:rPr lang="nl-NL" sz="1600" dirty="0"/>
              <a:t>	&lt;p&gt;</a:t>
            </a:r>
          </a:p>
          <a:p>
            <a:r>
              <a:rPr lang="nl-NL" sz="1600" dirty="0"/>
              <a:t>    </a:t>
            </a:r>
            <a:r>
              <a:rPr lang="nl-NL" sz="1600" b="1" dirty="0">
                <a:solidFill>
                  <a:srgbClr val="FF0000"/>
                </a:solidFill>
              </a:rPr>
              <a:t>&lt;?</a:t>
            </a:r>
            <a:r>
              <a:rPr lang="nl-NL" sz="1600" b="1" dirty="0" err="1">
                <a:solidFill>
                  <a:srgbClr val="FF0000"/>
                </a:solidFill>
              </a:rPr>
              <a:t>php</a:t>
            </a:r>
            <a:endParaRPr lang="nl-NL" sz="1600" b="1" dirty="0">
              <a:solidFill>
                <a:srgbClr val="FF0000"/>
              </a:solidFill>
            </a:endParaRPr>
          </a:p>
          <a:p>
            <a:r>
              <a:rPr lang="nl-NL" sz="1600" b="1" dirty="0">
                <a:solidFill>
                  <a:srgbClr val="FF0000"/>
                </a:solidFill>
              </a:rPr>
              <a:t>    		echo "</a:t>
            </a:r>
            <a:r>
              <a:rPr lang="nl-NL" sz="1600" b="1" dirty="0" err="1">
                <a:solidFill>
                  <a:srgbClr val="FF0000"/>
                </a:solidFill>
              </a:rPr>
              <a:t>And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greetings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from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the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world</a:t>
            </a:r>
            <a:r>
              <a:rPr lang="nl-NL" sz="1600" b="1" dirty="0">
                <a:solidFill>
                  <a:srgbClr val="FF0000"/>
                </a:solidFill>
              </a:rPr>
              <a:t> of PHP, </a:t>
            </a:r>
            <a:r>
              <a:rPr lang="nl-NL" sz="1600" b="1" dirty="0" err="1">
                <a:solidFill>
                  <a:srgbClr val="FF0000"/>
                </a:solidFill>
              </a:rPr>
              <a:t>too</a:t>
            </a:r>
            <a:r>
              <a:rPr lang="nl-NL" sz="1600" b="1" dirty="0">
                <a:solidFill>
                  <a:srgbClr val="FF0000"/>
                </a:solidFill>
              </a:rPr>
              <a:t>!";</a:t>
            </a:r>
          </a:p>
          <a:p>
            <a:r>
              <a:rPr lang="nl-NL" sz="1600" b="1" dirty="0">
                <a:solidFill>
                  <a:srgbClr val="FF0000"/>
                </a:solidFill>
              </a:rPr>
              <a:t>    ?&gt;</a:t>
            </a:r>
          </a:p>
          <a:p>
            <a:r>
              <a:rPr lang="nl-NL" sz="1600" dirty="0"/>
              <a:t>	&lt;/p&gt;</a:t>
            </a:r>
          </a:p>
          <a:p>
            <a:r>
              <a:rPr lang="nl-NL" sz="1600" dirty="0"/>
              <a:t>&lt;/body&gt;</a:t>
            </a:r>
          </a:p>
          <a:p>
            <a:r>
              <a:rPr lang="nl-NL" sz="1600" dirty="0"/>
              <a:t>&lt;/html&gt;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/>
            <a:r>
              <a:rPr lang="nl-NL" dirty="0"/>
              <a:t>&lt;?</a:t>
            </a:r>
            <a:r>
              <a:rPr lang="nl-NL" dirty="0" err="1"/>
              <a:t>php</a:t>
            </a:r>
            <a:r>
              <a:rPr lang="nl-NL" dirty="0"/>
              <a:t> ... ?&gt;   echo "...";</a:t>
            </a:r>
          </a:p>
        </p:txBody>
      </p:sp>
    </p:spTree>
    <p:extLst>
      <p:ext uri="{BB962C8B-B14F-4D97-AF65-F5344CB8AC3E}">
        <p14:creationId xmlns:p14="http://schemas.microsoft.com/office/powerpoint/2010/main" val="175767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8575D-ED96-436E-9B2C-74B21B5E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en strings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81DCBC-EC0B-4AE8-A2AB-0F5BA7CE7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4933949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$naam = "Jan Janssen"; </a:t>
            </a:r>
          </a:p>
          <a:p>
            <a:r>
              <a:rPr lang="nl-NL" b="1" dirty="0">
                <a:solidFill>
                  <a:srgbClr val="FF0000"/>
                </a:solidFill>
              </a:rPr>
              <a:t>$aantal = 10; </a:t>
            </a:r>
          </a:p>
          <a:p>
            <a:r>
              <a:rPr lang="nl-NL" b="1" dirty="0">
                <a:solidFill>
                  <a:srgbClr val="FF0000"/>
                </a:solidFill>
              </a:rPr>
              <a:t>$bedrag = 5.99; </a:t>
            </a:r>
          </a:p>
          <a:p>
            <a:r>
              <a:rPr lang="nl-NL" b="1" dirty="0">
                <a:solidFill>
                  <a:srgbClr val="FF0000"/>
                </a:solidFill>
              </a:rPr>
              <a:t>$getrouwd = </a:t>
            </a:r>
            <a:r>
              <a:rPr lang="nl-NL" b="1" dirty="0" err="1">
                <a:solidFill>
                  <a:srgbClr val="FF0000"/>
                </a:solidFill>
              </a:rPr>
              <a:t>true</a:t>
            </a:r>
            <a:r>
              <a:rPr lang="nl-NL" b="1" dirty="0">
                <a:solidFill>
                  <a:srgbClr val="FF0000"/>
                </a:solidFill>
              </a:rPr>
              <a:t>;</a:t>
            </a: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//</a:t>
            </a:r>
            <a:r>
              <a:rPr lang="nl-NL" dirty="0"/>
              <a:t> Commentaar op één regel</a:t>
            </a:r>
          </a:p>
          <a:p>
            <a:r>
              <a:rPr lang="nl-NL" b="1" dirty="0">
                <a:solidFill>
                  <a:srgbClr val="FF0000"/>
                </a:solidFill>
              </a:rPr>
              <a:t>/*</a:t>
            </a:r>
            <a:r>
              <a:rPr lang="nl-NL" dirty="0"/>
              <a:t> Commentaarblok </a:t>
            </a:r>
            <a:r>
              <a:rPr lang="nl-NL" b="1" dirty="0">
                <a:solidFill>
                  <a:srgbClr val="FF0000"/>
                </a:solidFill>
              </a:rPr>
              <a:t>*/</a:t>
            </a: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$Naam</a:t>
            </a:r>
            <a:r>
              <a:rPr lang="nl-NL" dirty="0"/>
              <a:t> = 'Pietje Pluk';	//hoofdletter en dus andere variabele</a:t>
            </a:r>
          </a:p>
          <a:p>
            <a:r>
              <a:rPr lang="nl-NL" dirty="0"/>
              <a:t>$artikels = </a:t>
            </a:r>
            <a:r>
              <a:rPr lang="nl-NL" b="1" dirty="0">
                <a:solidFill>
                  <a:srgbClr val="FF0000"/>
                </a:solidFill>
              </a:rPr>
              <a:t>"</a:t>
            </a:r>
            <a:r>
              <a:rPr lang="nl-NL" dirty="0"/>
              <a:t>video</a:t>
            </a:r>
            <a:r>
              <a:rPr lang="nl-NL" b="1" dirty="0">
                <a:solidFill>
                  <a:srgbClr val="FF0000"/>
                </a:solidFill>
              </a:rPr>
              <a:t>'</a:t>
            </a:r>
            <a:r>
              <a:rPr lang="nl-NL" dirty="0"/>
              <a:t>s</a:t>
            </a:r>
            <a:r>
              <a:rPr lang="nl-NL" b="1" dirty="0">
                <a:solidFill>
                  <a:srgbClr val="FF0000"/>
                </a:solidFill>
              </a:rPr>
              <a:t>"</a:t>
            </a:r>
            <a:r>
              <a:rPr lang="nl-NL" dirty="0"/>
              <a:t>;</a:t>
            </a:r>
          </a:p>
          <a:p>
            <a:r>
              <a:rPr lang="nl-NL" dirty="0"/>
              <a:t>$artikels = 'video</a:t>
            </a:r>
            <a:r>
              <a:rPr lang="nl-NL" b="1" dirty="0">
                <a:solidFill>
                  <a:srgbClr val="FF0000"/>
                </a:solidFill>
              </a:rPr>
              <a:t>\'</a:t>
            </a:r>
            <a:r>
              <a:rPr lang="nl-NL" dirty="0"/>
              <a:t>s';</a:t>
            </a:r>
          </a:p>
          <a:p>
            <a:r>
              <a:rPr lang="nl-NL" dirty="0"/>
              <a:t>echo </a:t>
            </a:r>
            <a:r>
              <a:rPr lang="nl-NL" b="1" dirty="0">
                <a:solidFill>
                  <a:srgbClr val="FF0000"/>
                </a:solidFill>
              </a:rPr>
              <a:t>"Dit zijn $artikels van $naam"</a:t>
            </a:r>
            <a:r>
              <a:rPr lang="nl-NL" dirty="0"/>
              <a:t>;</a:t>
            </a:r>
          </a:p>
          <a:p>
            <a:r>
              <a:rPr lang="nl-NL" dirty="0"/>
              <a:t>echo </a:t>
            </a:r>
            <a:r>
              <a:rPr lang="nl-NL" b="1" dirty="0">
                <a:solidFill>
                  <a:srgbClr val="FF0000"/>
                </a:solidFill>
              </a:rPr>
              <a:t>'</a:t>
            </a:r>
            <a:r>
              <a:rPr lang="nl-NL" dirty="0"/>
              <a:t>Dit zijn </a:t>
            </a:r>
            <a:r>
              <a:rPr lang="nl-NL" b="1" dirty="0">
                <a:solidFill>
                  <a:srgbClr val="FF0000"/>
                </a:solidFill>
              </a:rPr>
              <a:t>' . </a:t>
            </a:r>
            <a:r>
              <a:rPr lang="nl-NL" dirty="0"/>
              <a:t>$artikels </a:t>
            </a:r>
            <a:r>
              <a:rPr lang="nl-NL" b="1" dirty="0">
                <a:solidFill>
                  <a:srgbClr val="FF0000"/>
                </a:solidFill>
              </a:rPr>
              <a:t>. '</a:t>
            </a:r>
            <a:r>
              <a:rPr lang="nl-NL" dirty="0"/>
              <a:t> van </a:t>
            </a:r>
            <a:r>
              <a:rPr lang="nl-NL" b="1" dirty="0">
                <a:solidFill>
                  <a:srgbClr val="FF0000"/>
                </a:solidFill>
              </a:rPr>
              <a:t>' .</a:t>
            </a:r>
            <a:r>
              <a:rPr lang="nl-NL" dirty="0"/>
              <a:t> $naam;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7E3E51-22AA-47E1-9612-5F75F944EB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 anchorCtr="0"/>
          <a:lstStyle/>
          <a:p>
            <a:pPr>
              <a:spcBef>
                <a:spcPts val="0"/>
              </a:spcBef>
            </a:pPr>
            <a:r>
              <a:rPr lang="nl-NL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Hoofdlettergevoelig,    aanhalingstekens enkel en dubbel,    escape-teken,  concatenatie met punt,     variabelen binnen "..." worden als tekst weergegeven</a:t>
            </a:r>
          </a:p>
        </p:txBody>
      </p:sp>
    </p:spTree>
    <p:extLst>
      <p:ext uri="{BB962C8B-B14F-4D97-AF65-F5344CB8AC3E}">
        <p14:creationId xmlns:p14="http://schemas.microsoft.com/office/powerpoint/2010/main" val="39320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43366-4BBD-4EE1-A137-8C61354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Gegevenstypen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3321ED-3EF9-4D6C-B23B-F1C129C68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1440872"/>
            <a:ext cx="8620125" cy="5015345"/>
          </a:xfrm>
        </p:spPr>
        <p:txBody>
          <a:bodyPr/>
          <a:lstStyle/>
          <a:p>
            <a:pPr marL="1347788" indent="-1347788"/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een waarheidswaarde die True of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kan zijn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geheel getal</a:t>
            </a:r>
          </a:p>
          <a:p>
            <a:pPr marL="1347788" indent="-1347788"/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drijvende-kommagetal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string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tekenreeks, tekst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array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een lijst met velden die zelf weer string-, integer-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waarden kunnen bevatten, maar ook objecten en andere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array's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(lijsten)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object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objecten zijn complexe eenheden, die zijn samengesteld uit meerdere elementaire gegevenstypen en die extra functies kunnen bevatten (object georiënteerd programmeren) 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resource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een referentie naar een externe bron, zoals een bestand of gegevens uit een database</a:t>
            </a:r>
          </a:p>
        </p:txBody>
      </p:sp>
    </p:spTree>
    <p:extLst>
      <p:ext uri="{BB962C8B-B14F-4D97-AF65-F5344CB8AC3E}">
        <p14:creationId xmlns:p14="http://schemas.microsoft.com/office/powerpoint/2010/main" val="7453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0D23D-C0AE-4F1B-802A-9256E68A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Type- en stringfuncties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189555-F04B-4C92-B7D1-BA9F05164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4978831"/>
          </a:xfrm>
        </p:spPr>
        <p:txBody>
          <a:bodyPr/>
          <a:lstStyle/>
          <a:p>
            <a:r>
              <a:rPr lang="nl-NL" dirty="0"/>
              <a:t>$var = 65;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gettype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$var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</a:t>
            </a:r>
          </a:p>
          <a:p>
            <a:r>
              <a:rPr lang="nl-NL" dirty="0"/>
              <a:t>$var = </a:t>
            </a:r>
            <a:r>
              <a:rPr lang="nl-NL" b="1" dirty="0">
                <a:solidFill>
                  <a:srgbClr val="FF0000"/>
                </a:solidFill>
              </a:rPr>
              <a:t>(string)</a:t>
            </a:r>
            <a:r>
              <a:rPr lang="nl-NL" dirty="0"/>
              <a:t> $var;  		</a:t>
            </a:r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// typecasting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gettype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$var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var_dump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b="1" dirty="0" err="1">
                <a:solidFill>
                  <a:srgbClr val="FF0000"/>
                </a:solidFill>
              </a:rPr>
              <a:t>is_numeric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$var</a:t>
            </a:r>
            <a:r>
              <a:rPr lang="nl-NL" b="1" dirty="0">
                <a:solidFill>
                  <a:srgbClr val="FF0000"/>
                </a:solidFill>
              </a:rPr>
              <a:t>))</a:t>
            </a:r>
            <a:r>
              <a:rPr lang="nl-NL" dirty="0"/>
              <a:t>;</a:t>
            </a:r>
          </a:p>
          <a:p>
            <a:endParaRPr lang="nl-NL" dirty="0"/>
          </a:p>
          <a:p>
            <a:r>
              <a:rPr lang="nl-NL" dirty="0"/>
              <a:t>$tekst = '&lt;h1&gt;PHP - Les 1&lt;/h1&gt;';</a:t>
            </a:r>
          </a:p>
          <a:p>
            <a:endParaRPr lang="nl-NL" dirty="0"/>
          </a:p>
          <a:p>
            <a:r>
              <a:rPr lang="nl-NL" dirty="0"/>
              <a:t>echo $tekst . '&lt;</a:t>
            </a:r>
            <a:r>
              <a:rPr lang="nl-NL" dirty="0" err="1"/>
              <a:t>br</a:t>
            </a:r>
            <a:r>
              <a:rPr lang="nl-NL" dirty="0"/>
              <a:t>&gt;';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strlen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$tekst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. '&lt;</a:t>
            </a:r>
            <a:r>
              <a:rPr lang="nl-NL" dirty="0" err="1"/>
              <a:t>br</a:t>
            </a:r>
            <a:r>
              <a:rPr lang="nl-NL" dirty="0"/>
              <a:t>&gt;';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strtoupper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$tekst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. '&lt;</a:t>
            </a:r>
            <a:r>
              <a:rPr lang="nl-NL" dirty="0" err="1"/>
              <a:t>br</a:t>
            </a:r>
            <a:r>
              <a:rPr lang="nl-NL" dirty="0"/>
              <a:t>&gt;';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strip_tags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$tekst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. '&lt;</a:t>
            </a:r>
            <a:r>
              <a:rPr lang="nl-NL" dirty="0" err="1"/>
              <a:t>br</a:t>
            </a:r>
            <a:r>
              <a:rPr lang="nl-NL" dirty="0"/>
              <a:t>&gt;';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F8DF40-3DB1-42CD-BD3D-F683AC1D60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nl-NL" dirty="0" err="1"/>
              <a:t>gettype</a:t>
            </a:r>
            <a:r>
              <a:rPr lang="nl-NL" dirty="0"/>
              <a:t>() - (int) - (</a:t>
            </a:r>
            <a:r>
              <a:rPr lang="nl-NL" dirty="0" err="1"/>
              <a:t>float</a:t>
            </a:r>
            <a:r>
              <a:rPr lang="nl-NL" dirty="0"/>
              <a:t>) - </a:t>
            </a:r>
            <a:r>
              <a:rPr lang="nl-NL" dirty="0" err="1"/>
              <a:t>is_numeric</a:t>
            </a:r>
            <a:r>
              <a:rPr lang="nl-NL" dirty="0"/>
              <a:t>() - </a:t>
            </a:r>
            <a:r>
              <a:rPr lang="nl-NL" dirty="0" err="1"/>
              <a:t>var_dump</a:t>
            </a:r>
            <a:r>
              <a:rPr lang="nl-NL" dirty="0"/>
              <a:t>() - </a:t>
            </a:r>
            <a:r>
              <a:rPr lang="nl-NL" dirty="0" err="1"/>
              <a:t>strlen</a:t>
            </a:r>
            <a:r>
              <a:rPr lang="nl-NL" dirty="0"/>
              <a:t>() - </a:t>
            </a:r>
            <a:r>
              <a:rPr lang="nl-NL" dirty="0" err="1"/>
              <a:t>strtoupper</a:t>
            </a:r>
            <a:r>
              <a:rPr lang="nl-NL" dirty="0"/>
              <a:t>() - </a:t>
            </a:r>
            <a:r>
              <a:rPr lang="nl-NL" dirty="0" err="1"/>
              <a:t>strtolower</a:t>
            </a:r>
            <a:r>
              <a:rPr lang="nl-NL" dirty="0"/>
              <a:t>() - </a:t>
            </a:r>
            <a:r>
              <a:rPr lang="nl-NL" dirty="0" err="1"/>
              <a:t>strip_tags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466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C4A5-BF7C-41E0-BCF5-F5F52F8F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HTML scheiden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74F609-72BB-4EDE-B993-ADBE957A8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5237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&lt;?</a:t>
            </a:r>
            <a:r>
              <a:rPr lang="nl-NL" sz="1800" b="1" dirty="0" err="1">
                <a:solidFill>
                  <a:srgbClr val="FF0000"/>
                </a:solidFill>
              </a:rPr>
              <a:t>php</a:t>
            </a:r>
            <a:endParaRPr lang="nl-NL" sz="18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$naam = 'Hogeschool Arnhem Nijmegen';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$adres = 'Ruitenberglaan 31';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$postcode = '6826 CC';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$plaats = 'Arnhem';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$html = "$naam&lt;</a:t>
            </a:r>
            <a:r>
              <a:rPr lang="nl-NL" sz="1800" b="1" dirty="0" err="1">
                <a:solidFill>
                  <a:srgbClr val="FF0000"/>
                </a:solidFill>
              </a:rPr>
              <a:t>br</a:t>
            </a:r>
            <a:r>
              <a:rPr lang="nl-NL" sz="1800" b="1" dirty="0">
                <a:solidFill>
                  <a:srgbClr val="FF0000"/>
                </a:solidFill>
              </a:rPr>
              <a:t>&gt;$adres&lt;</a:t>
            </a:r>
            <a:r>
              <a:rPr lang="nl-NL" sz="1800" b="1" dirty="0" err="1">
                <a:solidFill>
                  <a:srgbClr val="FF0000"/>
                </a:solidFill>
              </a:rPr>
              <a:t>br</a:t>
            </a:r>
            <a:r>
              <a:rPr lang="nl-NL" sz="1800" b="1" dirty="0">
                <a:solidFill>
                  <a:srgbClr val="FF0000"/>
                </a:solidFill>
              </a:rPr>
              <a:t>&gt;$postcode $plaats";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?&gt;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/>
              <a:t>&lt;!DOCTYPE html&gt;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&lt;html lang=nl&gt;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</a:t>
            </a:r>
            <a:r>
              <a:rPr lang="nl-NL" sz="1800" dirty="0" err="1"/>
              <a:t>head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</a:t>
            </a:r>
            <a:r>
              <a:rPr lang="nl-NL" sz="1800" dirty="0" err="1"/>
              <a:t>title</a:t>
            </a:r>
            <a:r>
              <a:rPr lang="nl-NL" sz="1800" dirty="0"/>
              <a:t>&gt;HAN adresgegevens&lt;/</a:t>
            </a:r>
            <a:r>
              <a:rPr lang="nl-NL" sz="1800" dirty="0" err="1"/>
              <a:t>title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&lt;/</a:t>
            </a:r>
            <a:r>
              <a:rPr lang="nl-NL" sz="1800" dirty="0" err="1"/>
              <a:t>head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&lt;h1&gt;HAN&lt;/h1&gt;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</a:t>
            </a:r>
            <a:r>
              <a:rPr lang="nl-NL" sz="1800" dirty="0" err="1"/>
              <a:t>address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    	</a:t>
            </a:r>
            <a:r>
              <a:rPr lang="nl-NL" sz="1800" b="1" dirty="0">
                <a:solidFill>
                  <a:srgbClr val="FF0000"/>
                </a:solidFill>
              </a:rPr>
              <a:t>&lt;?</a:t>
            </a:r>
            <a:r>
              <a:rPr lang="nl-NL" sz="1800" b="1" dirty="0" err="1">
                <a:solidFill>
                  <a:srgbClr val="FF0000"/>
                </a:solidFill>
              </a:rPr>
              <a:t>php</a:t>
            </a:r>
            <a:r>
              <a:rPr lang="nl-NL" sz="1800" b="1" dirty="0">
                <a:solidFill>
                  <a:srgbClr val="FF0000"/>
                </a:solidFill>
              </a:rPr>
              <a:t> echo $html;   ?&gt;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&lt;/</a:t>
            </a:r>
            <a:r>
              <a:rPr lang="nl-NL" sz="1800" dirty="0" err="1"/>
              <a:t>address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&lt;/html&gt;</a:t>
            </a:r>
          </a:p>
          <a:p>
            <a:endParaRPr lang="nl-NL" sz="18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42365134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Diavoorstelling (4:3)</PresentationFormat>
  <Paragraphs>96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1</vt:lpstr>
      <vt:lpstr>PHP binnen HTML</vt:lpstr>
      <vt:lpstr>Variabelen en strings</vt:lpstr>
      <vt:lpstr>Gegevenstypen</vt:lpstr>
      <vt:lpstr>Type- en stringfuncties</vt:lpstr>
      <vt:lpstr>PHP en HTML scheiden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2017-08-26T11:09:34Z</dcterms:modified>
</cp:coreProperties>
</file>