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 id="2147483666" r:id="rId2"/>
  </p:sldMasterIdLst>
  <p:notesMasterIdLst>
    <p:notesMasterId r:id="rId35"/>
  </p:notesMasterIdLst>
  <p:sldIdLst>
    <p:sldId id="296" r:id="rId3"/>
    <p:sldId id="258" r:id="rId4"/>
    <p:sldId id="257" r:id="rId5"/>
    <p:sldId id="362" r:id="rId6"/>
    <p:sldId id="378" r:id="rId7"/>
    <p:sldId id="364" r:id="rId8"/>
    <p:sldId id="373" r:id="rId9"/>
    <p:sldId id="372" r:id="rId10"/>
    <p:sldId id="374" r:id="rId11"/>
    <p:sldId id="377" r:id="rId12"/>
    <p:sldId id="375" r:id="rId13"/>
    <p:sldId id="365" r:id="rId14"/>
    <p:sldId id="366" r:id="rId15"/>
    <p:sldId id="367" r:id="rId16"/>
    <p:sldId id="381" r:id="rId17"/>
    <p:sldId id="371" r:id="rId18"/>
    <p:sldId id="363" r:id="rId19"/>
    <p:sldId id="383" r:id="rId20"/>
    <p:sldId id="370" r:id="rId21"/>
    <p:sldId id="384" r:id="rId22"/>
    <p:sldId id="379" r:id="rId23"/>
    <p:sldId id="368" r:id="rId24"/>
    <p:sldId id="369" r:id="rId25"/>
    <p:sldId id="385" r:id="rId26"/>
    <p:sldId id="393" r:id="rId27"/>
    <p:sldId id="397" r:id="rId28"/>
    <p:sldId id="399" r:id="rId29"/>
    <p:sldId id="398" r:id="rId30"/>
    <p:sldId id="280" r:id="rId31"/>
    <p:sldId id="376" r:id="rId32"/>
    <p:sldId id="359" r:id="rId33"/>
    <p:sldId id="285" r:id="rId34"/>
  </p:sldIdLst>
  <p:sldSz cx="9144000" cy="5143500" type="screen16x9"/>
  <p:notesSz cx="6858000" cy="9144000"/>
  <p:embeddedFontLst>
    <p:embeddedFont>
      <p:font typeface="Arial Bold" panose="020B0704020202020204" pitchFamily="34" charset="0"/>
      <p:bold r:id="rId36"/>
    </p:embeddedFont>
    <p:embeddedFont>
      <p:font typeface="Calibri" panose="020F050202020403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Slab" pitchFamily="2" charset="0"/>
      <p:regular r:id="rId45"/>
      <p:bold r:id="rId46"/>
    </p:embeddedFont>
  </p:embeddedFontLst>
  <p:custDataLst>
    <p:tags r:id="rId4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2938" autoAdjust="0"/>
  </p:normalViewPr>
  <p:slideViewPr>
    <p:cSldViewPr snapToGrid="0">
      <p:cViewPr varScale="1">
        <p:scale>
          <a:sx n="100" d="100"/>
          <a:sy n="100" d="100"/>
        </p:scale>
        <p:origin x="88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56273-F4F0-44D9-A9C1-CF7B58650F23}"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0426D3-6156-4158-B6A7-DDF7F4C98AD7}">
      <dgm:prSet/>
      <dgm:spPr/>
      <dgm:t>
        <a:bodyPr/>
        <a:lstStyle/>
        <a:p>
          <a:pPr>
            <a:defRPr b="1"/>
          </a:pPr>
          <a:r>
            <a:rPr lang="en-US"/>
            <a:t>Participation in kick-off meetings</a:t>
          </a:r>
        </a:p>
      </dgm:t>
    </dgm:pt>
    <dgm:pt modelId="{B7DEFFD3-14EE-41A0-9EAB-9DABD473331B}" type="parTrans" cxnId="{46DE6699-4762-46C8-938F-8BAEB0F8E08C}">
      <dgm:prSet/>
      <dgm:spPr/>
      <dgm:t>
        <a:bodyPr/>
        <a:lstStyle/>
        <a:p>
          <a:endParaRPr lang="en-US"/>
        </a:p>
      </dgm:t>
    </dgm:pt>
    <dgm:pt modelId="{9B0A7937-6810-4C7D-ABBA-365B3CB7651F}" type="sibTrans" cxnId="{46DE6699-4762-46C8-938F-8BAEB0F8E08C}">
      <dgm:prSet/>
      <dgm:spPr/>
      <dgm:t>
        <a:bodyPr/>
        <a:lstStyle/>
        <a:p>
          <a:endParaRPr lang="en-US"/>
        </a:p>
      </dgm:t>
    </dgm:pt>
    <dgm:pt modelId="{FEAD41D4-4064-4AB4-86A1-40D7FD281539}">
      <dgm:prSet/>
      <dgm:spPr/>
      <dgm:t>
        <a:bodyPr/>
        <a:lstStyle/>
        <a:p>
          <a:r>
            <a:rPr lang="en-US"/>
            <a:t>Meet before hand with key stakeholders</a:t>
          </a:r>
        </a:p>
      </dgm:t>
    </dgm:pt>
    <dgm:pt modelId="{1BA7F3DA-C79A-42C1-9133-01B9D788EEE3}" type="parTrans" cxnId="{A2759203-FC7A-44F5-9BB9-F503001E2451}">
      <dgm:prSet/>
      <dgm:spPr/>
      <dgm:t>
        <a:bodyPr/>
        <a:lstStyle/>
        <a:p>
          <a:endParaRPr lang="en-US"/>
        </a:p>
      </dgm:t>
    </dgm:pt>
    <dgm:pt modelId="{862FE9AD-1E3C-4F3D-961D-E1358DAB2A70}" type="sibTrans" cxnId="{A2759203-FC7A-44F5-9BB9-F503001E2451}">
      <dgm:prSet/>
      <dgm:spPr/>
      <dgm:t>
        <a:bodyPr/>
        <a:lstStyle/>
        <a:p>
          <a:endParaRPr lang="en-US"/>
        </a:p>
      </dgm:t>
    </dgm:pt>
    <dgm:pt modelId="{02B3E848-4EC3-4348-B174-A653EF910D3C}">
      <dgm:prSet/>
      <dgm:spPr/>
      <dgm:t>
        <a:bodyPr/>
        <a:lstStyle/>
        <a:p>
          <a:pPr>
            <a:defRPr b="1"/>
          </a:pPr>
          <a:r>
            <a:rPr lang="en-US"/>
            <a:t>Engagement activities and deliverables throughout the project</a:t>
          </a:r>
        </a:p>
      </dgm:t>
    </dgm:pt>
    <dgm:pt modelId="{D58112D5-1531-4C77-ACA2-207C10BA2AA5}" type="parTrans" cxnId="{AE22E839-5B37-4521-972B-AF8084202E9E}">
      <dgm:prSet/>
      <dgm:spPr/>
      <dgm:t>
        <a:bodyPr/>
        <a:lstStyle/>
        <a:p>
          <a:endParaRPr lang="en-US"/>
        </a:p>
      </dgm:t>
    </dgm:pt>
    <dgm:pt modelId="{A35A7EEE-F7BC-4460-AD1D-2579058D15FC}" type="sibTrans" cxnId="{AE22E839-5B37-4521-972B-AF8084202E9E}">
      <dgm:prSet/>
      <dgm:spPr/>
      <dgm:t>
        <a:bodyPr/>
        <a:lstStyle/>
        <a:p>
          <a:endParaRPr lang="en-US"/>
        </a:p>
      </dgm:t>
    </dgm:pt>
    <dgm:pt modelId="{43161F18-2058-4F9A-822F-85F079462119}">
      <dgm:prSet/>
      <dgm:spPr/>
      <dgm:t>
        <a:bodyPr/>
        <a:lstStyle/>
        <a:p>
          <a:pPr>
            <a:defRPr b="1"/>
          </a:pPr>
          <a:r>
            <a:rPr lang="en-US"/>
            <a:t>Stakeholders As Key Project Team Members</a:t>
          </a:r>
        </a:p>
      </dgm:t>
    </dgm:pt>
    <dgm:pt modelId="{500ED372-D3AD-407C-B846-3A5FB9C6F7F3}" type="parTrans" cxnId="{B0E04D7C-4B1C-4FCE-BB85-D00730A914B0}">
      <dgm:prSet/>
      <dgm:spPr/>
      <dgm:t>
        <a:bodyPr/>
        <a:lstStyle/>
        <a:p>
          <a:endParaRPr lang="en-US"/>
        </a:p>
      </dgm:t>
    </dgm:pt>
    <dgm:pt modelId="{0DE9091A-1D7B-412A-90C1-3E787526D89B}" type="sibTrans" cxnId="{B0E04D7C-4B1C-4FCE-BB85-D00730A914B0}">
      <dgm:prSet/>
      <dgm:spPr/>
      <dgm:t>
        <a:bodyPr/>
        <a:lstStyle/>
        <a:p>
          <a:endParaRPr lang="en-US"/>
        </a:p>
      </dgm:t>
    </dgm:pt>
    <dgm:pt modelId="{26D154D9-2055-4D02-A33D-33660C80504D}">
      <dgm:prSet/>
      <dgm:spPr/>
      <dgm:t>
        <a:bodyPr/>
        <a:lstStyle/>
        <a:p>
          <a:r>
            <a:rPr lang="en-US"/>
            <a:t>On some IT projects, important stakeholders are invited to be members of the project teams (Example: Northwest Airlines and ResNet)</a:t>
          </a:r>
        </a:p>
      </dgm:t>
    </dgm:pt>
    <dgm:pt modelId="{B8AB93E2-35F0-41FA-92A9-85E5C1B81C6B}" type="parTrans" cxnId="{33BFD5A6-B8B5-4E74-84C3-EFE6DAFC67A8}">
      <dgm:prSet/>
      <dgm:spPr/>
      <dgm:t>
        <a:bodyPr/>
        <a:lstStyle/>
        <a:p>
          <a:endParaRPr lang="en-US"/>
        </a:p>
      </dgm:t>
    </dgm:pt>
    <dgm:pt modelId="{9DF526F8-8159-476F-8506-A2DB3CD8F084}" type="sibTrans" cxnId="{33BFD5A6-B8B5-4E74-84C3-EFE6DAFC67A8}">
      <dgm:prSet/>
      <dgm:spPr/>
      <dgm:t>
        <a:bodyPr/>
        <a:lstStyle/>
        <a:p>
          <a:endParaRPr lang="en-US"/>
        </a:p>
      </dgm:t>
    </dgm:pt>
    <dgm:pt modelId="{29D3C0BD-24FF-4A00-8204-F9967951BAAB}" type="pres">
      <dgm:prSet presAssocID="{67956273-F4F0-44D9-A9C1-CF7B58650F23}" presName="root" presStyleCnt="0">
        <dgm:presLayoutVars>
          <dgm:dir/>
          <dgm:resizeHandles val="exact"/>
        </dgm:presLayoutVars>
      </dgm:prSet>
      <dgm:spPr/>
    </dgm:pt>
    <dgm:pt modelId="{32609BFA-E51E-4043-8832-ADE5B8CF56C2}" type="pres">
      <dgm:prSet presAssocID="{760426D3-6156-4158-B6A7-DDF7F4C98AD7}" presName="compNode" presStyleCnt="0"/>
      <dgm:spPr/>
    </dgm:pt>
    <dgm:pt modelId="{1D25D73B-CA37-471A-B5A2-0428D5936EC3}" type="pres">
      <dgm:prSet presAssocID="{760426D3-6156-4158-B6A7-DDF7F4C98A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90F3011C-27C1-4C48-BA2C-18B45F43A138}" type="pres">
      <dgm:prSet presAssocID="{760426D3-6156-4158-B6A7-DDF7F4C98AD7}" presName="iconSpace" presStyleCnt="0"/>
      <dgm:spPr/>
    </dgm:pt>
    <dgm:pt modelId="{0656D531-7EF4-402D-BBC7-2EC3F141441B}" type="pres">
      <dgm:prSet presAssocID="{760426D3-6156-4158-B6A7-DDF7F4C98AD7}" presName="parTx" presStyleLbl="revTx" presStyleIdx="0" presStyleCnt="6">
        <dgm:presLayoutVars>
          <dgm:chMax val="0"/>
          <dgm:chPref val="0"/>
        </dgm:presLayoutVars>
      </dgm:prSet>
      <dgm:spPr/>
    </dgm:pt>
    <dgm:pt modelId="{D5214373-C1F4-40DB-9AC2-38140B785A87}" type="pres">
      <dgm:prSet presAssocID="{760426D3-6156-4158-B6A7-DDF7F4C98AD7}" presName="txSpace" presStyleCnt="0"/>
      <dgm:spPr/>
    </dgm:pt>
    <dgm:pt modelId="{30FA0360-B849-4F13-A79F-89CB90D01EF8}" type="pres">
      <dgm:prSet presAssocID="{760426D3-6156-4158-B6A7-DDF7F4C98AD7}" presName="desTx" presStyleLbl="revTx" presStyleIdx="1" presStyleCnt="6">
        <dgm:presLayoutVars/>
      </dgm:prSet>
      <dgm:spPr/>
    </dgm:pt>
    <dgm:pt modelId="{64D1121A-3217-4C0B-BFED-39F2C6BA1B4D}" type="pres">
      <dgm:prSet presAssocID="{9B0A7937-6810-4C7D-ABBA-365B3CB7651F}" presName="sibTrans" presStyleCnt="0"/>
      <dgm:spPr/>
    </dgm:pt>
    <dgm:pt modelId="{77C4FE94-C5A2-4771-BCAD-8235C8983712}" type="pres">
      <dgm:prSet presAssocID="{02B3E848-4EC3-4348-B174-A653EF910D3C}" presName="compNode" presStyleCnt="0"/>
      <dgm:spPr/>
    </dgm:pt>
    <dgm:pt modelId="{C70BE1AA-1C51-4FF2-824D-2DA431296CE3}" type="pres">
      <dgm:prSet presAssocID="{02B3E848-4EC3-4348-B174-A653EF910D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B2B0855C-60B3-452E-B5D4-C2202A4ACF9D}" type="pres">
      <dgm:prSet presAssocID="{02B3E848-4EC3-4348-B174-A653EF910D3C}" presName="iconSpace" presStyleCnt="0"/>
      <dgm:spPr/>
    </dgm:pt>
    <dgm:pt modelId="{9266DF03-0C29-47A1-A1B2-89FFAE3A4983}" type="pres">
      <dgm:prSet presAssocID="{02B3E848-4EC3-4348-B174-A653EF910D3C}" presName="parTx" presStyleLbl="revTx" presStyleIdx="2" presStyleCnt="6">
        <dgm:presLayoutVars>
          <dgm:chMax val="0"/>
          <dgm:chPref val="0"/>
        </dgm:presLayoutVars>
      </dgm:prSet>
      <dgm:spPr/>
    </dgm:pt>
    <dgm:pt modelId="{AA7EF268-C37C-44D9-9478-76C992F1111F}" type="pres">
      <dgm:prSet presAssocID="{02B3E848-4EC3-4348-B174-A653EF910D3C}" presName="txSpace" presStyleCnt="0"/>
      <dgm:spPr/>
    </dgm:pt>
    <dgm:pt modelId="{1F389ABF-B83E-462F-A23B-D10DB2E4937D}" type="pres">
      <dgm:prSet presAssocID="{02B3E848-4EC3-4348-B174-A653EF910D3C}" presName="desTx" presStyleLbl="revTx" presStyleIdx="3" presStyleCnt="6">
        <dgm:presLayoutVars/>
      </dgm:prSet>
      <dgm:spPr/>
    </dgm:pt>
    <dgm:pt modelId="{4DBE1600-5E42-41E1-B6DE-F5A8D79BD938}" type="pres">
      <dgm:prSet presAssocID="{A35A7EEE-F7BC-4460-AD1D-2579058D15FC}" presName="sibTrans" presStyleCnt="0"/>
      <dgm:spPr/>
    </dgm:pt>
    <dgm:pt modelId="{1A201EAD-8061-413F-AC36-9F1797242A19}" type="pres">
      <dgm:prSet presAssocID="{43161F18-2058-4F9A-822F-85F079462119}" presName="compNode" presStyleCnt="0"/>
      <dgm:spPr/>
    </dgm:pt>
    <dgm:pt modelId="{F4AFC50B-84DB-420D-BC3A-2F194151F414}" type="pres">
      <dgm:prSet presAssocID="{43161F18-2058-4F9A-822F-85F0794621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A29DCA16-1F9A-4639-A098-EC52B2EE73B5}" type="pres">
      <dgm:prSet presAssocID="{43161F18-2058-4F9A-822F-85F079462119}" presName="iconSpace" presStyleCnt="0"/>
      <dgm:spPr/>
    </dgm:pt>
    <dgm:pt modelId="{D77CE563-538D-465C-B314-F216957BB005}" type="pres">
      <dgm:prSet presAssocID="{43161F18-2058-4F9A-822F-85F079462119}" presName="parTx" presStyleLbl="revTx" presStyleIdx="4" presStyleCnt="6">
        <dgm:presLayoutVars>
          <dgm:chMax val="0"/>
          <dgm:chPref val="0"/>
        </dgm:presLayoutVars>
      </dgm:prSet>
      <dgm:spPr/>
    </dgm:pt>
    <dgm:pt modelId="{894525E2-F9FF-4291-B6BC-4BE234C60297}" type="pres">
      <dgm:prSet presAssocID="{43161F18-2058-4F9A-822F-85F079462119}" presName="txSpace" presStyleCnt="0"/>
      <dgm:spPr/>
    </dgm:pt>
    <dgm:pt modelId="{0F8B1065-BDBD-4281-8D55-F8415542C34E}" type="pres">
      <dgm:prSet presAssocID="{43161F18-2058-4F9A-822F-85F079462119}" presName="desTx" presStyleLbl="revTx" presStyleIdx="5" presStyleCnt="6">
        <dgm:presLayoutVars/>
      </dgm:prSet>
      <dgm:spPr/>
    </dgm:pt>
  </dgm:ptLst>
  <dgm:cxnLst>
    <dgm:cxn modelId="{A2759203-FC7A-44F5-9BB9-F503001E2451}" srcId="{760426D3-6156-4158-B6A7-DDF7F4C98AD7}" destId="{FEAD41D4-4064-4AB4-86A1-40D7FD281539}" srcOrd="0" destOrd="0" parTransId="{1BA7F3DA-C79A-42C1-9133-01B9D788EEE3}" sibTransId="{862FE9AD-1E3C-4F3D-961D-E1358DAB2A70}"/>
    <dgm:cxn modelId="{47CF030C-D9B1-45FC-9C50-EACEF973EEB6}" type="presOf" srcId="{02B3E848-4EC3-4348-B174-A653EF910D3C}" destId="{9266DF03-0C29-47A1-A1B2-89FFAE3A4983}" srcOrd="0" destOrd="0" presId="urn:microsoft.com/office/officeart/2018/2/layout/IconLabelDescriptionList"/>
    <dgm:cxn modelId="{AE22E839-5B37-4521-972B-AF8084202E9E}" srcId="{67956273-F4F0-44D9-A9C1-CF7B58650F23}" destId="{02B3E848-4EC3-4348-B174-A653EF910D3C}" srcOrd="1" destOrd="0" parTransId="{D58112D5-1531-4C77-ACA2-207C10BA2AA5}" sibTransId="{A35A7EEE-F7BC-4460-AD1D-2579058D15FC}"/>
    <dgm:cxn modelId="{2F8D4D5B-0256-477D-8607-9C02AFEF39FA}" type="presOf" srcId="{760426D3-6156-4158-B6A7-DDF7F4C98AD7}" destId="{0656D531-7EF4-402D-BBC7-2EC3F141441B}" srcOrd="0" destOrd="0" presId="urn:microsoft.com/office/officeart/2018/2/layout/IconLabelDescriptionList"/>
    <dgm:cxn modelId="{1D70EB6E-8781-4184-ACCA-86ACF6E8C11E}" type="presOf" srcId="{67956273-F4F0-44D9-A9C1-CF7B58650F23}" destId="{29D3C0BD-24FF-4A00-8204-F9967951BAAB}" srcOrd="0" destOrd="0" presId="urn:microsoft.com/office/officeart/2018/2/layout/IconLabelDescriptionList"/>
    <dgm:cxn modelId="{B0E04D7C-4B1C-4FCE-BB85-D00730A914B0}" srcId="{67956273-F4F0-44D9-A9C1-CF7B58650F23}" destId="{43161F18-2058-4F9A-822F-85F079462119}" srcOrd="2" destOrd="0" parTransId="{500ED372-D3AD-407C-B846-3A5FB9C6F7F3}" sibTransId="{0DE9091A-1D7B-412A-90C1-3E787526D89B}"/>
    <dgm:cxn modelId="{46DE6699-4762-46C8-938F-8BAEB0F8E08C}" srcId="{67956273-F4F0-44D9-A9C1-CF7B58650F23}" destId="{760426D3-6156-4158-B6A7-DDF7F4C98AD7}" srcOrd="0" destOrd="0" parTransId="{B7DEFFD3-14EE-41A0-9EAB-9DABD473331B}" sibTransId="{9B0A7937-6810-4C7D-ABBA-365B3CB7651F}"/>
    <dgm:cxn modelId="{3B8ED3A4-BF1E-4510-9F60-4923D0CD99DD}" type="presOf" srcId="{26D154D9-2055-4D02-A33D-33660C80504D}" destId="{0F8B1065-BDBD-4281-8D55-F8415542C34E}" srcOrd="0" destOrd="0" presId="urn:microsoft.com/office/officeart/2018/2/layout/IconLabelDescriptionList"/>
    <dgm:cxn modelId="{33BFD5A6-B8B5-4E74-84C3-EFE6DAFC67A8}" srcId="{43161F18-2058-4F9A-822F-85F079462119}" destId="{26D154D9-2055-4D02-A33D-33660C80504D}" srcOrd="0" destOrd="0" parTransId="{B8AB93E2-35F0-41FA-92A9-85E5C1B81C6B}" sibTransId="{9DF526F8-8159-476F-8506-A2DB3CD8F084}"/>
    <dgm:cxn modelId="{908CBBC0-8923-47E8-902A-D47745D7EE56}" type="presOf" srcId="{FEAD41D4-4064-4AB4-86A1-40D7FD281539}" destId="{30FA0360-B849-4F13-A79F-89CB90D01EF8}" srcOrd="0" destOrd="0" presId="urn:microsoft.com/office/officeart/2018/2/layout/IconLabelDescriptionList"/>
    <dgm:cxn modelId="{2A989CDD-1C2C-4BB3-9965-42FB6CB4494F}" type="presOf" srcId="{43161F18-2058-4F9A-822F-85F079462119}" destId="{D77CE563-538D-465C-B314-F216957BB005}" srcOrd="0" destOrd="0" presId="urn:microsoft.com/office/officeart/2018/2/layout/IconLabelDescriptionList"/>
    <dgm:cxn modelId="{3D5D619C-734D-42B4-BF9A-57E972D9B1DE}" type="presParOf" srcId="{29D3C0BD-24FF-4A00-8204-F9967951BAAB}" destId="{32609BFA-E51E-4043-8832-ADE5B8CF56C2}" srcOrd="0" destOrd="0" presId="urn:microsoft.com/office/officeart/2018/2/layout/IconLabelDescriptionList"/>
    <dgm:cxn modelId="{EA8B0726-2877-4632-B39A-DDAF2C94B591}" type="presParOf" srcId="{32609BFA-E51E-4043-8832-ADE5B8CF56C2}" destId="{1D25D73B-CA37-471A-B5A2-0428D5936EC3}" srcOrd="0" destOrd="0" presId="urn:microsoft.com/office/officeart/2018/2/layout/IconLabelDescriptionList"/>
    <dgm:cxn modelId="{1443C4F2-CAB2-4810-8574-ADFB17B50E2C}" type="presParOf" srcId="{32609BFA-E51E-4043-8832-ADE5B8CF56C2}" destId="{90F3011C-27C1-4C48-BA2C-18B45F43A138}" srcOrd="1" destOrd="0" presId="urn:microsoft.com/office/officeart/2018/2/layout/IconLabelDescriptionList"/>
    <dgm:cxn modelId="{B73E7939-CE54-4EBE-86BB-585090A10B5C}" type="presParOf" srcId="{32609BFA-E51E-4043-8832-ADE5B8CF56C2}" destId="{0656D531-7EF4-402D-BBC7-2EC3F141441B}" srcOrd="2" destOrd="0" presId="urn:microsoft.com/office/officeart/2018/2/layout/IconLabelDescriptionList"/>
    <dgm:cxn modelId="{49AA1588-EE5A-49C8-85C2-D1E60494C5AB}" type="presParOf" srcId="{32609BFA-E51E-4043-8832-ADE5B8CF56C2}" destId="{D5214373-C1F4-40DB-9AC2-38140B785A87}" srcOrd="3" destOrd="0" presId="urn:microsoft.com/office/officeart/2018/2/layout/IconLabelDescriptionList"/>
    <dgm:cxn modelId="{7C40E27A-32D6-4D94-A0FB-3F4AB4A228EB}" type="presParOf" srcId="{32609BFA-E51E-4043-8832-ADE5B8CF56C2}" destId="{30FA0360-B849-4F13-A79F-89CB90D01EF8}" srcOrd="4" destOrd="0" presId="urn:microsoft.com/office/officeart/2018/2/layout/IconLabelDescriptionList"/>
    <dgm:cxn modelId="{53EEC041-5297-4B6C-ACC3-2C33352C218F}" type="presParOf" srcId="{29D3C0BD-24FF-4A00-8204-F9967951BAAB}" destId="{64D1121A-3217-4C0B-BFED-39F2C6BA1B4D}" srcOrd="1" destOrd="0" presId="urn:microsoft.com/office/officeart/2018/2/layout/IconLabelDescriptionList"/>
    <dgm:cxn modelId="{D7FA0826-77ED-401E-8987-4FA5623B739D}" type="presParOf" srcId="{29D3C0BD-24FF-4A00-8204-F9967951BAAB}" destId="{77C4FE94-C5A2-4771-BCAD-8235C8983712}" srcOrd="2" destOrd="0" presId="urn:microsoft.com/office/officeart/2018/2/layout/IconLabelDescriptionList"/>
    <dgm:cxn modelId="{ED249B85-6E09-4C19-930A-123F33B69502}" type="presParOf" srcId="{77C4FE94-C5A2-4771-BCAD-8235C8983712}" destId="{C70BE1AA-1C51-4FF2-824D-2DA431296CE3}" srcOrd="0" destOrd="0" presId="urn:microsoft.com/office/officeart/2018/2/layout/IconLabelDescriptionList"/>
    <dgm:cxn modelId="{F3D61DC3-5BC7-4BB8-98DD-690EB865DE72}" type="presParOf" srcId="{77C4FE94-C5A2-4771-BCAD-8235C8983712}" destId="{B2B0855C-60B3-452E-B5D4-C2202A4ACF9D}" srcOrd="1" destOrd="0" presId="urn:microsoft.com/office/officeart/2018/2/layout/IconLabelDescriptionList"/>
    <dgm:cxn modelId="{43D84316-DAA8-4646-A19A-9B24063EB548}" type="presParOf" srcId="{77C4FE94-C5A2-4771-BCAD-8235C8983712}" destId="{9266DF03-0C29-47A1-A1B2-89FFAE3A4983}" srcOrd="2" destOrd="0" presId="urn:microsoft.com/office/officeart/2018/2/layout/IconLabelDescriptionList"/>
    <dgm:cxn modelId="{7EA1A2B6-F0F3-41E5-B183-056F59C1B6EE}" type="presParOf" srcId="{77C4FE94-C5A2-4771-BCAD-8235C8983712}" destId="{AA7EF268-C37C-44D9-9478-76C992F1111F}" srcOrd="3" destOrd="0" presId="urn:microsoft.com/office/officeart/2018/2/layout/IconLabelDescriptionList"/>
    <dgm:cxn modelId="{703B5A84-EA17-441D-B446-1050707C3F08}" type="presParOf" srcId="{77C4FE94-C5A2-4771-BCAD-8235C8983712}" destId="{1F389ABF-B83E-462F-A23B-D10DB2E4937D}" srcOrd="4" destOrd="0" presId="urn:microsoft.com/office/officeart/2018/2/layout/IconLabelDescriptionList"/>
    <dgm:cxn modelId="{C92E47DE-0720-4886-A23E-BAB9EAB83B72}" type="presParOf" srcId="{29D3C0BD-24FF-4A00-8204-F9967951BAAB}" destId="{4DBE1600-5E42-41E1-B6DE-F5A8D79BD938}" srcOrd="3" destOrd="0" presId="urn:microsoft.com/office/officeart/2018/2/layout/IconLabelDescriptionList"/>
    <dgm:cxn modelId="{EC754B5B-5857-4919-9F44-9686648A761A}" type="presParOf" srcId="{29D3C0BD-24FF-4A00-8204-F9967951BAAB}" destId="{1A201EAD-8061-413F-AC36-9F1797242A19}" srcOrd="4" destOrd="0" presId="urn:microsoft.com/office/officeart/2018/2/layout/IconLabelDescriptionList"/>
    <dgm:cxn modelId="{464AE38F-552E-453B-85BE-4FFFE054D964}" type="presParOf" srcId="{1A201EAD-8061-413F-AC36-9F1797242A19}" destId="{F4AFC50B-84DB-420D-BC3A-2F194151F414}" srcOrd="0" destOrd="0" presId="urn:microsoft.com/office/officeart/2018/2/layout/IconLabelDescriptionList"/>
    <dgm:cxn modelId="{25E3C035-372D-44EB-8FEC-68242F75ACA0}" type="presParOf" srcId="{1A201EAD-8061-413F-AC36-9F1797242A19}" destId="{A29DCA16-1F9A-4639-A098-EC52B2EE73B5}" srcOrd="1" destOrd="0" presId="urn:microsoft.com/office/officeart/2018/2/layout/IconLabelDescriptionList"/>
    <dgm:cxn modelId="{A7FF2E5F-76DE-4CB2-908F-09A027A869D0}" type="presParOf" srcId="{1A201EAD-8061-413F-AC36-9F1797242A19}" destId="{D77CE563-538D-465C-B314-F216957BB005}" srcOrd="2" destOrd="0" presId="urn:microsoft.com/office/officeart/2018/2/layout/IconLabelDescriptionList"/>
    <dgm:cxn modelId="{B0EF1745-87F7-4646-9F78-09A17AD358AB}" type="presParOf" srcId="{1A201EAD-8061-413F-AC36-9F1797242A19}" destId="{894525E2-F9FF-4291-B6BC-4BE234C60297}" srcOrd="3" destOrd="0" presId="urn:microsoft.com/office/officeart/2018/2/layout/IconLabelDescriptionList"/>
    <dgm:cxn modelId="{18D479A4-5396-4D03-BCAC-325474F6B7D5}" type="presParOf" srcId="{1A201EAD-8061-413F-AC36-9F1797242A19}" destId="{0F8B1065-BDBD-4281-8D55-F8415542C34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5C7639-E823-4426-B4F9-EC61FDC933E7}"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A89DC21A-AB9D-4ABD-9207-DB1EE2320835}">
      <dgm:prSet custT="1"/>
      <dgm:spPr/>
      <dgm:t>
        <a:bodyPr/>
        <a:lstStyle/>
        <a:p>
          <a:r>
            <a:rPr lang="en-GB" sz="1400">
              <a:solidFill>
                <a:schemeClr val="bg1"/>
              </a:solidFill>
            </a:rPr>
            <a:t>Build Trust and Relationships</a:t>
          </a:r>
          <a:endParaRPr lang="en-US" sz="1400">
            <a:solidFill>
              <a:schemeClr val="bg1"/>
            </a:solidFill>
          </a:endParaRPr>
        </a:p>
      </dgm:t>
    </dgm:pt>
    <dgm:pt modelId="{D56C314F-4D6C-4868-A497-A6B6F46C768E}" type="parTrans" cxnId="{5CBB2442-9234-46A6-AD21-9F7913F4473B}">
      <dgm:prSet/>
      <dgm:spPr/>
      <dgm:t>
        <a:bodyPr/>
        <a:lstStyle/>
        <a:p>
          <a:endParaRPr lang="en-US"/>
        </a:p>
      </dgm:t>
    </dgm:pt>
    <dgm:pt modelId="{EE9823D6-323A-47BE-BEE2-073DC2C1303F}" type="sibTrans" cxnId="{5CBB2442-9234-46A6-AD21-9F7913F4473B}">
      <dgm:prSet phldrT="1" phldr="0"/>
      <dgm:spPr/>
      <dgm:t>
        <a:bodyPr/>
        <a:lstStyle/>
        <a:p>
          <a:r>
            <a:rPr lang="en-US"/>
            <a:t>1</a:t>
          </a:r>
        </a:p>
      </dgm:t>
    </dgm:pt>
    <dgm:pt modelId="{DEB67272-2531-4362-9184-74A141776539}">
      <dgm:prSet custT="1"/>
      <dgm:spPr/>
      <dgm:t>
        <a:bodyPr/>
        <a:lstStyle/>
        <a:p>
          <a:r>
            <a:rPr lang="en-GB" sz="1400">
              <a:solidFill>
                <a:schemeClr val="bg1"/>
              </a:solidFill>
            </a:rPr>
            <a:t>Engage continuously</a:t>
          </a:r>
          <a:endParaRPr lang="en-US" sz="1400">
            <a:solidFill>
              <a:schemeClr val="bg1"/>
            </a:solidFill>
          </a:endParaRPr>
        </a:p>
      </dgm:t>
    </dgm:pt>
    <dgm:pt modelId="{5790BA65-23D7-4256-A036-69910C7ACEF6}" type="parTrans" cxnId="{1A98F500-B44F-427D-BCF2-723A1A6BB6A2}">
      <dgm:prSet/>
      <dgm:spPr/>
      <dgm:t>
        <a:bodyPr/>
        <a:lstStyle/>
        <a:p>
          <a:endParaRPr lang="en-US"/>
        </a:p>
      </dgm:t>
    </dgm:pt>
    <dgm:pt modelId="{CC8860DE-F6C7-442A-A1B7-346444A2A057}" type="sibTrans" cxnId="{1A98F500-B44F-427D-BCF2-723A1A6BB6A2}">
      <dgm:prSet phldrT="2" phldr="0"/>
      <dgm:spPr/>
      <dgm:t>
        <a:bodyPr/>
        <a:lstStyle/>
        <a:p>
          <a:r>
            <a:rPr lang="en-US"/>
            <a:t>2</a:t>
          </a:r>
        </a:p>
      </dgm:t>
    </dgm:pt>
    <dgm:pt modelId="{983036D1-0DA4-481F-A408-F4745FF8C8F3}">
      <dgm:prSet custT="1"/>
      <dgm:spPr/>
      <dgm:t>
        <a:bodyPr/>
        <a:lstStyle/>
        <a:p>
          <a:r>
            <a:rPr lang="en-GB" sz="1400">
              <a:solidFill>
                <a:schemeClr val="bg1"/>
              </a:solidFill>
            </a:rPr>
            <a:t>Customise communication</a:t>
          </a:r>
          <a:endParaRPr lang="en-US" sz="1400">
            <a:solidFill>
              <a:schemeClr val="bg1"/>
            </a:solidFill>
          </a:endParaRPr>
        </a:p>
      </dgm:t>
    </dgm:pt>
    <dgm:pt modelId="{362FFB73-3D60-4314-9793-065DA29E037C}" type="parTrans" cxnId="{E3CAE270-4656-4EDC-A079-1A2F8CE18095}">
      <dgm:prSet/>
      <dgm:spPr/>
      <dgm:t>
        <a:bodyPr/>
        <a:lstStyle/>
        <a:p>
          <a:endParaRPr lang="en-US"/>
        </a:p>
      </dgm:t>
    </dgm:pt>
    <dgm:pt modelId="{8B8BAA26-1503-4C67-8749-AF9317B4B8BF}" type="sibTrans" cxnId="{E3CAE270-4656-4EDC-A079-1A2F8CE18095}">
      <dgm:prSet phldrT="3" phldr="0"/>
      <dgm:spPr/>
      <dgm:t>
        <a:bodyPr/>
        <a:lstStyle/>
        <a:p>
          <a:r>
            <a:rPr lang="en-US"/>
            <a:t>3</a:t>
          </a:r>
        </a:p>
      </dgm:t>
    </dgm:pt>
    <dgm:pt modelId="{916FFB9E-E48F-44E2-B183-8A313A92CF12}">
      <dgm:prSet custT="1"/>
      <dgm:spPr/>
      <dgm:t>
        <a:bodyPr/>
        <a:lstStyle/>
        <a:p>
          <a:r>
            <a:rPr lang="en-GB" sz="1400">
              <a:solidFill>
                <a:schemeClr val="bg1"/>
              </a:solidFill>
            </a:rPr>
            <a:t>Address Stakeholder needs and satisfaction</a:t>
          </a:r>
          <a:endParaRPr lang="en-US" sz="1400">
            <a:solidFill>
              <a:schemeClr val="bg1"/>
            </a:solidFill>
          </a:endParaRPr>
        </a:p>
      </dgm:t>
    </dgm:pt>
    <dgm:pt modelId="{2F42C975-445C-4604-A26D-A002EF0FC9FD}" type="parTrans" cxnId="{D8A207E3-BA66-4109-AEBA-0FDEE02E337E}">
      <dgm:prSet/>
      <dgm:spPr/>
      <dgm:t>
        <a:bodyPr/>
        <a:lstStyle/>
        <a:p>
          <a:endParaRPr lang="en-US"/>
        </a:p>
      </dgm:t>
    </dgm:pt>
    <dgm:pt modelId="{73E48BB2-0ED0-42BF-A836-AE30B3D9F68F}" type="sibTrans" cxnId="{D8A207E3-BA66-4109-AEBA-0FDEE02E337E}">
      <dgm:prSet phldrT="4" phldr="0"/>
      <dgm:spPr/>
      <dgm:t>
        <a:bodyPr/>
        <a:lstStyle/>
        <a:p>
          <a:r>
            <a:rPr lang="en-US"/>
            <a:t>4</a:t>
          </a:r>
        </a:p>
      </dgm:t>
    </dgm:pt>
    <dgm:pt modelId="{D0D48FB3-AEDB-4115-8FC9-E43FF17B9FCF}">
      <dgm:prSet custT="1"/>
      <dgm:spPr/>
      <dgm:t>
        <a:bodyPr/>
        <a:lstStyle/>
        <a:p>
          <a:r>
            <a:rPr lang="en-GB" sz="1400">
              <a:solidFill>
                <a:schemeClr val="bg1"/>
              </a:solidFill>
            </a:rPr>
            <a:t>Manage expectations</a:t>
          </a:r>
          <a:endParaRPr lang="en-US" sz="1400">
            <a:solidFill>
              <a:schemeClr val="bg1"/>
            </a:solidFill>
          </a:endParaRPr>
        </a:p>
      </dgm:t>
    </dgm:pt>
    <dgm:pt modelId="{9DC653C5-451E-4136-BFFF-935736B970E8}" type="parTrans" cxnId="{2A81BE71-28B0-4AA0-9481-A7C429708553}">
      <dgm:prSet/>
      <dgm:spPr/>
      <dgm:t>
        <a:bodyPr/>
        <a:lstStyle/>
        <a:p>
          <a:endParaRPr lang="en-US"/>
        </a:p>
      </dgm:t>
    </dgm:pt>
    <dgm:pt modelId="{D77BE519-C12D-4E4C-813A-1640CC9C45DD}" type="sibTrans" cxnId="{2A81BE71-28B0-4AA0-9481-A7C429708553}">
      <dgm:prSet phldrT="5" phldr="0"/>
      <dgm:spPr/>
      <dgm:t>
        <a:bodyPr/>
        <a:lstStyle/>
        <a:p>
          <a:r>
            <a:rPr lang="en-US"/>
            <a:t>5</a:t>
          </a:r>
        </a:p>
      </dgm:t>
    </dgm:pt>
    <dgm:pt modelId="{F502A4CB-D852-45CB-AC93-D78BAA0B3C2B}" type="pres">
      <dgm:prSet presAssocID="{F75C7639-E823-4426-B4F9-EC61FDC933E7}" presName="Name0" presStyleCnt="0">
        <dgm:presLayoutVars>
          <dgm:animLvl val="lvl"/>
          <dgm:resizeHandles val="exact"/>
        </dgm:presLayoutVars>
      </dgm:prSet>
      <dgm:spPr/>
    </dgm:pt>
    <dgm:pt modelId="{6062A4E8-1932-4F30-8F26-431DC79D2AB7}" type="pres">
      <dgm:prSet presAssocID="{A89DC21A-AB9D-4ABD-9207-DB1EE2320835}" presName="compositeNode" presStyleCnt="0">
        <dgm:presLayoutVars>
          <dgm:bulletEnabled val="1"/>
        </dgm:presLayoutVars>
      </dgm:prSet>
      <dgm:spPr/>
    </dgm:pt>
    <dgm:pt modelId="{FB432C73-4379-484E-8CC7-5C4739E4A9C8}" type="pres">
      <dgm:prSet presAssocID="{A89DC21A-AB9D-4ABD-9207-DB1EE2320835}" presName="bgRect" presStyleLbl="bgAccFollowNode1" presStyleIdx="0" presStyleCnt="5"/>
      <dgm:spPr/>
    </dgm:pt>
    <dgm:pt modelId="{832AB73D-6435-4270-9DCE-84B91899F943}" type="pres">
      <dgm:prSet presAssocID="{EE9823D6-323A-47BE-BEE2-073DC2C1303F}" presName="sibTransNodeCircle" presStyleLbl="alignNode1" presStyleIdx="0" presStyleCnt="10">
        <dgm:presLayoutVars>
          <dgm:chMax val="0"/>
          <dgm:bulletEnabled/>
        </dgm:presLayoutVars>
      </dgm:prSet>
      <dgm:spPr/>
    </dgm:pt>
    <dgm:pt modelId="{74D4462D-67E2-4DDD-99E4-664CFC5DFF56}" type="pres">
      <dgm:prSet presAssocID="{A89DC21A-AB9D-4ABD-9207-DB1EE2320835}" presName="bottomLine" presStyleLbl="alignNode1" presStyleIdx="1" presStyleCnt="10">
        <dgm:presLayoutVars/>
      </dgm:prSet>
      <dgm:spPr/>
    </dgm:pt>
    <dgm:pt modelId="{211AEE33-EE4F-4EB4-BB65-3038C9FB8319}" type="pres">
      <dgm:prSet presAssocID="{A89DC21A-AB9D-4ABD-9207-DB1EE2320835}" presName="nodeText" presStyleLbl="bgAccFollowNode1" presStyleIdx="0" presStyleCnt="5">
        <dgm:presLayoutVars>
          <dgm:bulletEnabled val="1"/>
        </dgm:presLayoutVars>
      </dgm:prSet>
      <dgm:spPr/>
    </dgm:pt>
    <dgm:pt modelId="{7C29FD0A-23B2-4E55-ADA9-39D2EEC8D3D1}" type="pres">
      <dgm:prSet presAssocID="{EE9823D6-323A-47BE-BEE2-073DC2C1303F}" presName="sibTrans" presStyleCnt="0"/>
      <dgm:spPr/>
    </dgm:pt>
    <dgm:pt modelId="{F3C5CD2F-7C6C-423E-9506-5A3EE030C959}" type="pres">
      <dgm:prSet presAssocID="{DEB67272-2531-4362-9184-74A141776539}" presName="compositeNode" presStyleCnt="0">
        <dgm:presLayoutVars>
          <dgm:bulletEnabled val="1"/>
        </dgm:presLayoutVars>
      </dgm:prSet>
      <dgm:spPr/>
    </dgm:pt>
    <dgm:pt modelId="{54ED557B-32AB-4140-8C00-E44024FF819F}" type="pres">
      <dgm:prSet presAssocID="{DEB67272-2531-4362-9184-74A141776539}" presName="bgRect" presStyleLbl="bgAccFollowNode1" presStyleIdx="1" presStyleCnt="5"/>
      <dgm:spPr/>
    </dgm:pt>
    <dgm:pt modelId="{299F7BA3-0FA3-4B08-81E5-8EFFF7C63176}" type="pres">
      <dgm:prSet presAssocID="{CC8860DE-F6C7-442A-A1B7-346444A2A057}" presName="sibTransNodeCircle" presStyleLbl="alignNode1" presStyleIdx="2" presStyleCnt="10">
        <dgm:presLayoutVars>
          <dgm:chMax val="0"/>
          <dgm:bulletEnabled/>
        </dgm:presLayoutVars>
      </dgm:prSet>
      <dgm:spPr/>
    </dgm:pt>
    <dgm:pt modelId="{CD9C7E85-BAB8-4E69-8726-FE9F8C21162B}" type="pres">
      <dgm:prSet presAssocID="{DEB67272-2531-4362-9184-74A141776539}" presName="bottomLine" presStyleLbl="alignNode1" presStyleIdx="3" presStyleCnt="10">
        <dgm:presLayoutVars/>
      </dgm:prSet>
      <dgm:spPr/>
    </dgm:pt>
    <dgm:pt modelId="{53103FAD-5BEE-43ED-9650-73B122613631}" type="pres">
      <dgm:prSet presAssocID="{DEB67272-2531-4362-9184-74A141776539}" presName="nodeText" presStyleLbl="bgAccFollowNode1" presStyleIdx="1" presStyleCnt="5">
        <dgm:presLayoutVars>
          <dgm:bulletEnabled val="1"/>
        </dgm:presLayoutVars>
      </dgm:prSet>
      <dgm:spPr/>
    </dgm:pt>
    <dgm:pt modelId="{80242F61-8AC2-49D6-A1AB-B13174BF6618}" type="pres">
      <dgm:prSet presAssocID="{CC8860DE-F6C7-442A-A1B7-346444A2A057}" presName="sibTrans" presStyleCnt="0"/>
      <dgm:spPr/>
    </dgm:pt>
    <dgm:pt modelId="{7DDC624C-72A2-44B1-8D86-5C3BF11C7AC6}" type="pres">
      <dgm:prSet presAssocID="{983036D1-0DA4-481F-A408-F4745FF8C8F3}" presName="compositeNode" presStyleCnt="0">
        <dgm:presLayoutVars>
          <dgm:bulletEnabled val="1"/>
        </dgm:presLayoutVars>
      </dgm:prSet>
      <dgm:spPr/>
    </dgm:pt>
    <dgm:pt modelId="{72BAAFCB-7579-462A-8085-C54EE6F3997D}" type="pres">
      <dgm:prSet presAssocID="{983036D1-0DA4-481F-A408-F4745FF8C8F3}" presName="bgRect" presStyleLbl="bgAccFollowNode1" presStyleIdx="2" presStyleCnt="5"/>
      <dgm:spPr/>
    </dgm:pt>
    <dgm:pt modelId="{190141F1-AA3F-43A2-A711-ACDDC2B52D5A}" type="pres">
      <dgm:prSet presAssocID="{8B8BAA26-1503-4C67-8749-AF9317B4B8BF}" presName="sibTransNodeCircle" presStyleLbl="alignNode1" presStyleIdx="4" presStyleCnt="10">
        <dgm:presLayoutVars>
          <dgm:chMax val="0"/>
          <dgm:bulletEnabled/>
        </dgm:presLayoutVars>
      </dgm:prSet>
      <dgm:spPr/>
    </dgm:pt>
    <dgm:pt modelId="{3C85E52C-64CA-474C-9918-61A2BBBDE073}" type="pres">
      <dgm:prSet presAssocID="{983036D1-0DA4-481F-A408-F4745FF8C8F3}" presName="bottomLine" presStyleLbl="alignNode1" presStyleIdx="5" presStyleCnt="10">
        <dgm:presLayoutVars/>
      </dgm:prSet>
      <dgm:spPr/>
    </dgm:pt>
    <dgm:pt modelId="{6164C6CB-1C49-494C-83ED-8C6E35B2AADF}" type="pres">
      <dgm:prSet presAssocID="{983036D1-0DA4-481F-A408-F4745FF8C8F3}" presName="nodeText" presStyleLbl="bgAccFollowNode1" presStyleIdx="2" presStyleCnt="5">
        <dgm:presLayoutVars>
          <dgm:bulletEnabled val="1"/>
        </dgm:presLayoutVars>
      </dgm:prSet>
      <dgm:spPr/>
    </dgm:pt>
    <dgm:pt modelId="{E7736117-881B-40D9-953A-BA5AB7862EEA}" type="pres">
      <dgm:prSet presAssocID="{8B8BAA26-1503-4C67-8749-AF9317B4B8BF}" presName="sibTrans" presStyleCnt="0"/>
      <dgm:spPr/>
    </dgm:pt>
    <dgm:pt modelId="{4C49B80B-5160-47A9-99A3-E650BBC14BB0}" type="pres">
      <dgm:prSet presAssocID="{916FFB9E-E48F-44E2-B183-8A313A92CF12}" presName="compositeNode" presStyleCnt="0">
        <dgm:presLayoutVars>
          <dgm:bulletEnabled val="1"/>
        </dgm:presLayoutVars>
      </dgm:prSet>
      <dgm:spPr/>
    </dgm:pt>
    <dgm:pt modelId="{CD5B7F9C-C0B9-430D-866D-C902EC5CB7C6}" type="pres">
      <dgm:prSet presAssocID="{916FFB9E-E48F-44E2-B183-8A313A92CF12}" presName="bgRect" presStyleLbl="bgAccFollowNode1" presStyleIdx="3" presStyleCnt="5"/>
      <dgm:spPr/>
    </dgm:pt>
    <dgm:pt modelId="{BC1FD519-8844-4936-9026-11EBD25DB4C9}" type="pres">
      <dgm:prSet presAssocID="{73E48BB2-0ED0-42BF-A836-AE30B3D9F68F}" presName="sibTransNodeCircle" presStyleLbl="alignNode1" presStyleIdx="6" presStyleCnt="10">
        <dgm:presLayoutVars>
          <dgm:chMax val="0"/>
          <dgm:bulletEnabled/>
        </dgm:presLayoutVars>
      </dgm:prSet>
      <dgm:spPr/>
    </dgm:pt>
    <dgm:pt modelId="{B61EBC62-3A65-4D97-B5BE-1182B7898130}" type="pres">
      <dgm:prSet presAssocID="{916FFB9E-E48F-44E2-B183-8A313A92CF12}" presName="bottomLine" presStyleLbl="alignNode1" presStyleIdx="7" presStyleCnt="10">
        <dgm:presLayoutVars/>
      </dgm:prSet>
      <dgm:spPr/>
    </dgm:pt>
    <dgm:pt modelId="{D2B38793-4CAA-4C14-A58C-47BA74881782}" type="pres">
      <dgm:prSet presAssocID="{916FFB9E-E48F-44E2-B183-8A313A92CF12}" presName="nodeText" presStyleLbl="bgAccFollowNode1" presStyleIdx="3" presStyleCnt="5">
        <dgm:presLayoutVars>
          <dgm:bulletEnabled val="1"/>
        </dgm:presLayoutVars>
      </dgm:prSet>
      <dgm:spPr/>
    </dgm:pt>
    <dgm:pt modelId="{558CF372-AA7B-42DA-BECC-0C430DDA8093}" type="pres">
      <dgm:prSet presAssocID="{73E48BB2-0ED0-42BF-A836-AE30B3D9F68F}" presName="sibTrans" presStyleCnt="0"/>
      <dgm:spPr/>
    </dgm:pt>
    <dgm:pt modelId="{53E99682-3F80-4691-8B51-5D88375E7AF6}" type="pres">
      <dgm:prSet presAssocID="{D0D48FB3-AEDB-4115-8FC9-E43FF17B9FCF}" presName="compositeNode" presStyleCnt="0">
        <dgm:presLayoutVars>
          <dgm:bulletEnabled val="1"/>
        </dgm:presLayoutVars>
      </dgm:prSet>
      <dgm:spPr/>
    </dgm:pt>
    <dgm:pt modelId="{CB626F03-E791-4996-A6D9-BF7AECD88FF1}" type="pres">
      <dgm:prSet presAssocID="{D0D48FB3-AEDB-4115-8FC9-E43FF17B9FCF}" presName="bgRect" presStyleLbl="bgAccFollowNode1" presStyleIdx="4" presStyleCnt="5"/>
      <dgm:spPr/>
    </dgm:pt>
    <dgm:pt modelId="{96D08F75-0853-43AB-A994-099C1D0BDE34}" type="pres">
      <dgm:prSet presAssocID="{D77BE519-C12D-4E4C-813A-1640CC9C45DD}" presName="sibTransNodeCircle" presStyleLbl="alignNode1" presStyleIdx="8" presStyleCnt="10">
        <dgm:presLayoutVars>
          <dgm:chMax val="0"/>
          <dgm:bulletEnabled/>
        </dgm:presLayoutVars>
      </dgm:prSet>
      <dgm:spPr/>
    </dgm:pt>
    <dgm:pt modelId="{321A3930-CDBA-4373-8F56-79A9D1C1EE4F}" type="pres">
      <dgm:prSet presAssocID="{D0D48FB3-AEDB-4115-8FC9-E43FF17B9FCF}" presName="bottomLine" presStyleLbl="alignNode1" presStyleIdx="9" presStyleCnt="10">
        <dgm:presLayoutVars/>
      </dgm:prSet>
      <dgm:spPr/>
    </dgm:pt>
    <dgm:pt modelId="{E97BBDA4-37C5-40CC-BC54-12A44EAFC58A}" type="pres">
      <dgm:prSet presAssocID="{D0D48FB3-AEDB-4115-8FC9-E43FF17B9FCF}" presName="nodeText" presStyleLbl="bgAccFollowNode1" presStyleIdx="4" presStyleCnt="5">
        <dgm:presLayoutVars>
          <dgm:bulletEnabled val="1"/>
        </dgm:presLayoutVars>
      </dgm:prSet>
      <dgm:spPr/>
    </dgm:pt>
  </dgm:ptLst>
  <dgm:cxnLst>
    <dgm:cxn modelId="{1A98F500-B44F-427D-BCF2-723A1A6BB6A2}" srcId="{F75C7639-E823-4426-B4F9-EC61FDC933E7}" destId="{DEB67272-2531-4362-9184-74A141776539}" srcOrd="1" destOrd="0" parTransId="{5790BA65-23D7-4256-A036-69910C7ACEF6}" sibTransId="{CC8860DE-F6C7-442A-A1B7-346444A2A057}"/>
    <dgm:cxn modelId="{6E07B306-1618-4F4F-B3A5-4962BEF36FDF}" type="presOf" srcId="{916FFB9E-E48F-44E2-B183-8A313A92CF12}" destId="{D2B38793-4CAA-4C14-A58C-47BA74881782}" srcOrd="1" destOrd="0" presId="urn:microsoft.com/office/officeart/2016/7/layout/BasicLinearProcessNumbered"/>
    <dgm:cxn modelId="{7831DC25-5B1A-47D6-90D1-98588FEB8AA0}" type="presOf" srcId="{983036D1-0DA4-481F-A408-F4745FF8C8F3}" destId="{72BAAFCB-7579-462A-8085-C54EE6F3997D}" srcOrd="0" destOrd="0" presId="urn:microsoft.com/office/officeart/2016/7/layout/BasicLinearProcessNumbered"/>
    <dgm:cxn modelId="{16A89D30-E185-4127-8804-37BBC546A418}" type="presOf" srcId="{DEB67272-2531-4362-9184-74A141776539}" destId="{53103FAD-5BEE-43ED-9650-73B122613631}" srcOrd="1" destOrd="0" presId="urn:microsoft.com/office/officeart/2016/7/layout/BasicLinearProcessNumbered"/>
    <dgm:cxn modelId="{5CBB2442-9234-46A6-AD21-9F7913F4473B}" srcId="{F75C7639-E823-4426-B4F9-EC61FDC933E7}" destId="{A89DC21A-AB9D-4ABD-9207-DB1EE2320835}" srcOrd="0" destOrd="0" parTransId="{D56C314F-4D6C-4868-A497-A6B6F46C768E}" sibTransId="{EE9823D6-323A-47BE-BEE2-073DC2C1303F}"/>
    <dgm:cxn modelId="{3FDE7A42-8277-4D73-9260-952B566D2A2B}" type="presOf" srcId="{8B8BAA26-1503-4C67-8749-AF9317B4B8BF}" destId="{190141F1-AA3F-43A2-A711-ACDDC2B52D5A}" srcOrd="0" destOrd="0" presId="urn:microsoft.com/office/officeart/2016/7/layout/BasicLinearProcessNumbered"/>
    <dgm:cxn modelId="{A5C34843-12F0-4EF6-854B-C365CCF7352E}" type="presOf" srcId="{A89DC21A-AB9D-4ABD-9207-DB1EE2320835}" destId="{211AEE33-EE4F-4EB4-BB65-3038C9FB8319}" srcOrd="1" destOrd="0" presId="urn:microsoft.com/office/officeart/2016/7/layout/BasicLinearProcessNumbered"/>
    <dgm:cxn modelId="{E3CAE270-4656-4EDC-A079-1A2F8CE18095}" srcId="{F75C7639-E823-4426-B4F9-EC61FDC933E7}" destId="{983036D1-0DA4-481F-A408-F4745FF8C8F3}" srcOrd="2" destOrd="0" parTransId="{362FFB73-3D60-4314-9793-065DA29E037C}" sibTransId="{8B8BAA26-1503-4C67-8749-AF9317B4B8BF}"/>
    <dgm:cxn modelId="{2A81BE71-28B0-4AA0-9481-A7C429708553}" srcId="{F75C7639-E823-4426-B4F9-EC61FDC933E7}" destId="{D0D48FB3-AEDB-4115-8FC9-E43FF17B9FCF}" srcOrd="4" destOrd="0" parTransId="{9DC653C5-451E-4136-BFFF-935736B970E8}" sibTransId="{D77BE519-C12D-4E4C-813A-1640CC9C45DD}"/>
    <dgm:cxn modelId="{18553D58-5060-48E2-BDCA-5796AAD23B4F}" type="presOf" srcId="{CC8860DE-F6C7-442A-A1B7-346444A2A057}" destId="{299F7BA3-0FA3-4B08-81E5-8EFFF7C63176}" srcOrd="0" destOrd="0" presId="urn:microsoft.com/office/officeart/2016/7/layout/BasicLinearProcessNumbered"/>
    <dgm:cxn modelId="{81603179-2942-4A8A-86E9-15A412D4154C}" type="presOf" srcId="{EE9823D6-323A-47BE-BEE2-073DC2C1303F}" destId="{832AB73D-6435-4270-9DCE-84B91899F943}" srcOrd="0" destOrd="0" presId="urn:microsoft.com/office/officeart/2016/7/layout/BasicLinearProcessNumbered"/>
    <dgm:cxn modelId="{D02E0585-A2CC-466A-89B9-561B96B36BCD}" type="presOf" srcId="{D77BE519-C12D-4E4C-813A-1640CC9C45DD}" destId="{96D08F75-0853-43AB-A994-099C1D0BDE34}" srcOrd="0" destOrd="0" presId="urn:microsoft.com/office/officeart/2016/7/layout/BasicLinearProcessNumbered"/>
    <dgm:cxn modelId="{51468498-06C4-4AFE-829B-80ADBD9F9ED2}" type="presOf" srcId="{983036D1-0DA4-481F-A408-F4745FF8C8F3}" destId="{6164C6CB-1C49-494C-83ED-8C6E35B2AADF}" srcOrd="1" destOrd="0" presId="urn:microsoft.com/office/officeart/2016/7/layout/BasicLinearProcessNumbered"/>
    <dgm:cxn modelId="{C4255CAA-0E29-42C5-8D9B-D5232FAE7D11}" type="presOf" srcId="{A89DC21A-AB9D-4ABD-9207-DB1EE2320835}" destId="{FB432C73-4379-484E-8CC7-5C4739E4A9C8}" srcOrd="0" destOrd="0" presId="urn:microsoft.com/office/officeart/2016/7/layout/BasicLinearProcessNumbered"/>
    <dgm:cxn modelId="{C635F7B8-4877-46FC-A83C-EC4E8EF5CA03}" type="presOf" srcId="{73E48BB2-0ED0-42BF-A836-AE30B3D9F68F}" destId="{BC1FD519-8844-4936-9026-11EBD25DB4C9}" srcOrd="0" destOrd="0" presId="urn:microsoft.com/office/officeart/2016/7/layout/BasicLinearProcessNumbered"/>
    <dgm:cxn modelId="{9A92E4CF-7651-40DE-91B8-D19D588C033E}" type="presOf" srcId="{D0D48FB3-AEDB-4115-8FC9-E43FF17B9FCF}" destId="{E97BBDA4-37C5-40CC-BC54-12A44EAFC58A}" srcOrd="1" destOrd="0" presId="urn:microsoft.com/office/officeart/2016/7/layout/BasicLinearProcessNumbered"/>
    <dgm:cxn modelId="{055873D4-0418-4A59-A6D9-8FCBD69C3CC4}" type="presOf" srcId="{D0D48FB3-AEDB-4115-8FC9-E43FF17B9FCF}" destId="{CB626F03-E791-4996-A6D9-BF7AECD88FF1}" srcOrd="0" destOrd="0" presId="urn:microsoft.com/office/officeart/2016/7/layout/BasicLinearProcessNumbered"/>
    <dgm:cxn modelId="{D8A207E3-BA66-4109-AEBA-0FDEE02E337E}" srcId="{F75C7639-E823-4426-B4F9-EC61FDC933E7}" destId="{916FFB9E-E48F-44E2-B183-8A313A92CF12}" srcOrd="3" destOrd="0" parTransId="{2F42C975-445C-4604-A26D-A002EF0FC9FD}" sibTransId="{73E48BB2-0ED0-42BF-A836-AE30B3D9F68F}"/>
    <dgm:cxn modelId="{93630CE4-2E3B-43CC-8A29-0012C418DBA5}" type="presOf" srcId="{DEB67272-2531-4362-9184-74A141776539}" destId="{54ED557B-32AB-4140-8C00-E44024FF819F}" srcOrd="0" destOrd="0" presId="urn:microsoft.com/office/officeart/2016/7/layout/BasicLinearProcessNumbered"/>
    <dgm:cxn modelId="{DC0EAEE8-AD42-41CF-8A5C-3DE33D14DB8E}" type="presOf" srcId="{F75C7639-E823-4426-B4F9-EC61FDC933E7}" destId="{F502A4CB-D852-45CB-AC93-D78BAA0B3C2B}" srcOrd="0" destOrd="0" presId="urn:microsoft.com/office/officeart/2016/7/layout/BasicLinearProcessNumbered"/>
    <dgm:cxn modelId="{6B0AAEF6-0512-40C3-87B3-FC4EB3CA1773}" type="presOf" srcId="{916FFB9E-E48F-44E2-B183-8A313A92CF12}" destId="{CD5B7F9C-C0B9-430D-866D-C902EC5CB7C6}" srcOrd="0" destOrd="0" presId="urn:microsoft.com/office/officeart/2016/7/layout/BasicLinearProcessNumbered"/>
    <dgm:cxn modelId="{F767EFB5-4A7B-4BF3-B894-0EDDECBAF800}" type="presParOf" srcId="{F502A4CB-D852-45CB-AC93-D78BAA0B3C2B}" destId="{6062A4E8-1932-4F30-8F26-431DC79D2AB7}" srcOrd="0" destOrd="0" presId="urn:microsoft.com/office/officeart/2016/7/layout/BasicLinearProcessNumbered"/>
    <dgm:cxn modelId="{00E64F7D-4A79-4492-961C-585047C3B744}" type="presParOf" srcId="{6062A4E8-1932-4F30-8F26-431DC79D2AB7}" destId="{FB432C73-4379-484E-8CC7-5C4739E4A9C8}" srcOrd="0" destOrd="0" presId="urn:microsoft.com/office/officeart/2016/7/layout/BasicLinearProcessNumbered"/>
    <dgm:cxn modelId="{5FC275E6-8DC5-4473-94ED-9B33ABC9C7C4}" type="presParOf" srcId="{6062A4E8-1932-4F30-8F26-431DC79D2AB7}" destId="{832AB73D-6435-4270-9DCE-84B91899F943}" srcOrd="1" destOrd="0" presId="urn:microsoft.com/office/officeart/2016/7/layout/BasicLinearProcessNumbered"/>
    <dgm:cxn modelId="{19F2432C-76C0-4BDC-94E9-2CFC5BEDCB0C}" type="presParOf" srcId="{6062A4E8-1932-4F30-8F26-431DC79D2AB7}" destId="{74D4462D-67E2-4DDD-99E4-664CFC5DFF56}" srcOrd="2" destOrd="0" presId="urn:microsoft.com/office/officeart/2016/7/layout/BasicLinearProcessNumbered"/>
    <dgm:cxn modelId="{D233727A-B33F-4A7D-8A25-732892E507A6}" type="presParOf" srcId="{6062A4E8-1932-4F30-8F26-431DC79D2AB7}" destId="{211AEE33-EE4F-4EB4-BB65-3038C9FB8319}" srcOrd="3" destOrd="0" presId="urn:microsoft.com/office/officeart/2016/7/layout/BasicLinearProcessNumbered"/>
    <dgm:cxn modelId="{9A93920F-01FE-44B4-B631-4A9C1ABC0A75}" type="presParOf" srcId="{F502A4CB-D852-45CB-AC93-D78BAA0B3C2B}" destId="{7C29FD0A-23B2-4E55-ADA9-39D2EEC8D3D1}" srcOrd="1" destOrd="0" presId="urn:microsoft.com/office/officeart/2016/7/layout/BasicLinearProcessNumbered"/>
    <dgm:cxn modelId="{AC90A7E2-7D19-437B-9F4E-C4BAC5F39115}" type="presParOf" srcId="{F502A4CB-D852-45CB-AC93-D78BAA0B3C2B}" destId="{F3C5CD2F-7C6C-423E-9506-5A3EE030C959}" srcOrd="2" destOrd="0" presId="urn:microsoft.com/office/officeart/2016/7/layout/BasicLinearProcessNumbered"/>
    <dgm:cxn modelId="{18AECDD3-1088-4CFD-BD92-329EFEBD9EB1}" type="presParOf" srcId="{F3C5CD2F-7C6C-423E-9506-5A3EE030C959}" destId="{54ED557B-32AB-4140-8C00-E44024FF819F}" srcOrd="0" destOrd="0" presId="urn:microsoft.com/office/officeart/2016/7/layout/BasicLinearProcessNumbered"/>
    <dgm:cxn modelId="{B6D7D876-423B-48CF-92C8-4E834BA5B0C9}" type="presParOf" srcId="{F3C5CD2F-7C6C-423E-9506-5A3EE030C959}" destId="{299F7BA3-0FA3-4B08-81E5-8EFFF7C63176}" srcOrd="1" destOrd="0" presId="urn:microsoft.com/office/officeart/2016/7/layout/BasicLinearProcessNumbered"/>
    <dgm:cxn modelId="{8FD77758-B0FC-4143-87FB-CBFD4304D63A}" type="presParOf" srcId="{F3C5CD2F-7C6C-423E-9506-5A3EE030C959}" destId="{CD9C7E85-BAB8-4E69-8726-FE9F8C21162B}" srcOrd="2" destOrd="0" presId="urn:microsoft.com/office/officeart/2016/7/layout/BasicLinearProcessNumbered"/>
    <dgm:cxn modelId="{9ED97875-79C5-4AEC-BDBB-51654177A6BC}" type="presParOf" srcId="{F3C5CD2F-7C6C-423E-9506-5A3EE030C959}" destId="{53103FAD-5BEE-43ED-9650-73B122613631}" srcOrd="3" destOrd="0" presId="urn:microsoft.com/office/officeart/2016/7/layout/BasicLinearProcessNumbered"/>
    <dgm:cxn modelId="{E4B23AD0-70B4-48E8-BC45-8673AA713BA7}" type="presParOf" srcId="{F502A4CB-D852-45CB-AC93-D78BAA0B3C2B}" destId="{80242F61-8AC2-49D6-A1AB-B13174BF6618}" srcOrd="3" destOrd="0" presId="urn:microsoft.com/office/officeart/2016/7/layout/BasicLinearProcessNumbered"/>
    <dgm:cxn modelId="{D3C2C290-1AE8-43BB-B8ED-5E6B65158E25}" type="presParOf" srcId="{F502A4CB-D852-45CB-AC93-D78BAA0B3C2B}" destId="{7DDC624C-72A2-44B1-8D86-5C3BF11C7AC6}" srcOrd="4" destOrd="0" presId="urn:microsoft.com/office/officeart/2016/7/layout/BasicLinearProcessNumbered"/>
    <dgm:cxn modelId="{691C4A9C-77D1-4B73-9DDE-75ECB06A9CAA}" type="presParOf" srcId="{7DDC624C-72A2-44B1-8D86-5C3BF11C7AC6}" destId="{72BAAFCB-7579-462A-8085-C54EE6F3997D}" srcOrd="0" destOrd="0" presId="urn:microsoft.com/office/officeart/2016/7/layout/BasicLinearProcessNumbered"/>
    <dgm:cxn modelId="{737A6A4D-14C4-4051-B217-DEB00187AF0B}" type="presParOf" srcId="{7DDC624C-72A2-44B1-8D86-5C3BF11C7AC6}" destId="{190141F1-AA3F-43A2-A711-ACDDC2B52D5A}" srcOrd="1" destOrd="0" presId="urn:microsoft.com/office/officeart/2016/7/layout/BasicLinearProcessNumbered"/>
    <dgm:cxn modelId="{0A346CC8-36D7-4670-9D5B-6E0316E102C3}" type="presParOf" srcId="{7DDC624C-72A2-44B1-8D86-5C3BF11C7AC6}" destId="{3C85E52C-64CA-474C-9918-61A2BBBDE073}" srcOrd="2" destOrd="0" presId="urn:microsoft.com/office/officeart/2016/7/layout/BasicLinearProcessNumbered"/>
    <dgm:cxn modelId="{18D153BD-A776-4755-BCB9-4F7861A42D47}" type="presParOf" srcId="{7DDC624C-72A2-44B1-8D86-5C3BF11C7AC6}" destId="{6164C6CB-1C49-494C-83ED-8C6E35B2AADF}" srcOrd="3" destOrd="0" presId="urn:microsoft.com/office/officeart/2016/7/layout/BasicLinearProcessNumbered"/>
    <dgm:cxn modelId="{08B62D06-F65B-47A1-9F2D-ED173ED27708}" type="presParOf" srcId="{F502A4CB-D852-45CB-AC93-D78BAA0B3C2B}" destId="{E7736117-881B-40D9-953A-BA5AB7862EEA}" srcOrd="5" destOrd="0" presId="urn:microsoft.com/office/officeart/2016/7/layout/BasicLinearProcessNumbered"/>
    <dgm:cxn modelId="{31AB22D7-975D-4BC0-9D6B-1410BC574C84}" type="presParOf" srcId="{F502A4CB-D852-45CB-AC93-D78BAA0B3C2B}" destId="{4C49B80B-5160-47A9-99A3-E650BBC14BB0}" srcOrd="6" destOrd="0" presId="urn:microsoft.com/office/officeart/2016/7/layout/BasicLinearProcessNumbered"/>
    <dgm:cxn modelId="{D67E024A-1404-4ABE-AA2A-2523D6C96A98}" type="presParOf" srcId="{4C49B80B-5160-47A9-99A3-E650BBC14BB0}" destId="{CD5B7F9C-C0B9-430D-866D-C902EC5CB7C6}" srcOrd="0" destOrd="0" presId="urn:microsoft.com/office/officeart/2016/7/layout/BasicLinearProcessNumbered"/>
    <dgm:cxn modelId="{C8281644-ECE1-4A08-9246-391685AF9D4E}" type="presParOf" srcId="{4C49B80B-5160-47A9-99A3-E650BBC14BB0}" destId="{BC1FD519-8844-4936-9026-11EBD25DB4C9}" srcOrd="1" destOrd="0" presId="urn:microsoft.com/office/officeart/2016/7/layout/BasicLinearProcessNumbered"/>
    <dgm:cxn modelId="{97DF6B1A-1A0D-489C-8F28-5192438BBFE6}" type="presParOf" srcId="{4C49B80B-5160-47A9-99A3-E650BBC14BB0}" destId="{B61EBC62-3A65-4D97-B5BE-1182B7898130}" srcOrd="2" destOrd="0" presId="urn:microsoft.com/office/officeart/2016/7/layout/BasicLinearProcessNumbered"/>
    <dgm:cxn modelId="{2E280B9E-369D-4A14-8F7E-0479C776B277}" type="presParOf" srcId="{4C49B80B-5160-47A9-99A3-E650BBC14BB0}" destId="{D2B38793-4CAA-4C14-A58C-47BA74881782}" srcOrd="3" destOrd="0" presId="urn:microsoft.com/office/officeart/2016/7/layout/BasicLinearProcessNumbered"/>
    <dgm:cxn modelId="{6B69C40D-4A29-4FD8-8194-C0FF63E0F24E}" type="presParOf" srcId="{F502A4CB-D852-45CB-AC93-D78BAA0B3C2B}" destId="{558CF372-AA7B-42DA-BECC-0C430DDA8093}" srcOrd="7" destOrd="0" presId="urn:microsoft.com/office/officeart/2016/7/layout/BasicLinearProcessNumbered"/>
    <dgm:cxn modelId="{81B7D13E-5129-4DA7-A579-B25CDD8F3284}" type="presParOf" srcId="{F502A4CB-D852-45CB-AC93-D78BAA0B3C2B}" destId="{53E99682-3F80-4691-8B51-5D88375E7AF6}" srcOrd="8" destOrd="0" presId="urn:microsoft.com/office/officeart/2016/7/layout/BasicLinearProcessNumbered"/>
    <dgm:cxn modelId="{8D8B0A10-A604-439C-BF6F-85E1A9CFF39F}" type="presParOf" srcId="{53E99682-3F80-4691-8B51-5D88375E7AF6}" destId="{CB626F03-E791-4996-A6D9-BF7AECD88FF1}" srcOrd="0" destOrd="0" presId="urn:microsoft.com/office/officeart/2016/7/layout/BasicLinearProcessNumbered"/>
    <dgm:cxn modelId="{71BA2E02-57B2-45BC-9C17-A0EEE02FA298}" type="presParOf" srcId="{53E99682-3F80-4691-8B51-5D88375E7AF6}" destId="{96D08F75-0853-43AB-A994-099C1D0BDE34}" srcOrd="1" destOrd="0" presId="urn:microsoft.com/office/officeart/2016/7/layout/BasicLinearProcessNumbered"/>
    <dgm:cxn modelId="{5F49BE57-5A54-4CE7-A07E-95F3F9EF3BD6}" type="presParOf" srcId="{53E99682-3F80-4691-8B51-5D88375E7AF6}" destId="{321A3930-CDBA-4373-8F56-79A9D1C1EE4F}" srcOrd="2" destOrd="0" presId="urn:microsoft.com/office/officeart/2016/7/layout/BasicLinearProcessNumbered"/>
    <dgm:cxn modelId="{CEA0FA33-4EE0-495A-91F9-3449924A173C}" type="presParOf" srcId="{53E99682-3F80-4691-8B51-5D88375E7AF6}" destId="{E97BBDA4-37C5-40CC-BC54-12A44EAFC58A}"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5D73B-CA37-471A-B5A2-0428D5936EC3}">
      <dsp:nvSpPr>
        <dsp:cNvPr id="0" name=""/>
        <dsp:cNvSpPr/>
      </dsp:nvSpPr>
      <dsp:spPr>
        <a:xfrm>
          <a:off x="4872" y="446293"/>
          <a:ext cx="873271" cy="873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56D531-7EF4-402D-BBC7-2EC3F141441B}">
      <dsp:nvSpPr>
        <dsp:cNvPr id="0" name=""/>
        <dsp:cNvSpPr/>
      </dsp:nvSpPr>
      <dsp:spPr>
        <a:xfrm>
          <a:off x="4872" y="1413576"/>
          <a:ext cx="2495061" cy="561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Participation in kick-off meetings</a:t>
          </a:r>
        </a:p>
      </dsp:txBody>
      <dsp:txXfrm>
        <a:off x="4872" y="1413576"/>
        <a:ext cx="2495061" cy="561388"/>
      </dsp:txXfrm>
    </dsp:sp>
    <dsp:sp modelId="{30FA0360-B849-4F13-A79F-89CB90D01EF8}">
      <dsp:nvSpPr>
        <dsp:cNvPr id="0" name=""/>
        <dsp:cNvSpPr/>
      </dsp:nvSpPr>
      <dsp:spPr>
        <a:xfrm>
          <a:off x="4872" y="2018691"/>
          <a:ext cx="2495061" cy="61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Meet before hand with key stakeholders</a:t>
          </a:r>
        </a:p>
      </dsp:txBody>
      <dsp:txXfrm>
        <a:off x="4872" y="2018691"/>
        <a:ext cx="2495061" cy="613914"/>
      </dsp:txXfrm>
    </dsp:sp>
    <dsp:sp modelId="{C70BE1AA-1C51-4FF2-824D-2DA431296CE3}">
      <dsp:nvSpPr>
        <dsp:cNvPr id="0" name=""/>
        <dsp:cNvSpPr/>
      </dsp:nvSpPr>
      <dsp:spPr>
        <a:xfrm>
          <a:off x="2936569" y="446293"/>
          <a:ext cx="873271" cy="873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66DF03-0C29-47A1-A1B2-89FFAE3A4983}">
      <dsp:nvSpPr>
        <dsp:cNvPr id="0" name=""/>
        <dsp:cNvSpPr/>
      </dsp:nvSpPr>
      <dsp:spPr>
        <a:xfrm>
          <a:off x="2936569" y="1413576"/>
          <a:ext cx="2495061" cy="561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Engagement activities and deliverables throughout the project</a:t>
          </a:r>
        </a:p>
      </dsp:txBody>
      <dsp:txXfrm>
        <a:off x="2936569" y="1413576"/>
        <a:ext cx="2495061" cy="561388"/>
      </dsp:txXfrm>
    </dsp:sp>
    <dsp:sp modelId="{1F389ABF-B83E-462F-A23B-D10DB2E4937D}">
      <dsp:nvSpPr>
        <dsp:cNvPr id="0" name=""/>
        <dsp:cNvSpPr/>
      </dsp:nvSpPr>
      <dsp:spPr>
        <a:xfrm>
          <a:off x="2936569" y="2018691"/>
          <a:ext cx="2495061" cy="613914"/>
        </a:xfrm>
        <a:prstGeom prst="rect">
          <a:avLst/>
        </a:prstGeom>
        <a:noFill/>
        <a:ln>
          <a:noFill/>
        </a:ln>
        <a:effectLst/>
      </dsp:spPr>
      <dsp:style>
        <a:lnRef idx="0">
          <a:scrgbClr r="0" g="0" b="0"/>
        </a:lnRef>
        <a:fillRef idx="0">
          <a:scrgbClr r="0" g="0" b="0"/>
        </a:fillRef>
        <a:effectRef idx="0">
          <a:scrgbClr r="0" g="0" b="0"/>
        </a:effectRef>
        <a:fontRef idx="minor"/>
      </dsp:style>
    </dsp:sp>
    <dsp:sp modelId="{F4AFC50B-84DB-420D-BC3A-2F194151F414}">
      <dsp:nvSpPr>
        <dsp:cNvPr id="0" name=""/>
        <dsp:cNvSpPr/>
      </dsp:nvSpPr>
      <dsp:spPr>
        <a:xfrm>
          <a:off x="5868266" y="446293"/>
          <a:ext cx="873271" cy="8732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7CE563-538D-465C-B314-F216957BB005}">
      <dsp:nvSpPr>
        <dsp:cNvPr id="0" name=""/>
        <dsp:cNvSpPr/>
      </dsp:nvSpPr>
      <dsp:spPr>
        <a:xfrm>
          <a:off x="5868266" y="1413576"/>
          <a:ext cx="2495061" cy="561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Stakeholders As Key Project Team Members</a:t>
          </a:r>
        </a:p>
      </dsp:txBody>
      <dsp:txXfrm>
        <a:off x="5868266" y="1413576"/>
        <a:ext cx="2495061" cy="561388"/>
      </dsp:txXfrm>
    </dsp:sp>
    <dsp:sp modelId="{0F8B1065-BDBD-4281-8D55-F8415542C34E}">
      <dsp:nvSpPr>
        <dsp:cNvPr id="0" name=""/>
        <dsp:cNvSpPr/>
      </dsp:nvSpPr>
      <dsp:spPr>
        <a:xfrm>
          <a:off x="5868266" y="2018691"/>
          <a:ext cx="2495061" cy="613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On some IT projects, important stakeholders are invited to be members of the project teams (Example: Northwest Airlines and ResNet)</a:t>
          </a:r>
        </a:p>
      </dsp:txBody>
      <dsp:txXfrm>
        <a:off x="5868266" y="2018691"/>
        <a:ext cx="2495061" cy="613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32C73-4379-484E-8CC7-5C4739E4A9C8}">
      <dsp:nvSpPr>
        <dsp:cNvPr id="0" name=""/>
        <dsp:cNvSpPr/>
      </dsp:nvSpPr>
      <dsp:spPr>
        <a:xfrm>
          <a:off x="2801" y="321825"/>
          <a:ext cx="1516716" cy="2123403"/>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249" tIns="330200" rIns="118249" bIns="330200" numCol="1" spcCol="1270" anchor="t" anchorCtr="0">
          <a:noAutofit/>
        </a:bodyPr>
        <a:lstStyle/>
        <a:p>
          <a:pPr marL="0" lvl="0" indent="0" algn="l" defTabSz="622300">
            <a:lnSpc>
              <a:spcPct val="90000"/>
            </a:lnSpc>
            <a:spcBef>
              <a:spcPct val="0"/>
            </a:spcBef>
            <a:spcAft>
              <a:spcPct val="35000"/>
            </a:spcAft>
            <a:buNone/>
          </a:pPr>
          <a:r>
            <a:rPr lang="en-GB" sz="1400" kern="1200">
              <a:solidFill>
                <a:schemeClr val="bg1"/>
              </a:solidFill>
            </a:rPr>
            <a:t>Build Trust and Relationships</a:t>
          </a:r>
          <a:endParaRPr lang="en-US" sz="1400" kern="1200">
            <a:solidFill>
              <a:schemeClr val="bg1"/>
            </a:solidFill>
          </a:endParaRPr>
        </a:p>
      </dsp:txBody>
      <dsp:txXfrm>
        <a:off x="2801" y="1128718"/>
        <a:ext cx="1516716" cy="1274041"/>
      </dsp:txXfrm>
    </dsp:sp>
    <dsp:sp modelId="{832AB73D-6435-4270-9DCE-84B91899F943}">
      <dsp:nvSpPr>
        <dsp:cNvPr id="0" name=""/>
        <dsp:cNvSpPr/>
      </dsp:nvSpPr>
      <dsp:spPr>
        <a:xfrm>
          <a:off x="442649" y="534165"/>
          <a:ext cx="637020" cy="637020"/>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65" tIns="12700" rIns="49665" bIns="12700" numCol="1" spcCol="1270" anchor="ctr" anchorCtr="0">
          <a:noAutofit/>
        </a:bodyPr>
        <a:lstStyle/>
        <a:p>
          <a:pPr marL="0" lvl="0" indent="0" algn="ctr" defTabSz="1422400">
            <a:lnSpc>
              <a:spcPct val="90000"/>
            </a:lnSpc>
            <a:spcBef>
              <a:spcPct val="0"/>
            </a:spcBef>
            <a:spcAft>
              <a:spcPct val="35000"/>
            </a:spcAft>
            <a:buNone/>
          </a:pPr>
          <a:r>
            <a:rPr lang="en-US" sz="3200" kern="1200"/>
            <a:t>1</a:t>
          </a:r>
        </a:p>
      </dsp:txBody>
      <dsp:txXfrm>
        <a:off x="535938" y="627454"/>
        <a:ext cx="450442" cy="450442"/>
      </dsp:txXfrm>
    </dsp:sp>
    <dsp:sp modelId="{74D4462D-67E2-4DDD-99E4-664CFC5DFF56}">
      <dsp:nvSpPr>
        <dsp:cNvPr id="0" name=""/>
        <dsp:cNvSpPr/>
      </dsp:nvSpPr>
      <dsp:spPr>
        <a:xfrm>
          <a:off x="2801" y="2445156"/>
          <a:ext cx="1516716" cy="72"/>
        </a:xfrm>
        <a:prstGeom prst="rect">
          <a:avLst/>
        </a:prstGeom>
        <a:solidFill>
          <a:schemeClr val="accent5">
            <a:hueOff val="58229"/>
            <a:satOff val="1421"/>
            <a:lumOff val="436"/>
            <a:alphaOff val="0"/>
          </a:schemeClr>
        </a:solidFill>
        <a:ln w="25400" cap="flat" cmpd="sng" algn="ctr">
          <a:solidFill>
            <a:schemeClr val="accent5">
              <a:hueOff val="58229"/>
              <a:satOff val="1421"/>
              <a:lumOff val="4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D557B-32AB-4140-8C00-E44024FF819F}">
      <dsp:nvSpPr>
        <dsp:cNvPr id="0" name=""/>
        <dsp:cNvSpPr/>
      </dsp:nvSpPr>
      <dsp:spPr>
        <a:xfrm>
          <a:off x="1671189" y="321825"/>
          <a:ext cx="1516716" cy="2123403"/>
        </a:xfrm>
        <a:prstGeom prst="rect">
          <a:avLst/>
        </a:prstGeom>
        <a:solidFill>
          <a:schemeClr val="accent5">
            <a:tint val="40000"/>
            <a:alpha val="90000"/>
            <a:hueOff val="192531"/>
            <a:satOff val="4965"/>
            <a:lumOff val="291"/>
            <a:alphaOff val="0"/>
          </a:schemeClr>
        </a:solidFill>
        <a:ln w="25400" cap="flat" cmpd="sng" algn="ctr">
          <a:solidFill>
            <a:schemeClr val="accent5">
              <a:tint val="40000"/>
              <a:alpha val="90000"/>
              <a:hueOff val="192531"/>
              <a:satOff val="4965"/>
              <a:lumOff val="2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249" tIns="330200" rIns="118249" bIns="330200" numCol="1" spcCol="1270" anchor="t" anchorCtr="0">
          <a:noAutofit/>
        </a:bodyPr>
        <a:lstStyle/>
        <a:p>
          <a:pPr marL="0" lvl="0" indent="0" algn="l" defTabSz="622300">
            <a:lnSpc>
              <a:spcPct val="90000"/>
            </a:lnSpc>
            <a:spcBef>
              <a:spcPct val="0"/>
            </a:spcBef>
            <a:spcAft>
              <a:spcPct val="35000"/>
            </a:spcAft>
            <a:buNone/>
          </a:pPr>
          <a:r>
            <a:rPr lang="en-GB" sz="1400" kern="1200">
              <a:solidFill>
                <a:schemeClr val="bg1"/>
              </a:solidFill>
            </a:rPr>
            <a:t>Engage continuously</a:t>
          </a:r>
          <a:endParaRPr lang="en-US" sz="1400" kern="1200">
            <a:solidFill>
              <a:schemeClr val="bg1"/>
            </a:solidFill>
          </a:endParaRPr>
        </a:p>
      </dsp:txBody>
      <dsp:txXfrm>
        <a:off x="1671189" y="1128718"/>
        <a:ext cx="1516716" cy="1274041"/>
      </dsp:txXfrm>
    </dsp:sp>
    <dsp:sp modelId="{299F7BA3-0FA3-4B08-81E5-8EFFF7C63176}">
      <dsp:nvSpPr>
        <dsp:cNvPr id="0" name=""/>
        <dsp:cNvSpPr/>
      </dsp:nvSpPr>
      <dsp:spPr>
        <a:xfrm>
          <a:off x="2111037" y="534165"/>
          <a:ext cx="637020" cy="637020"/>
        </a:xfrm>
        <a:prstGeom prst="ellipse">
          <a:avLst/>
        </a:prstGeom>
        <a:solidFill>
          <a:schemeClr val="accent5">
            <a:hueOff val="116458"/>
            <a:satOff val="2841"/>
            <a:lumOff val="872"/>
            <a:alphaOff val="0"/>
          </a:schemeClr>
        </a:solidFill>
        <a:ln w="25400" cap="flat" cmpd="sng" algn="ctr">
          <a:solidFill>
            <a:schemeClr val="accent5">
              <a:hueOff val="116458"/>
              <a:satOff val="2841"/>
              <a:lumOff val="8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65" tIns="12700" rIns="49665" bIns="12700" numCol="1" spcCol="1270" anchor="ctr" anchorCtr="0">
          <a:noAutofit/>
        </a:bodyPr>
        <a:lstStyle/>
        <a:p>
          <a:pPr marL="0" lvl="0" indent="0" algn="ctr" defTabSz="1422400">
            <a:lnSpc>
              <a:spcPct val="90000"/>
            </a:lnSpc>
            <a:spcBef>
              <a:spcPct val="0"/>
            </a:spcBef>
            <a:spcAft>
              <a:spcPct val="35000"/>
            </a:spcAft>
            <a:buNone/>
          </a:pPr>
          <a:r>
            <a:rPr lang="en-US" sz="3200" kern="1200"/>
            <a:t>2</a:t>
          </a:r>
        </a:p>
      </dsp:txBody>
      <dsp:txXfrm>
        <a:off x="2204326" y="627454"/>
        <a:ext cx="450442" cy="450442"/>
      </dsp:txXfrm>
    </dsp:sp>
    <dsp:sp modelId="{CD9C7E85-BAB8-4E69-8726-FE9F8C21162B}">
      <dsp:nvSpPr>
        <dsp:cNvPr id="0" name=""/>
        <dsp:cNvSpPr/>
      </dsp:nvSpPr>
      <dsp:spPr>
        <a:xfrm>
          <a:off x="1671189" y="2445156"/>
          <a:ext cx="1516716" cy="72"/>
        </a:xfrm>
        <a:prstGeom prst="rect">
          <a:avLst/>
        </a:prstGeom>
        <a:solidFill>
          <a:schemeClr val="accent5">
            <a:hueOff val="174687"/>
            <a:satOff val="4262"/>
            <a:lumOff val="1307"/>
            <a:alphaOff val="0"/>
          </a:schemeClr>
        </a:solidFill>
        <a:ln w="25400" cap="flat" cmpd="sng" algn="ctr">
          <a:solidFill>
            <a:schemeClr val="accent5">
              <a:hueOff val="174687"/>
              <a:satOff val="4262"/>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AAFCB-7579-462A-8085-C54EE6F3997D}">
      <dsp:nvSpPr>
        <dsp:cNvPr id="0" name=""/>
        <dsp:cNvSpPr/>
      </dsp:nvSpPr>
      <dsp:spPr>
        <a:xfrm>
          <a:off x="3339577" y="321825"/>
          <a:ext cx="1516716" cy="2123403"/>
        </a:xfrm>
        <a:prstGeom prst="rect">
          <a:avLst/>
        </a:prstGeom>
        <a:solidFill>
          <a:schemeClr val="accent5">
            <a:tint val="40000"/>
            <a:alpha val="90000"/>
            <a:hueOff val="385061"/>
            <a:satOff val="9930"/>
            <a:lumOff val="581"/>
            <a:alphaOff val="0"/>
          </a:schemeClr>
        </a:solidFill>
        <a:ln w="25400" cap="flat" cmpd="sng" algn="ctr">
          <a:solidFill>
            <a:schemeClr val="accent5">
              <a:tint val="40000"/>
              <a:alpha val="90000"/>
              <a:hueOff val="385061"/>
              <a:satOff val="9930"/>
              <a:lumOff val="5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249" tIns="330200" rIns="118249" bIns="330200" numCol="1" spcCol="1270" anchor="t" anchorCtr="0">
          <a:noAutofit/>
        </a:bodyPr>
        <a:lstStyle/>
        <a:p>
          <a:pPr marL="0" lvl="0" indent="0" algn="l" defTabSz="622300">
            <a:lnSpc>
              <a:spcPct val="90000"/>
            </a:lnSpc>
            <a:spcBef>
              <a:spcPct val="0"/>
            </a:spcBef>
            <a:spcAft>
              <a:spcPct val="35000"/>
            </a:spcAft>
            <a:buNone/>
          </a:pPr>
          <a:r>
            <a:rPr lang="en-GB" sz="1400" kern="1200">
              <a:solidFill>
                <a:schemeClr val="bg1"/>
              </a:solidFill>
            </a:rPr>
            <a:t>Customise communication</a:t>
          </a:r>
          <a:endParaRPr lang="en-US" sz="1400" kern="1200">
            <a:solidFill>
              <a:schemeClr val="bg1"/>
            </a:solidFill>
          </a:endParaRPr>
        </a:p>
      </dsp:txBody>
      <dsp:txXfrm>
        <a:off x="3339577" y="1128718"/>
        <a:ext cx="1516716" cy="1274041"/>
      </dsp:txXfrm>
    </dsp:sp>
    <dsp:sp modelId="{190141F1-AA3F-43A2-A711-ACDDC2B52D5A}">
      <dsp:nvSpPr>
        <dsp:cNvPr id="0" name=""/>
        <dsp:cNvSpPr/>
      </dsp:nvSpPr>
      <dsp:spPr>
        <a:xfrm>
          <a:off x="3779425" y="534165"/>
          <a:ext cx="637020" cy="637020"/>
        </a:xfrm>
        <a:prstGeom prst="ellipse">
          <a:avLst/>
        </a:prstGeom>
        <a:solidFill>
          <a:schemeClr val="accent5">
            <a:hueOff val="232916"/>
            <a:satOff val="5683"/>
            <a:lumOff val="1743"/>
            <a:alphaOff val="0"/>
          </a:schemeClr>
        </a:solidFill>
        <a:ln w="25400" cap="flat" cmpd="sng" algn="ctr">
          <a:solidFill>
            <a:schemeClr val="accent5">
              <a:hueOff val="232916"/>
              <a:satOff val="5683"/>
              <a:lumOff val="17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65" tIns="12700" rIns="49665" bIns="12700" numCol="1" spcCol="1270" anchor="ctr" anchorCtr="0">
          <a:noAutofit/>
        </a:bodyPr>
        <a:lstStyle/>
        <a:p>
          <a:pPr marL="0" lvl="0" indent="0" algn="ctr" defTabSz="1422400">
            <a:lnSpc>
              <a:spcPct val="90000"/>
            </a:lnSpc>
            <a:spcBef>
              <a:spcPct val="0"/>
            </a:spcBef>
            <a:spcAft>
              <a:spcPct val="35000"/>
            </a:spcAft>
            <a:buNone/>
          </a:pPr>
          <a:r>
            <a:rPr lang="en-US" sz="3200" kern="1200"/>
            <a:t>3</a:t>
          </a:r>
        </a:p>
      </dsp:txBody>
      <dsp:txXfrm>
        <a:off x="3872714" y="627454"/>
        <a:ext cx="450442" cy="450442"/>
      </dsp:txXfrm>
    </dsp:sp>
    <dsp:sp modelId="{3C85E52C-64CA-474C-9918-61A2BBBDE073}">
      <dsp:nvSpPr>
        <dsp:cNvPr id="0" name=""/>
        <dsp:cNvSpPr/>
      </dsp:nvSpPr>
      <dsp:spPr>
        <a:xfrm>
          <a:off x="3339577" y="2445156"/>
          <a:ext cx="1516716" cy="72"/>
        </a:xfrm>
        <a:prstGeom prst="rect">
          <a:avLst/>
        </a:prstGeom>
        <a:solidFill>
          <a:schemeClr val="accent5">
            <a:hueOff val="291145"/>
            <a:satOff val="7103"/>
            <a:lumOff val="2179"/>
            <a:alphaOff val="0"/>
          </a:schemeClr>
        </a:solidFill>
        <a:ln w="25400" cap="flat" cmpd="sng" algn="ctr">
          <a:solidFill>
            <a:schemeClr val="accent5">
              <a:hueOff val="291145"/>
              <a:satOff val="7103"/>
              <a:lumOff val="21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B7F9C-C0B9-430D-866D-C902EC5CB7C6}">
      <dsp:nvSpPr>
        <dsp:cNvPr id="0" name=""/>
        <dsp:cNvSpPr/>
      </dsp:nvSpPr>
      <dsp:spPr>
        <a:xfrm>
          <a:off x="5007965" y="321825"/>
          <a:ext cx="1516716" cy="2123403"/>
        </a:xfrm>
        <a:prstGeom prst="rect">
          <a:avLst/>
        </a:prstGeom>
        <a:solidFill>
          <a:schemeClr val="accent5">
            <a:tint val="40000"/>
            <a:alpha val="90000"/>
            <a:hueOff val="577592"/>
            <a:satOff val="14895"/>
            <a:lumOff val="872"/>
            <a:alphaOff val="0"/>
          </a:schemeClr>
        </a:solidFill>
        <a:ln w="25400" cap="flat" cmpd="sng" algn="ctr">
          <a:solidFill>
            <a:schemeClr val="accent5">
              <a:tint val="40000"/>
              <a:alpha val="90000"/>
              <a:hueOff val="577592"/>
              <a:satOff val="14895"/>
              <a:lumOff val="8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249" tIns="330200" rIns="118249" bIns="330200" numCol="1" spcCol="1270" anchor="t" anchorCtr="0">
          <a:noAutofit/>
        </a:bodyPr>
        <a:lstStyle/>
        <a:p>
          <a:pPr marL="0" lvl="0" indent="0" algn="l" defTabSz="622300">
            <a:lnSpc>
              <a:spcPct val="90000"/>
            </a:lnSpc>
            <a:spcBef>
              <a:spcPct val="0"/>
            </a:spcBef>
            <a:spcAft>
              <a:spcPct val="35000"/>
            </a:spcAft>
            <a:buNone/>
          </a:pPr>
          <a:r>
            <a:rPr lang="en-GB" sz="1400" kern="1200">
              <a:solidFill>
                <a:schemeClr val="bg1"/>
              </a:solidFill>
            </a:rPr>
            <a:t>Address Stakeholder needs and satisfaction</a:t>
          </a:r>
          <a:endParaRPr lang="en-US" sz="1400" kern="1200">
            <a:solidFill>
              <a:schemeClr val="bg1"/>
            </a:solidFill>
          </a:endParaRPr>
        </a:p>
      </dsp:txBody>
      <dsp:txXfrm>
        <a:off x="5007965" y="1128718"/>
        <a:ext cx="1516716" cy="1274041"/>
      </dsp:txXfrm>
    </dsp:sp>
    <dsp:sp modelId="{BC1FD519-8844-4936-9026-11EBD25DB4C9}">
      <dsp:nvSpPr>
        <dsp:cNvPr id="0" name=""/>
        <dsp:cNvSpPr/>
      </dsp:nvSpPr>
      <dsp:spPr>
        <a:xfrm>
          <a:off x="5447813" y="534165"/>
          <a:ext cx="637020" cy="637020"/>
        </a:xfrm>
        <a:prstGeom prst="ellipse">
          <a:avLst/>
        </a:prstGeom>
        <a:solidFill>
          <a:schemeClr val="accent5">
            <a:hueOff val="349373"/>
            <a:satOff val="8524"/>
            <a:lumOff val="2615"/>
            <a:alphaOff val="0"/>
          </a:schemeClr>
        </a:solidFill>
        <a:ln w="25400" cap="flat" cmpd="sng" algn="ctr">
          <a:solidFill>
            <a:schemeClr val="accent5">
              <a:hueOff val="349373"/>
              <a:satOff val="8524"/>
              <a:lumOff val="26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65" tIns="12700" rIns="49665" bIns="12700" numCol="1" spcCol="1270" anchor="ctr" anchorCtr="0">
          <a:noAutofit/>
        </a:bodyPr>
        <a:lstStyle/>
        <a:p>
          <a:pPr marL="0" lvl="0" indent="0" algn="ctr" defTabSz="1422400">
            <a:lnSpc>
              <a:spcPct val="90000"/>
            </a:lnSpc>
            <a:spcBef>
              <a:spcPct val="0"/>
            </a:spcBef>
            <a:spcAft>
              <a:spcPct val="35000"/>
            </a:spcAft>
            <a:buNone/>
          </a:pPr>
          <a:r>
            <a:rPr lang="en-US" sz="3200" kern="1200"/>
            <a:t>4</a:t>
          </a:r>
        </a:p>
      </dsp:txBody>
      <dsp:txXfrm>
        <a:off x="5541102" y="627454"/>
        <a:ext cx="450442" cy="450442"/>
      </dsp:txXfrm>
    </dsp:sp>
    <dsp:sp modelId="{B61EBC62-3A65-4D97-B5BE-1182B7898130}">
      <dsp:nvSpPr>
        <dsp:cNvPr id="0" name=""/>
        <dsp:cNvSpPr/>
      </dsp:nvSpPr>
      <dsp:spPr>
        <a:xfrm>
          <a:off x="5007965" y="2445156"/>
          <a:ext cx="1516716" cy="72"/>
        </a:xfrm>
        <a:prstGeom prst="rect">
          <a:avLst/>
        </a:prstGeom>
        <a:solidFill>
          <a:schemeClr val="accent5">
            <a:hueOff val="407602"/>
            <a:satOff val="9945"/>
            <a:lumOff val="3050"/>
            <a:alphaOff val="0"/>
          </a:schemeClr>
        </a:solidFill>
        <a:ln w="25400" cap="flat" cmpd="sng" algn="ctr">
          <a:solidFill>
            <a:schemeClr val="accent5">
              <a:hueOff val="407602"/>
              <a:satOff val="9945"/>
              <a:lumOff val="305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626F03-E791-4996-A6D9-BF7AECD88FF1}">
      <dsp:nvSpPr>
        <dsp:cNvPr id="0" name=""/>
        <dsp:cNvSpPr/>
      </dsp:nvSpPr>
      <dsp:spPr>
        <a:xfrm>
          <a:off x="6676354" y="321825"/>
          <a:ext cx="1516716" cy="2123403"/>
        </a:xfrm>
        <a:prstGeom prst="rect">
          <a:avLst/>
        </a:prstGeom>
        <a:solidFill>
          <a:schemeClr val="accent5">
            <a:tint val="40000"/>
            <a:alpha val="90000"/>
            <a:hueOff val="770122"/>
            <a:satOff val="19860"/>
            <a:lumOff val="1163"/>
            <a:alphaOff val="0"/>
          </a:schemeClr>
        </a:solidFill>
        <a:ln w="25400" cap="flat" cmpd="sng" algn="ctr">
          <a:solidFill>
            <a:schemeClr val="accent5">
              <a:tint val="40000"/>
              <a:alpha val="90000"/>
              <a:hueOff val="770122"/>
              <a:satOff val="19860"/>
              <a:lumOff val="11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249" tIns="330200" rIns="118249" bIns="330200" numCol="1" spcCol="1270" anchor="t" anchorCtr="0">
          <a:noAutofit/>
        </a:bodyPr>
        <a:lstStyle/>
        <a:p>
          <a:pPr marL="0" lvl="0" indent="0" algn="l" defTabSz="622300">
            <a:lnSpc>
              <a:spcPct val="90000"/>
            </a:lnSpc>
            <a:spcBef>
              <a:spcPct val="0"/>
            </a:spcBef>
            <a:spcAft>
              <a:spcPct val="35000"/>
            </a:spcAft>
            <a:buNone/>
          </a:pPr>
          <a:r>
            <a:rPr lang="en-GB" sz="1400" kern="1200">
              <a:solidFill>
                <a:schemeClr val="bg1"/>
              </a:solidFill>
            </a:rPr>
            <a:t>Manage expectations</a:t>
          </a:r>
          <a:endParaRPr lang="en-US" sz="1400" kern="1200">
            <a:solidFill>
              <a:schemeClr val="bg1"/>
            </a:solidFill>
          </a:endParaRPr>
        </a:p>
      </dsp:txBody>
      <dsp:txXfrm>
        <a:off x="6676354" y="1128718"/>
        <a:ext cx="1516716" cy="1274041"/>
      </dsp:txXfrm>
    </dsp:sp>
    <dsp:sp modelId="{96D08F75-0853-43AB-A994-099C1D0BDE34}">
      <dsp:nvSpPr>
        <dsp:cNvPr id="0" name=""/>
        <dsp:cNvSpPr/>
      </dsp:nvSpPr>
      <dsp:spPr>
        <a:xfrm>
          <a:off x="7116201" y="534165"/>
          <a:ext cx="637020" cy="637020"/>
        </a:xfrm>
        <a:prstGeom prst="ellipse">
          <a:avLst/>
        </a:prstGeom>
        <a:solidFill>
          <a:schemeClr val="accent5">
            <a:hueOff val="465831"/>
            <a:satOff val="11365"/>
            <a:lumOff val="3486"/>
            <a:alphaOff val="0"/>
          </a:schemeClr>
        </a:solidFill>
        <a:ln w="25400" cap="flat" cmpd="sng" algn="ctr">
          <a:solidFill>
            <a:schemeClr val="accent5">
              <a:hueOff val="465831"/>
              <a:satOff val="11365"/>
              <a:lumOff val="34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65" tIns="12700" rIns="49665" bIns="12700" numCol="1" spcCol="1270" anchor="ctr" anchorCtr="0">
          <a:noAutofit/>
        </a:bodyPr>
        <a:lstStyle/>
        <a:p>
          <a:pPr marL="0" lvl="0" indent="0" algn="ctr" defTabSz="1422400">
            <a:lnSpc>
              <a:spcPct val="90000"/>
            </a:lnSpc>
            <a:spcBef>
              <a:spcPct val="0"/>
            </a:spcBef>
            <a:spcAft>
              <a:spcPct val="35000"/>
            </a:spcAft>
            <a:buNone/>
          </a:pPr>
          <a:r>
            <a:rPr lang="en-US" sz="3200" kern="1200"/>
            <a:t>5</a:t>
          </a:r>
        </a:p>
      </dsp:txBody>
      <dsp:txXfrm>
        <a:off x="7209490" y="627454"/>
        <a:ext cx="450442" cy="450442"/>
      </dsp:txXfrm>
    </dsp:sp>
    <dsp:sp modelId="{321A3930-CDBA-4373-8F56-79A9D1C1EE4F}">
      <dsp:nvSpPr>
        <dsp:cNvPr id="0" name=""/>
        <dsp:cNvSpPr/>
      </dsp:nvSpPr>
      <dsp:spPr>
        <a:xfrm>
          <a:off x="6676354" y="2445156"/>
          <a:ext cx="1516716" cy="72"/>
        </a:xfrm>
        <a:prstGeom prst="rect">
          <a:avLst/>
        </a:prstGeom>
        <a:solidFill>
          <a:schemeClr val="accent5">
            <a:hueOff val="524060"/>
            <a:satOff val="12786"/>
            <a:lumOff val="3922"/>
            <a:alphaOff val="0"/>
          </a:schemeClr>
        </a:solidFill>
        <a:ln w="25400" cap="flat" cmpd="sng" algn="ctr">
          <a:solidFill>
            <a:schemeClr val="accent5">
              <a:hueOff val="524060"/>
              <a:satOff val="12786"/>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3369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3247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25</a:t>
            </a:fld>
            <a:endParaRPr lang="en-US" dirty="0"/>
          </a:p>
        </p:txBody>
      </p:sp>
      <p:sp>
        <p:nvSpPr>
          <p:cNvPr id="5" name="Notes Placeholder 4"/>
          <p:cNvSpPr>
            <a:spLocks noGrp="1"/>
          </p:cNvSpPr>
          <p:nvPr>
            <p:ph type="body" sz="quarter" idx="1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You can not control them but rather level of engagement.</a:t>
            </a:r>
          </a:p>
          <a:p>
            <a:endParaRPr lang="en-US" dirty="0"/>
          </a:p>
        </p:txBody>
      </p:sp>
    </p:spTree>
    <p:extLst>
      <p:ext uri="{BB962C8B-B14F-4D97-AF65-F5344CB8AC3E}">
        <p14:creationId xmlns:p14="http://schemas.microsoft.com/office/powerpoint/2010/main" val="219270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23159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a:solidFill>
                  <a:srgbClr val="0D0D0D"/>
                </a:solidFill>
                <a:effectLst/>
                <a:latin typeface="Söhne"/>
              </a:rPr>
              <a:t>Best </a:t>
            </a:r>
            <a:r>
              <a:rPr lang="en-GB" b="0" i="0" dirty="0">
                <a:solidFill>
                  <a:srgbClr val="0D0D0D"/>
                </a:solidFill>
                <a:effectLst/>
                <a:latin typeface="Söhne"/>
              </a:rPr>
              <a:t>practices, organizations can effectively manage stakeholder relationships, enhance stakeholder engagement, and maximize project success.</a:t>
            </a:r>
            <a:endParaRPr lang="en-GB" dirty="0"/>
          </a:p>
        </p:txBody>
      </p:sp>
    </p:spTree>
    <p:extLst>
      <p:ext uri="{BB962C8B-B14F-4D97-AF65-F5344CB8AC3E}">
        <p14:creationId xmlns:p14="http://schemas.microsoft.com/office/powerpoint/2010/main" val="2761311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29195da0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29195da0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908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0D0D0D"/>
                </a:solidFill>
                <a:effectLst/>
                <a:latin typeface="Söhne"/>
              </a:rPr>
              <a:t>Managing project scope, quality, and responsibility are critical components of project management, ensuring that projects are delivered successfully, meet stakeholder expectations, and achieve their intended outcomes.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29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GB" sz="1100" dirty="0">
                <a:solidFill>
                  <a:schemeClr val="tx1"/>
                </a:solidFill>
                <a:latin typeface="Times New Roman" panose="02020603050405020304" pitchFamily="18" charset="0"/>
                <a:cs typeface="Times New Roman" panose="02020603050405020304" pitchFamily="18" charset="0"/>
              </a:rPr>
              <a:t>Project stakeholders may have a </a:t>
            </a:r>
            <a:r>
              <a:rPr lang="en-GB" b="1" dirty="0">
                <a:solidFill>
                  <a:schemeClr val="accent5"/>
                </a:solidFill>
              </a:rPr>
              <a:t>positive</a:t>
            </a:r>
            <a:r>
              <a:rPr lang="en-GB" sz="1100" dirty="0">
                <a:solidFill>
                  <a:schemeClr val="tx1"/>
                </a:solidFill>
                <a:latin typeface="Times New Roman" panose="02020603050405020304" pitchFamily="18" charset="0"/>
                <a:cs typeface="Times New Roman" panose="02020603050405020304" pitchFamily="18" charset="0"/>
              </a:rPr>
              <a:t> or </a:t>
            </a:r>
            <a:r>
              <a:rPr lang="en-GB" b="1" dirty="0">
                <a:solidFill>
                  <a:schemeClr val="accent5"/>
                </a:solidFill>
              </a:rPr>
              <a:t>negative</a:t>
            </a:r>
            <a:r>
              <a:rPr lang="en-GB" sz="1100" dirty="0">
                <a:solidFill>
                  <a:schemeClr val="tx1"/>
                </a:solidFill>
                <a:latin typeface="Times New Roman" panose="02020603050405020304" pitchFamily="18" charset="0"/>
                <a:cs typeface="Times New Roman" panose="02020603050405020304" pitchFamily="18" charset="0"/>
              </a:rPr>
              <a:t> impact on the project, or be positively or negatively impacted by the project.</a:t>
            </a:r>
          </a:p>
          <a:p>
            <a:pPr algn="just"/>
            <a:r>
              <a:rPr lang="en-GB" sz="1100" dirty="0">
                <a:solidFill>
                  <a:schemeClr val="tx1"/>
                </a:solidFill>
                <a:latin typeface="Times New Roman" panose="02020603050405020304" pitchFamily="18" charset="0"/>
                <a:cs typeface="Times New Roman" panose="02020603050405020304" pitchFamily="18" charset="0"/>
              </a:rPr>
              <a:t>The</a:t>
            </a:r>
            <a:r>
              <a:rPr lang="en-GB" sz="1100" b="0" i="0" dirty="0">
                <a:solidFill>
                  <a:srgbClr val="555555"/>
                </a:solidFill>
                <a:effectLst/>
                <a:latin typeface="robotoregular"/>
              </a:rPr>
              <a:t> </a:t>
            </a:r>
            <a:r>
              <a:rPr lang="en-GB" b="1" dirty="0">
                <a:solidFill>
                  <a:schemeClr val="accent5"/>
                </a:solidFill>
              </a:rPr>
              <a:t>project charter </a:t>
            </a:r>
            <a:r>
              <a:rPr lang="en-GB" sz="1100" dirty="0">
                <a:solidFill>
                  <a:schemeClr val="tx1"/>
                </a:solidFill>
                <a:latin typeface="Times New Roman" panose="02020603050405020304" pitchFamily="18" charset="0"/>
                <a:cs typeface="Times New Roman" panose="02020603050405020304" pitchFamily="18" charset="0"/>
              </a:rPr>
              <a:t>identifies the key stakeholder list and may also contain information about the responsibilities of the stakeholders.</a:t>
            </a:r>
          </a:p>
          <a:p>
            <a:endParaRPr lang="en-GB" dirty="0"/>
          </a:p>
        </p:txBody>
      </p:sp>
    </p:spTree>
    <p:extLst>
      <p:ext uri="{BB962C8B-B14F-4D97-AF65-F5344CB8AC3E}">
        <p14:creationId xmlns:p14="http://schemas.microsoft.com/office/powerpoint/2010/main" val="256977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GB" sz="1100" dirty="0">
                <a:solidFill>
                  <a:schemeClr val="tx1"/>
                </a:solidFill>
                <a:latin typeface="Times New Roman" panose="02020603050405020304" pitchFamily="18" charset="0"/>
                <a:cs typeface="Times New Roman" panose="02020603050405020304" pitchFamily="18" charset="0"/>
              </a:rPr>
              <a:t>Project stakeholders may have a </a:t>
            </a:r>
            <a:r>
              <a:rPr lang="en-GB" b="1" dirty="0">
                <a:solidFill>
                  <a:schemeClr val="accent5"/>
                </a:solidFill>
              </a:rPr>
              <a:t>positive</a:t>
            </a:r>
            <a:r>
              <a:rPr lang="en-GB" sz="1100" dirty="0">
                <a:solidFill>
                  <a:schemeClr val="tx1"/>
                </a:solidFill>
                <a:latin typeface="Times New Roman" panose="02020603050405020304" pitchFamily="18" charset="0"/>
                <a:cs typeface="Times New Roman" panose="02020603050405020304" pitchFamily="18" charset="0"/>
              </a:rPr>
              <a:t> or </a:t>
            </a:r>
            <a:r>
              <a:rPr lang="en-GB" b="1" dirty="0">
                <a:solidFill>
                  <a:schemeClr val="accent5"/>
                </a:solidFill>
              </a:rPr>
              <a:t>negative</a:t>
            </a:r>
            <a:r>
              <a:rPr lang="en-GB" sz="1100" dirty="0">
                <a:solidFill>
                  <a:schemeClr val="tx1"/>
                </a:solidFill>
                <a:latin typeface="Times New Roman" panose="02020603050405020304" pitchFamily="18" charset="0"/>
                <a:cs typeface="Times New Roman" panose="02020603050405020304" pitchFamily="18" charset="0"/>
              </a:rPr>
              <a:t> impact on the project, or be positively or negatively impacted by the project.</a:t>
            </a:r>
          </a:p>
          <a:p>
            <a:pPr algn="just"/>
            <a:r>
              <a:rPr lang="en-GB" sz="1100" dirty="0">
                <a:solidFill>
                  <a:schemeClr val="tx1"/>
                </a:solidFill>
                <a:latin typeface="Times New Roman" panose="02020603050405020304" pitchFamily="18" charset="0"/>
                <a:cs typeface="Times New Roman" panose="02020603050405020304" pitchFamily="18" charset="0"/>
              </a:rPr>
              <a:t>The</a:t>
            </a:r>
            <a:r>
              <a:rPr lang="en-GB" sz="1100" b="0" i="0" dirty="0">
                <a:solidFill>
                  <a:srgbClr val="555555"/>
                </a:solidFill>
                <a:effectLst/>
                <a:latin typeface="robotoregular"/>
              </a:rPr>
              <a:t> </a:t>
            </a:r>
            <a:r>
              <a:rPr lang="en-GB" b="1" dirty="0">
                <a:solidFill>
                  <a:schemeClr val="accent5"/>
                </a:solidFill>
              </a:rPr>
              <a:t>project charter </a:t>
            </a:r>
            <a:r>
              <a:rPr lang="en-GB" sz="1100" dirty="0">
                <a:solidFill>
                  <a:schemeClr val="tx1"/>
                </a:solidFill>
                <a:latin typeface="Times New Roman" panose="02020603050405020304" pitchFamily="18" charset="0"/>
                <a:cs typeface="Times New Roman" panose="02020603050405020304" pitchFamily="18" charset="0"/>
              </a:rPr>
              <a:t>identifies the key stakeholder list and may also contain information about the responsibilities of the stakeholders.</a:t>
            </a:r>
          </a:p>
          <a:p>
            <a:endParaRPr lang="en-GB" dirty="0"/>
          </a:p>
        </p:txBody>
      </p:sp>
    </p:spTree>
    <p:extLst>
      <p:ext uri="{BB962C8B-B14F-4D97-AF65-F5344CB8AC3E}">
        <p14:creationId xmlns:p14="http://schemas.microsoft.com/office/powerpoint/2010/main" val="1694197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GB" sz="1100" dirty="0">
                <a:solidFill>
                  <a:schemeClr val="tx1"/>
                </a:solidFill>
                <a:latin typeface="Times New Roman" panose="02020603050405020304" pitchFamily="18" charset="0"/>
                <a:cs typeface="Times New Roman" panose="02020603050405020304" pitchFamily="18" charset="0"/>
              </a:rPr>
              <a:t>The type and level of project involvement can change over the course of the project’s life cycle.</a:t>
            </a:r>
          </a:p>
          <a:p>
            <a:pPr algn="just"/>
            <a:r>
              <a:rPr lang="en-GB" sz="1100" dirty="0">
                <a:solidFill>
                  <a:schemeClr val="tx1"/>
                </a:solidFill>
                <a:latin typeface="Times New Roman" panose="02020603050405020304" pitchFamily="18" charset="0"/>
                <a:cs typeface="Times New Roman" panose="02020603050405020304" pitchFamily="18" charset="0"/>
              </a:rPr>
              <a:t>Therefore, successfully identifying, analysing, and engaging stakeholders and effectively managing their project expectations and participation throughout the project life cycle is critical to project success.</a:t>
            </a:r>
          </a:p>
          <a:p>
            <a:endParaRPr lang="en-GB" dirty="0"/>
          </a:p>
        </p:txBody>
      </p:sp>
    </p:spTree>
    <p:extLst>
      <p:ext uri="{BB962C8B-B14F-4D97-AF65-F5344CB8AC3E}">
        <p14:creationId xmlns:p14="http://schemas.microsoft.com/office/powerpoint/2010/main" val="3622555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b="1" dirty="0">
                <a:effectLst/>
                <a:latin typeface="Times New Roman" panose="02020603050405020304" pitchFamily="18" charset="0"/>
                <a:ea typeface="Calibri" panose="020F0502020204030204" pitchFamily="34" charset="0"/>
                <a:cs typeface="Calibri" panose="020F0502020204030204" pitchFamily="34" charset="0"/>
              </a:rPr>
              <a:t>Incomplete Information:</a:t>
            </a:r>
            <a:r>
              <a:rPr lang="en-GB" sz="1800" dirty="0">
                <a:effectLst/>
                <a:latin typeface="Times New Roman" panose="02020603050405020304" pitchFamily="18" charset="0"/>
                <a:ea typeface="Calibri" panose="020F0502020204030204" pitchFamily="34" charset="0"/>
                <a:cs typeface="Calibri" panose="020F0502020204030204" pitchFamily="34" charset="0"/>
              </a:rPr>
              <a:t> It can be difficult to gather comprehensive information about all potential stakeholders.</a:t>
            </a:r>
          </a:p>
          <a:p>
            <a:r>
              <a:rPr lang="en-GB" sz="1800" b="1" dirty="0">
                <a:effectLst/>
                <a:latin typeface="Times New Roman" panose="02020603050405020304" pitchFamily="18" charset="0"/>
                <a:ea typeface="Calibri" panose="020F0502020204030204" pitchFamily="34" charset="0"/>
                <a:cs typeface="Calibri" panose="020F0502020204030204" pitchFamily="34" charset="0"/>
              </a:rPr>
              <a:t>Hidden Stakeholders:</a:t>
            </a:r>
            <a:r>
              <a:rPr lang="en-GB" sz="1800" dirty="0">
                <a:effectLst/>
                <a:latin typeface="Times New Roman" panose="02020603050405020304" pitchFamily="18" charset="0"/>
                <a:ea typeface="Calibri" panose="020F0502020204030204" pitchFamily="34" charset="0"/>
                <a:cs typeface="Calibri" panose="020F0502020204030204" pitchFamily="34" charset="0"/>
              </a:rPr>
              <a:t> Some stakeholders may not be obvious .</a:t>
            </a:r>
          </a:p>
          <a:p>
            <a:endParaRPr lang="en-GB" dirty="0"/>
          </a:p>
        </p:txBody>
      </p:sp>
    </p:spTree>
    <p:extLst>
      <p:ext uri="{BB962C8B-B14F-4D97-AF65-F5344CB8AC3E}">
        <p14:creationId xmlns:p14="http://schemas.microsoft.com/office/powerpoint/2010/main" val="314437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13823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640BD-C36D-166B-A464-766AA50D5BF7}"/>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67798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73D0-1184-7F34-C1E3-BF2C296EE10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3525799-94F0-6240-7D1D-69444C4C1A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77B344-44FD-964C-4571-20BF4CEAC08C}"/>
              </a:ext>
            </a:extLst>
          </p:cNvPr>
          <p:cNvSpPr>
            <a:spLocks noGrp="1"/>
          </p:cNvSpPr>
          <p:nvPr>
            <p:ph type="dt" sz="half" idx="10"/>
          </p:nvPr>
        </p:nvSpPr>
        <p:spPr/>
        <p:txBody>
          <a:bodyPr/>
          <a:lstStyle/>
          <a:p>
            <a:fld id="{7B6720B3-3F5C-4D6A-AEB2-50C2DC2EB2A2}" type="datetimeFigureOut">
              <a:rPr lang="en-GB" smtClean="0"/>
              <a:t>01/03/2024</a:t>
            </a:fld>
            <a:endParaRPr lang="en-GB"/>
          </a:p>
        </p:txBody>
      </p:sp>
      <p:sp>
        <p:nvSpPr>
          <p:cNvPr id="5" name="Footer Placeholder 4">
            <a:extLst>
              <a:ext uri="{FF2B5EF4-FFF2-40B4-BE49-F238E27FC236}">
                <a16:creationId xmlns:a16="http://schemas.microsoft.com/office/drawing/2014/main" id="{96280578-A3F2-CC7F-6593-4A229C3BBC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4FC367-6F0E-2422-4806-B94E219F9006}"/>
              </a:ext>
            </a:extLst>
          </p:cNvPr>
          <p:cNvSpPr>
            <a:spLocks noGrp="1"/>
          </p:cNvSpPr>
          <p:nvPr>
            <p:ph type="sldNum" sz="quarter" idx="12"/>
          </p:nvPr>
        </p:nvSpPr>
        <p:spPr/>
        <p:txBody>
          <a:bodyPr/>
          <a:lstStyle/>
          <a:p>
            <a:fld id="{5028B5C3-ABE0-472A-B582-FDCF170DDEDE}" type="slidenum">
              <a:rPr lang="en-GB" smtClean="0"/>
              <a:t>‹#›</a:t>
            </a:fld>
            <a:endParaRPr lang="en-GB"/>
          </a:p>
        </p:txBody>
      </p:sp>
    </p:spTree>
    <p:extLst>
      <p:ext uri="{BB962C8B-B14F-4D97-AF65-F5344CB8AC3E}">
        <p14:creationId xmlns:p14="http://schemas.microsoft.com/office/powerpoint/2010/main" val="370165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Slide">
    <p:bg>
      <p:bgPr>
        <a:solidFill>
          <a:schemeClr val="tx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364331" y="365756"/>
            <a:ext cx="8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34710" y="365756"/>
            <a:ext cx="73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hasCustomPrompt="1"/>
          </p:nvPr>
        </p:nvSpPr>
        <p:spPr>
          <a:xfrm>
            <a:off x="1359454" y="1067786"/>
            <a:ext cx="5727146" cy="1381501"/>
          </a:xfrm>
        </p:spPr>
        <p:txBody>
          <a:bodyPr anchor="t">
            <a:noAutofit/>
          </a:bodyPr>
          <a:lstStyle>
            <a:lvl1pPr algn="l">
              <a:lnSpc>
                <a:spcPct val="80000"/>
              </a:lnSpc>
              <a:defRPr sz="5250" kern="1200" spc="0" baseline="0">
                <a:solidFill>
                  <a:schemeClr val="tx2"/>
                </a:solidFill>
                <a:latin typeface="Arial" panose="020B0604020202020204" pitchFamily="34" charset="0"/>
                <a:ea typeface="Sharp Sans No1 Extrabold" pitchFamily="50" charset="0"/>
                <a:cs typeface="Arial" panose="020B0604020202020204" pitchFamily="34" charset="0"/>
              </a:defRPr>
            </a:lvl1pPr>
          </a:lstStyle>
          <a:p>
            <a:r>
              <a:rPr lang="en-GB" dirty="0"/>
              <a:t>THIS TITLE</a:t>
            </a:r>
          </a:p>
        </p:txBody>
      </p:sp>
      <p:sp>
        <p:nvSpPr>
          <p:cNvPr id="12" name="Subtitle 2"/>
          <p:cNvSpPr>
            <a:spLocks noGrp="1"/>
          </p:cNvSpPr>
          <p:nvPr>
            <p:ph type="subTitle" idx="1"/>
          </p:nvPr>
        </p:nvSpPr>
        <p:spPr>
          <a:xfrm>
            <a:off x="1359454" y="2554426"/>
            <a:ext cx="3086100" cy="1241822"/>
          </a:xfrm>
        </p:spPr>
        <p:txBody>
          <a:bodyPr>
            <a:normAutofit/>
          </a:bodyPr>
          <a:lstStyle>
            <a:lvl1pPr marL="0" indent="0" algn="l">
              <a:buNone/>
              <a:defRPr sz="1725" spc="0" baseline="0">
                <a:solidFill>
                  <a:schemeClr val="bg1"/>
                </a:solidFill>
                <a:latin typeface="Arial" panose="020B0604020202020204" pitchFamily="34" charset="0"/>
                <a:ea typeface="Sharp Sans No1 Book" pitchFamily="50"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7" name="Right Triangle 6"/>
          <p:cNvSpPr/>
          <p:nvPr/>
        </p:nvSpPr>
        <p:spPr>
          <a:xfrm rot="16200000">
            <a:off x="6449786" y="2449286"/>
            <a:ext cx="2694215" cy="269421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rgbClr val="FFFFFF"/>
              </a:solidFill>
              <a:latin typeface="Arial" panose="020B0604020202020204" pitchFamily="34" charset="0"/>
              <a:cs typeface="Arial" panose="020B0604020202020204" pitchFamily="34" charset="0"/>
            </a:endParaRPr>
          </a:p>
        </p:txBody>
      </p:sp>
      <p:sp>
        <p:nvSpPr>
          <p:cNvPr id="16" name="Date Placeholder 3"/>
          <p:cNvSpPr>
            <a:spLocks noGrp="1"/>
          </p:cNvSpPr>
          <p:nvPr>
            <p:ph type="dt" sz="half" idx="10"/>
          </p:nvPr>
        </p:nvSpPr>
        <p:spPr>
          <a:xfrm>
            <a:off x="296527" y="381062"/>
            <a:ext cx="955119" cy="273844"/>
          </a:xfrm>
          <a:prstGeom prst="rect">
            <a:avLst/>
          </a:prstGeom>
        </p:spPr>
        <p:txBody>
          <a:bodyPr/>
          <a:lstStyle>
            <a:lvl1pPr>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fld id="{ADDDF1D4-88D1-492E-A93F-53CFB47AA5CE}" type="datetimeFigureOut">
              <a:rPr lang="en-US" smtClean="0">
                <a:solidFill>
                  <a:srgbClr val="FFFFFF"/>
                </a:solidFill>
              </a:rPr>
              <a:pPr>
                <a:defRPr/>
              </a:pPr>
              <a:t>3/1/2024</a:t>
            </a:fld>
            <a:endParaRPr lang="en-US">
              <a:solidFill>
                <a:srgbClr val="FFFFFF"/>
              </a:solidFill>
            </a:endParaRPr>
          </a:p>
        </p:txBody>
      </p:sp>
      <p:sp>
        <p:nvSpPr>
          <p:cNvPr id="17" name="Footer Placeholder 3"/>
          <p:cNvSpPr>
            <a:spLocks noGrp="1"/>
          </p:cNvSpPr>
          <p:nvPr>
            <p:ph type="ftr" sz="quarter" idx="11"/>
          </p:nvPr>
        </p:nvSpPr>
        <p:spPr>
          <a:xfrm>
            <a:off x="1359454" y="381062"/>
            <a:ext cx="3086100" cy="273844"/>
          </a:xfrm>
          <a:prstGeom prst="rect">
            <a:avLst/>
          </a:prstGeom>
        </p:spPr>
        <p:txBody>
          <a:bodyPr/>
          <a:lstStyle>
            <a:lvl1pPr algn="l">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endParaRPr lang="en-US">
              <a:solidFill>
                <a:srgbClr val="FFFFFF"/>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73" y="4346354"/>
            <a:ext cx="1333028" cy="648000"/>
          </a:xfrm>
          <a:prstGeom prst="rect">
            <a:avLst/>
          </a:prstGeom>
        </p:spPr>
      </p:pic>
    </p:spTree>
    <p:extLst>
      <p:ext uri="{BB962C8B-B14F-4D97-AF65-F5344CB8AC3E}">
        <p14:creationId xmlns:p14="http://schemas.microsoft.com/office/powerpoint/2010/main" val="4292192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4152900"/>
            <a:ext cx="3810000" cy="9906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1" y="316707"/>
            <a:ext cx="5800725" cy="4256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7" name="Rectangle 9"/>
          <p:cNvSpPr/>
          <p:nvPr userDrawn="1"/>
        </p:nvSpPr>
        <p:spPr>
          <a:xfrm>
            <a:off x="8335964" y="3384948"/>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8" name="Straight Connector 10"/>
          <p:cNvCxnSpPr/>
          <p:nvPr userDrawn="1"/>
        </p:nvCxnSpPr>
        <p:spPr>
          <a:xfrm rot="10800000" flipV="1">
            <a:off x="6211889" y="3418285"/>
            <a:ext cx="2168525" cy="1376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9" y="4761310"/>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10" name="Straight Connector 12"/>
          <p:cNvCxnSpPr/>
          <p:nvPr userDrawn="1"/>
        </p:nvCxnSpPr>
        <p:spPr>
          <a:xfrm rot="16200000" flipV="1">
            <a:off x="8460384" y="3338315"/>
            <a:ext cx="603647"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4594622"/>
            <a:ext cx="6211888" cy="200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4627960"/>
            <a:ext cx="90488" cy="666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2" name="Title 1"/>
          <p:cNvSpPr>
            <a:spLocks noGrp="1"/>
          </p:cNvSpPr>
          <p:nvPr>
            <p:ph type="title"/>
          </p:nvPr>
        </p:nvSpPr>
        <p:spPr>
          <a:xfrm>
            <a:off x="607345" y="205979"/>
            <a:ext cx="8079453" cy="857250"/>
          </a:xfrm>
        </p:spPr>
        <p:txBody>
          <a:bodyPr>
            <a:normAutofit/>
          </a:bodyPr>
          <a:lstStyle>
            <a:lvl1pPr algn="l">
              <a:defRPr sz="2100" b="1" i="0">
                <a:solidFill>
                  <a:srgbClr val="11A2C4"/>
                </a:solidFill>
                <a:latin typeface="Arial Bold"/>
                <a:cs typeface="Arial Bold"/>
              </a:defRPr>
            </a:lvl1pPr>
          </a:lstStyle>
          <a:p>
            <a:r>
              <a:rPr lang="en-GB" dirty="0"/>
              <a:t>Click to edit Master title style</a:t>
            </a:r>
            <a:endParaRPr lang="en-US" dirty="0"/>
          </a:p>
        </p:txBody>
      </p:sp>
      <p:sp>
        <p:nvSpPr>
          <p:cNvPr id="26" name="Content Placeholder 2"/>
          <p:cNvSpPr>
            <a:spLocks noGrp="1"/>
          </p:cNvSpPr>
          <p:nvPr>
            <p:ph idx="1"/>
          </p:nvPr>
        </p:nvSpPr>
        <p:spPr>
          <a:xfrm>
            <a:off x="457201" y="1200151"/>
            <a:ext cx="5709951" cy="3394472"/>
          </a:xfrm>
        </p:spPr>
        <p:txBody>
          <a:bodyPr/>
          <a:lstStyle>
            <a:lvl1pPr>
              <a:buClr>
                <a:srgbClr val="11A2C4"/>
              </a:buClr>
              <a:defRPr sz="1800" b="0" i="0">
                <a:solidFill>
                  <a:srgbClr val="6C6F70"/>
                </a:solidFill>
                <a:latin typeface="Arial"/>
                <a:cs typeface="Arial"/>
              </a:defRPr>
            </a:lvl1pPr>
            <a:lvl2pPr>
              <a:buClr>
                <a:srgbClr val="11A2C4"/>
              </a:buClr>
              <a:defRPr sz="1500" b="0" i="0">
                <a:solidFill>
                  <a:srgbClr val="6C6F70"/>
                </a:solidFill>
                <a:latin typeface="Arial"/>
                <a:cs typeface="Arial"/>
              </a:defRPr>
            </a:lvl2pPr>
            <a:lvl3pPr>
              <a:buClr>
                <a:srgbClr val="11A2C4"/>
              </a:buClr>
              <a:defRPr sz="1350" b="0" i="0">
                <a:solidFill>
                  <a:srgbClr val="6C6F70"/>
                </a:solidFill>
                <a:latin typeface="Arial"/>
                <a:cs typeface="Arial"/>
              </a:defRPr>
            </a:lvl3pPr>
            <a:lvl4pPr>
              <a:buClr>
                <a:srgbClr val="11A2C4"/>
              </a:buClr>
              <a:defRPr sz="1200" b="0" i="0">
                <a:solidFill>
                  <a:srgbClr val="6C6F70"/>
                </a:solidFill>
                <a:latin typeface="Arial"/>
                <a:cs typeface="Arial"/>
              </a:defRPr>
            </a:lvl4pPr>
            <a:lvl5pPr>
              <a:buClr>
                <a:srgbClr val="11A2C4"/>
              </a:buClr>
              <a:defRPr sz="1200" b="0" i="0">
                <a:solidFill>
                  <a:srgbClr val="6C6F70"/>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0" name="Content Placeholder 2"/>
          <p:cNvSpPr>
            <a:spLocks noGrp="1"/>
          </p:cNvSpPr>
          <p:nvPr>
            <p:ph idx="10"/>
          </p:nvPr>
        </p:nvSpPr>
        <p:spPr>
          <a:xfrm>
            <a:off x="6515950" y="1200151"/>
            <a:ext cx="2170849" cy="3394472"/>
          </a:xfrm>
        </p:spPr>
        <p:txBody>
          <a:bodyPr/>
          <a:lstStyle>
            <a:lvl1pPr>
              <a:buClr>
                <a:srgbClr val="11A2C4"/>
              </a:buClr>
              <a:buNone/>
              <a:defRPr sz="1800" b="0" i="0">
                <a:solidFill>
                  <a:srgbClr val="11A2C4"/>
                </a:solidFill>
                <a:latin typeface="Arial"/>
                <a:cs typeface="Arial"/>
              </a:defRPr>
            </a:lvl1pPr>
            <a:lvl2pPr>
              <a:buClr>
                <a:srgbClr val="11A2C4"/>
              </a:buClr>
              <a:defRPr sz="1500" b="0" i="0">
                <a:solidFill>
                  <a:srgbClr val="B5B6B3"/>
                </a:solidFill>
                <a:latin typeface="Arial"/>
                <a:cs typeface="Arial"/>
              </a:defRPr>
            </a:lvl2pPr>
            <a:lvl3pPr>
              <a:buClr>
                <a:srgbClr val="11A2C4"/>
              </a:buClr>
              <a:defRPr sz="1350" b="0" i="0">
                <a:solidFill>
                  <a:srgbClr val="B5B6B3"/>
                </a:solidFill>
                <a:latin typeface="Arial"/>
                <a:cs typeface="Arial"/>
              </a:defRPr>
            </a:lvl3pPr>
            <a:lvl4pPr>
              <a:buClr>
                <a:srgbClr val="11A2C4"/>
              </a:buClr>
              <a:defRPr sz="1200" b="0" i="0">
                <a:solidFill>
                  <a:srgbClr val="B5B6B3"/>
                </a:solidFill>
                <a:latin typeface="Arial"/>
                <a:cs typeface="Arial"/>
              </a:defRPr>
            </a:lvl4pPr>
            <a:lvl5pPr>
              <a:buClr>
                <a:srgbClr val="11A2C4"/>
              </a:buClr>
              <a:defRPr sz="1200" b="0" i="0">
                <a:solidFill>
                  <a:srgbClr val="B5B6B3"/>
                </a:solidFill>
                <a:latin typeface="Arial"/>
                <a:cs typeface="Arial"/>
              </a:defRPr>
            </a:lvl5pPr>
          </a:lstStyle>
          <a:p>
            <a:pPr lvl="0"/>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853979"/>
          </a:xfrm>
          <a:prstGeom prst="rect">
            <a:avLst/>
          </a:prstGeom>
        </p:spPr>
      </p:pic>
    </p:spTree>
    <p:extLst>
      <p:ext uri="{BB962C8B-B14F-4D97-AF65-F5344CB8AC3E}">
        <p14:creationId xmlns:p14="http://schemas.microsoft.com/office/powerpoint/2010/main" val="3710128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7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60" r:id="rId8"/>
    <p:sldLayoutId id="2147483661" r:id="rId9"/>
    <p:sldLayoutId id="2147483664"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22494"/>
            <a:ext cx="7886700" cy="726497"/>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28650" y="1581895"/>
            <a:ext cx="7886700" cy="3050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53470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685800" rtl="0" eaLnBrk="1" latinLnBrk="0" hangingPunct="1">
        <a:lnSpc>
          <a:spcPct val="90000"/>
        </a:lnSpc>
        <a:spcBef>
          <a:spcPct val="0"/>
        </a:spcBef>
        <a:buNone/>
        <a:defRPr sz="3300" b="1" kern="1200">
          <a:solidFill>
            <a:schemeClr val="tx1"/>
          </a:solidFill>
          <a:latin typeface="Arial" panose="020B0604020202020204" pitchFamily="34" charset="0"/>
          <a:ea typeface="Sharp Sans No1 Extrabold" pitchFamily="50"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Arial" panose="020B0604020202020204" pitchFamily="34" charset="0"/>
          <a:ea typeface="Sharp Sans No1 Semibold" pitchFamily="50"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Sharp Sans No1 Book" pitchFamily="50"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666666"/>
          </a:solidFill>
          <a:latin typeface="Graphik Regular" panose="020B0503030202060203" pitchFamily="34" charset="0"/>
          <a:ea typeface="Sharp Sans No1 Book" pitchFamily="50" charset="0"/>
          <a:cs typeface="Sharp Sans No1 Book"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slideLayout" Target="../slideLayouts/slideLayout10.xml"/><Relationship Id="rId4"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slideLayout" Target="../slideLayouts/slideLayout10.xml"/><Relationship Id="rId4" Type="http://schemas.openxmlformats.org/officeDocument/2006/relationships/tags" Target="../tags/tag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slideLayout" Target="../slideLayouts/slideLayout10.xml"/><Relationship Id="rId4"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18606" y="1067786"/>
            <a:ext cx="7201988" cy="1381501"/>
          </a:xfrm>
        </p:spPr>
        <p:txBody>
          <a:bodyPr/>
          <a:lstStyle/>
          <a:p>
            <a:r>
              <a:rPr lang="en-GB" dirty="0"/>
              <a:t>Managing Project and Teams</a:t>
            </a:r>
            <a:endParaRPr lang="en-GB"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1359454" y="2554426"/>
            <a:ext cx="6791769" cy="1241822"/>
          </a:xfrm>
        </p:spPr>
        <p:txBody>
          <a:bodyPr>
            <a:normAutofit/>
          </a:bodyPr>
          <a:lstStyle/>
          <a:p>
            <a:endParaRPr lang="en-GB" dirty="0">
              <a:latin typeface="Arial" panose="020B0604020202020204" pitchFamily="34" charset="0"/>
              <a:cs typeface="Arial" panose="020B0604020202020204" pitchFamily="34" charset="0"/>
            </a:endParaRPr>
          </a:p>
          <a:p>
            <a:endParaRPr lang="en-GB" dirty="0"/>
          </a:p>
          <a:p>
            <a:r>
              <a:rPr lang="en-GB" dirty="0">
                <a:latin typeface="Arial" panose="020B0604020202020204" pitchFamily="34" charset="0"/>
                <a:cs typeface="Arial" panose="020B0604020202020204" pitchFamily="34" charset="0"/>
              </a:rPr>
              <a:t>Lecture 11: Stakeholder Analysis and Management</a:t>
            </a:r>
            <a:endParaRPr lang="en-GB" dirty="0"/>
          </a:p>
        </p:txBody>
      </p:sp>
      <p:sp>
        <p:nvSpPr>
          <p:cNvPr id="8" name="Date Placeholder 7"/>
          <p:cNvSpPr>
            <a:spLocks noGrp="1"/>
          </p:cNvSpPr>
          <p:nvPr>
            <p:ph type="dt" sz="half" idx="10"/>
          </p:nvPr>
        </p:nvSpPr>
        <p:spPr/>
        <p:txBody>
          <a:bodyPr/>
          <a:lstStyle/>
          <a:p>
            <a:pPr defTabSz="342900" fontAlgn="base">
              <a:spcBef>
                <a:spcPct val="0"/>
              </a:spcBef>
              <a:spcAft>
                <a:spcPct val="0"/>
              </a:spcAft>
              <a:buClrTx/>
            </a:pPr>
            <a:fld id="{A267F8E3-7E6B-4328-BCB9-B2E63CA151E3}" type="datetime4">
              <a:rPr lang="en-GB" kern="1200">
                <a:solidFill>
                  <a:srgbClr val="FFFFFF"/>
                </a:solidFill>
              </a:rPr>
              <a:pPr defTabSz="342900" fontAlgn="base">
                <a:spcBef>
                  <a:spcPct val="0"/>
                </a:spcBef>
                <a:spcAft>
                  <a:spcPct val="0"/>
                </a:spcAft>
                <a:buClrTx/>
              </a:pPr>
              <a:t>01 March 2024</a:t>
            </a:fld>
            <a:endParaRPr lang="en-GB" kern="1200" dirty="0">
              <a:solidFill>
                <a:srgbClr val="FFFFFF"/>
              </a:solidFill>
            </a:endParaRPr>
          </a:p>
        </p:txBody>
      </p:sp>
      <p:sp>
        <p:nvSpPr>
          <p:cNvPr id="9" name="Footer Placeholder 8"/>
          <p:cNvSpPr>
            <a:spLocks noGrp="1"/>
          </p:cNvSpPr>
          <p:nvPr>
            <p:ph type="ftr" sz="quarter" idx="11"/>
          </p:nvPr>
        </p:nvSpPr>
        <p:spPr/>
        <p:txBody>
          <a:bodyPr/>
          <a:lstStyle/>
          <a:p>
            <a:pPr defTabSz="342900" fontAlgn="base">
              <a:spcBef>
                <a:spcPct val="0"/>
              </a:spcBef>
              <a:spcAft>
                <a:spcPct val="0"/>
              </a:spcAft>
              <a:buClrTx/>
            </a:pPr>
            <a:r>
              <a:rPr lang="en-GB" kern="1200" dirty="0">
                <a:solidFill>
                  <a:srgbClr val="FFFFFF"/>
                </a:solidFill>
              </a:rPr>
              <a:t>University of Suffolk</a:t>
            </a:r>
          </a:p>
        </p:txBody>
      </p:sp>
    </p:spTree>
    <p:extLst>
      <p:ext uri="{BB962C8B-B14F-4D97-AF65-F5344CB8AC3E}">
        <p14:creationId xmlns:p14="http://schemas.microsoft.com/office/powerpoint/2010/main" val="292840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C44E91-2679-3464-E37E-B6C2C86B0D1A}"/>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pic>
        <p:nvPicPr>
          <p:cNvPr id="6" name="Picture 5">
            <a:extLst>
              <a:ext uri="{FF2B5EF4-FFF2-40B4-BE49-F238E27FC236}">
                <a16:creationId xmlns:a16="http://schemas.microsoft.com/office/drawing/2014/main" id="{66B62E4E-A9D0-55E2-425B-43050F38191A}"/>
              </a:ext>
            </a:extLst>
          </p:cNvPr>
          <p:cNvPicPr>
            <a:picLocks/>
          </p:cNvPicPr>
          <p:nvPr>
            <p:custDataLst>
              <p:tags r:id="rId2"/>
            </p:custDataLst>
          </p:nvPr>
        </p:nvPicPr>
        <p:blipFill>
          <a:blip r:embed="rId6"/>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A5F2DACA-8122-63B9-7324-11F703AE937A}"/>
              </a:ext>
            </a:extLst>
          </p:cNvPr>
          <p:cNvSpPr/>
          <p:nvPr>
            <p:custDataLst>
              <p:tags r:id="rId3"/>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rgbClr val="5B5B5B"/>
                </a:solidFill>
              </a:rPr>
              <a:t>Identify stakeholders of a university</a:t>
            </a:r>
          </a:p>
        </p:txBody>
      </p:sp>
      <p:sp>
        <p:nvSpPr>
          <p:cNvPr id="8" name="Rectangle 7">
            <a:extLst>
              <a:ext uri="{FF2B5EF4-FFF2-40B4-BE49-F238E27FC236}">
                <a16:creationId xmlns:a16="http://schemas.microsoft.com/office/drawing/2014/main" id="{26EAFF0A-D0B2-72BE-CFD0-CACE768D3E1C}"/>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395533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9867-A052-09CE-895D-0B19937BBDD8}"/>
              </a:ext>
            </a:extLst>
          </p:cNvPr>
          <p:cNvSpPr>
            <a:spLocks noGrp="1"/>
          </p:cNvSpPr>
          <p:nvPr>
            <p:ph type="title"/>
          </p:nvPr>
        </p:nvSpPr>
        <p:spPr/>
        <p:txBody>
          <a:bodyPr>
            <a:normAutofit/>
          </a:bodyPr>
          <a:lstStyle/>
          <a:p>
            <a:r>
              <a:rPr lang="en-GB" sz="3200" dirty="0">
                <a:solidFill>
                  <a:schemeClr val="accent5"/>
                </a:solidFill>
              </a:rPr>
              <a:t>Stakeholder Theory</a:t>
            </a:r>
          </a:p>
        </p:txBody>
      </p:sp>
      <p:sp>
        <p:nvSpPr>
          <p:cNvPr id="3" name="Text Placeholder 2">
            <a:extLst>
              <a:ext uri="{FF2B5EF4-FFF2-40B4-BE49-F238E27FC236}">
                <a16:creationId xmlns:a16="http://schemas.microsoft.com/office/drawing/2014/main" id="{8652F0CD-92B5-EF09-56AE-4E09295BD6ED}"/>
              </a:ext>
            </a:extLst>
          </p:cNvPr>
          <p:cNvSpPr>
            <a:spLocks noGrp="1"/>
          </p:cNvSpPr>
          <p:nvPr>
            <p:ph type="body" idx="1"/>
          </p:nvPr>
        </p:nvSpPr>
        <p:spPr>
          <a:xfrm>
            <a:off x="387900" y="1264920"/>
            <a:ext cx="8368200" cy="3303804"/>
          </a:xfrm>
        </p:spPr>
        <p:txBody>
          <a:bodyPr>
            <a:normAutofit lnSpcReduction="10000"/>
          </a:bodyPr>
          <a:lstStyle/>
          <a:p>
            <a:pPr algn="just"/>
            <a:r>
              <a:rPr lang="en-GB" dirty="0">
                <a:solidFill>
                  <a:schemeClr val="accent2"/>
                </a:solidFill>
                <a:latin typeface="Times New Roman" panose="02020603050405020304" pitchFamily="18" charset="0"/>
                <a:cs typeface="Times New Roman" panose="02020603050405020304" pitchFamily="18" charset="0"/>
              </a:rPr>
              <a:t>Stakeholder theory </a:t>
            </a:r>
            <a:r>
              <a:rPr lang="en-GB" dirty="0">
                <a:latin typeface="Times New Roman" panose="02020603050405020304" pitchFamily="18" charset="0"/>
                <a:cs typeface="Times New Roman" panose="02020603050405020304" pitchFamily="18" charset="0"/>
              </a:rPr>
              <a:t>is a management concept that suggests businesses and organizations should consider the interests of all stakeholders affected by their decisions and actions, rather than solely focusing on maximizing profits for shareholders (Wagner, Alves and Raposo, 2012) . </a:t>
            </a:r>
          </a:p>
          <a:p>
            <a:pPr algn="just"/>
            <a:r>
              <a:rPr lang="en-GB" sz="1800" b="0" i="0" u="none" strike="noStrike" baseline="0" dirty="0">
                <a:latin typeface="Times New Roman" panose="02020603050405020304" pitchFamily="18" charset="0"/>
                <a:cs typeface="Times New Roman" panose="02020603050405020304" pitchFamily="18" charset="0"/>
              </a:rPr>
              <a:t>Stakeholder theory is about </a:t>
            </a:r>
            <a:r>
              <a:rPr lang="en-GB" dirty="0">
                <a:solidFill>
                  <a:schemeClr val="accent2"/>
                </a:solidFill>
                <a:latin typeface="Times New Roman" panose="02020603050405020304" pitchFamily="18" charset="0"/>
                <a:cs typeface="Times New Roman" panose="02020603050405020304" pitchFamily="18" charset="0"/>
              </a:rPr>
              <a:t>managing potential conflict </a:t>
            </a:r>
            <a:r>
              <a:rPr lang="en-GB" sz="1800" b="0" i="0" u="none" strike="noStrike" baseline="0" dirty="0">
                <a:latin typeface="Times New Roman" panose="02020603050405020304" pitchFamily="18" charset="0"/>
                <a:cs typeface="Times New Roman" panose="02020603050405020304" pitchFamily="18" charset="0"/>
              </a:rPr>
              <a:t>stemming from divergent interests.</a:t>
            </a:r>
          </a:p>
          <a:p>
            <a:pPr algn="just"/>
            <a:r>
              <a:rPr lang="en-GB" sz="1800" b="0" i="0" u="none" strike="noStrike" baseline="0" dirty="0">
                <a:latin typeface="Times New Roman" panose="02020603050405020304" pitchFamily="18" charset="0"/>
                <a:cs typeface="Times New Roman" panose="02020603050405020304" pitchFamily="18" charset="0"/>
              </a:rPr>
              <a:t>Stakeholders who are strategically important should be managed as partners (</a:t>
            </a:r>
            <a:r>
              <a:rPr lang="en-GB" dirty="0">
                <a:latin typeface="Times New Roman" panose="02020603050405020304" pitchFamily="18" charset="0"/>
                <a:cs typeface="Times New Roman" panose="02020603050405020304" pitchFamily="18" charset="0"/>
              </a:rPr>
              <a:t>Fassin, 2009).</a:t>
            </a:r>
            <a:endParaRPr lang="en-GB" sz="1800" b="0" i="0" u="none" strike="noStrike" baseline="0"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Stakeholder theory draws on four of the social sciences: sociology, economics, politics and ethics, corporate social responsibility and organisational studies.</a:t>
            </a:r>
          </a:p>
          <a:p>
            <a:pPr algn="l"/>
            <a:endParaRPr lang="en-GB" sz="18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E1D3A9-028E-9AB3-E4A6-9A235E2598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spTree>
    <p:extLst>
      <p:ext uri="{BB962C8B-B14F-4D97-AF65-F5344CB8AC3E}">
        <p14:creationId xmlns:p14="http://schemas.microsoft.com/office/powerpoint/2010/main" val="192461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5687-6474-9926-893D-B6CF03E192E7}"/>
              </a:ext>
            </a:extLst>
          </p:cNvPr>
          <p:cNvSpPr>
            <a:spLocks noGrp="1"/>
          </p:cNvSpPr>
          <p:nvPr>
            <p:ph type="title"/>
          </p:nvPr>
        </p:nvSpPr>
        <p:spPr/>
        <p:txBody>
          <a:bodyPr/>
          <a:lstStyle/>
          <a:p>
            <a:r>
              <a:rPr lang="en-GB" sz="3200" dirty="0">
                <a:solidFill>
                  <a:schemeClr val="accent5"/>
                </a:solidFill>
              </a:rPr>
              <a:t>Examples of stakeholders</a:t>
            </a:r>
          </a:p>
        </p:txBody>
      </p:sp>
      <p:sp>
        <p:nvSpPr>
          <p:cNvPr id="3" name="Text Placeholder 2">
            <a:extLst>
              <a:ext uri="{FF2B5EF4-FFF2-40B4-BE49-F238E27FC236}">
                <a16:creationId xmlns:a16="http://schemas.microsoft.com/office/drawing/2014/main" id="{ABDA07E7-48A1-60D8-BB93-A95E7D07B5D2}"/>
              </a:ext>
            </a:extLst>
          </p:cNvPr>
          <p:cNvSpPr>
            <a:spLocks noGrp="1"/>
          </p:cNvSpPr>
          <p:nvPr>
            <p:ph type="body" idx="1"/>
          </p:nvPr>
        </p:nvSpPr>
        <p:spPr>
          <a:xfrm>
            <a:off x="387900" y="1249679"/>
            <a:ext cx="8368200" cy="3807137"/>
          </a:xfrm>
        </p:spPr>
        <p:txBody>
          <a:bodyPr>
            <a:normAutofit fontScale="92500" lnSpcReduction="20000"/>
          </a:bodyPr>
          <a:lstStyle/>
          <a:p>
            <a:pPr>
              <a:lnSpc>
                <a:spcPct val="120000"/>
              </a:lnSpc>
            </a:pPr>
            <a:r>
              <a:rPr lang="en-GB" sz="2100" b="1" dirty="0">
                <a:solidFill>
                  <a:schemeClr val="accent5"/>
                </a:solidFill>
                <a:latin typeface="Times New Roman" panose="02020603050405020304" pitchFamily="18" charset="0"/>
                <a:cs typeface="Times New Roman" panose="02020603050405020304" pitchFamily="18" charset="0"/>
              </a:rPr>
              <a:t>Internal Stakeholders</a:t>
            </a:r>
          </a:p>
          <a:p>
            <a:pPr indent="841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Sponsor</a:t>
            </a:r>
          </a:p>
          <a:p>
            <a:pPr indent="841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Portfolio steering committee</a:t>
            </a:r>
          </a:p>
          <a:p>
            <a:pPr indent="841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Team members</a:t>
            </a:r>
          </a:p>
          <a:p>
            <a:pPr indent="-79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Resource Manager</a:t>
            </a:r>
          </a:p>
          <a:p>
            <a:pPr marL="449262" indent="0">
              <a:lnSpc>
                <a:spcPct val="120000"/>
              </a:lnSpc>
              <a:buNone/>
            </a:pPr>
            <a:endParaRPr lang="en-GB" dirty="0">
              <a:latin typeface="Times New Roman" panose="02020603050405020304" pitchFamily="18" charset="0"/>
              <a:cs typeface="Times New Roman" panose="02020603050405020304" pitchFamily="18" charset="0"/>
            </a:endParaRPr>
          </a:p>
          <a:p>
            <a:pPr>
              <a:lnSpc>
                <a:spcPct val="120000"/>
              </a:lnSpc>
            </a:pPr>
            <a:r>
              <a:rPr lang="en-GB" sz="2100" b="1" dirty="0">
                <a:solidFill>
                  <a:schemeClr val="accent5"/>
                </a:solidFill>
                <a:latin typeface="Times New Roman" panose="02020603050405020304" pitchFamily="18" charset="0"/>
                <a:cs typeface="Times New Roman" panose="02020603050405020304" pitchFamily="18" charset="0"/>
              </a:rPr>
              <a:t>External stakeholders</a:t>
            </a:r>
          </a:p>
          <a:p>
            <a:pPr indent="-79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Customers</a:t>
            </a:r>
          </a:p>
          <a:p>
            <a:pPr indent="-79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End users</a:t>
            </a:r>
          </a:p>
          <a:p>
            <a:pPr indent="-79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Suppliers</a:t>
            </a:r>
          </a:p>
          <a:p>
            <a:pPr indent="-79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Shareholders</a:t>
            </a:r>
          </a:p>
          <a:p>
            <a:pPr indent="-79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Regulatory bodies</a:t>
            </a:r>
          </a:p>
          <a:p>
            <a:pPr indent="-7938">
              <a:lnSpc>
                <a:spcPct val="12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Competitors</a:t>
            </a:r>
          </a:p>
        </p:txBody>
      </p:sp>
      <p:sp>
        <p:nvSpPr>
          <p:cNvPr id="4" name="Slide Number Placeholder 3">
            <a:extLst>
              <a:ext uri="{FF2B5EF4-FFF2-40B4-BE49-F238E27FC236}">
                <a16:creationId xmlns:a16="http://schemas.microsoft.com/office/drawing/2014/main" id="{014953D2-EAB8-FAF6-1594-FBF780438C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174210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457F-32C5-82AE-013A-B568396B01B6}"/>
              </a:ext>
            </a:extLst>
          </p:cNvPr>
          <p:cNvSpPr>
            <a:spLocks noGrp="1"/>
          </p:cNvSpPr>
          <p:nvPr>
            <p:ph type="title"/>
          </p:nvPr>
        </p:nvSpPr>
        <p:spPr/>
        <p:txBody>
          <a:bodyPr/>
          <a:lstStyle/>
          <a:p>
            <a:r>
              <a:rPr lang="en-GB" sz="3200" dirty="0">
                <a:solidFill>
                  <a:schemeClr val="accent5"/>
                </a:solidFill>
              </a:rPr>
              <a:t>Examples of Project Stakeholders</a:t>
            </a:r>
          </a:p>
        </p:txBody>
      </p:sp>
      <p:sp>
        <p:nvSpPr>
          <p:cNvPr id="4" name="Slide Number Placeholder 3">
            <a:extLst>
              <a:ext uri="{FF2B5EF4-FFF2-40B4-BE49-F238E27FC236}">
                <a16:creationId xmlns:a16="http://schemas.microsoft.com/office/drawing/2014/main" id="{A76F4588-CB4B-F169-F8F6-BE74433D5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pic>
        <p:nvPicPr>
          <p:cNvPr id="6" name="Picture 5">
            <a:extLst>
              <a:ext uri="{FF2B5EF4-FFF2-40B4-BE49-F238E27FC236}">
                <a16:creationId xmlns:a16="http://schemas.microsoft.com/office/drawing/2014/main" id="{7E1E7DD3-245A-0A7E-50A7-B7407952A18B}"/>
              </a:ext>
            </a:extLst>
          </p:cNvPr>
          <p:cNvPicPr>
            <a:picLocks noChangeAspect="1"/>
          </p:cNvPicPr>
          <p:nvPr/>
        </p:nvPicPr>
        <p:blipFill>
          <a:blip r:embed="rId3"/>
          <a:stretch>
            <a:fillRect/>
          </a:stretch>
        </p:blipFill>
        <p:spPr>
          <a:xfrm>
            <a:off x="2026230" y="1144125"/>
            <a:ext cx="4153590" cy="3958978"/>
          </a:xfrm>
          <a:prstGeom prst="rect">
            <a:avLst/>
          </a:prstGeom>
        </p:spPr>
      </p:pic>
    </p:spTree>
    <p:extLst>
      <p:ext uri="{BB962C8B-B14F-4D97-AF65-F5344CB8AC3E}">
        <p14:creationId xmlns:p14="http://schemas.microsoft.com/office/powerpoint/2010/main" val="415451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5212-1266-C409-5CC5-8F851D2C6D8A}"/>
              </a:ext>
            </a:extLst>
          </p:cNvPr>
          <p:cNvSpPr>
            <a:spLocks noGrp="1"/>
          </p:cNvSpPr>
          <p:nvPr>
            <p:ph type="title"/>
          </p:nvPr>
        </p:nvSpPr>
        <p:spPr/>
        <p:txBody>
          <a:bodyPr>
            <a:normAutofit fontScale="90000"/>
          </a:bodyPr>
          <a:lstStyle/>
          <a:p>
            <a:r>
              <a:rPr lang="en-GB" sz="3200" dirty="0">
                <a:solidFill>
                  <a:schemeClr val="accent5"/>
                </a:solidFill>
              </a:rPr>
              <a:t>Key questions stakeholders should answer</a:t>
            </a:r>
          </a:p>
        </p:txBody>
      </p:sp>
      <p:sp>
        <p:nvSpPr>
          <p:cNvPr id="3" name="Text Placeholder 2">
            <a:extLst>
              <a:ext uri="{FF2B5EF4-FFF2-40B4-BE49-F238E27FC236}">
                <a16:creationId xmlns:a16="http://schemas.microsoft.com/office/drawing/2014/main" id="{F403B279-EF6E-25C4-0A40-E50F0A8D419A}"/>
              </a:ext>
            </a:extLst>
          </p:cNvPr>
          <p:cNvSpPr>
            <a:spLocks noGrp="1"/>
          </p:cNvSpPr>
          <p:nvPr>
            <p:ph type="body" idx="1"/>
          </p:nvPr>
        </p:nvSpPr>
        <p:spPr/>
        <p:txBody>
          <a:bodyPr/>
          <a:lstStyle/>
          <a:p>
            <a:pPr algn="just">
              <a:lnSpc>
                <a:spcPct val="150000"/>
              </a:lnSpc>
            </a:pPr>
            <a:r>
              <a:rPr lang="en-GB" sz="2000" dirty="0">
                <a:solidFill>
                  <a:schemeClr val="tx1"/>
                </a:solidFill>
                <a:latin typeface="Times New Roman" panose="02020603050405020304" pitchFamily="18" charset="0"/>
                <a:cs typeface="Times New Roman" panose="02020603050405020304" pitchFamily="18" charset="0"/>
              </a:rPr>
              <a:t>What does success look like for this project? </a:t>
            </a:r>
          </a:p>
          <a:p>
            <a:pPr algn="just">
              <a:lnSpc>
                <a:spcPct val="150000"/>
              </a:lnSpc>
            </a:pPr>
            <a:r>
              <a:rPr lang="en-GB" sz="2000" dirty="0">
                <a:solidFill>
                  <a:schemeClr val="tx1"/>
                </a:solidFill>
                <a:latin typeface="Times New Roman" panose="02020603050405020304" pitchFamily="18" charset="0"/>
                <a:cs typeface="Times New Roman" panose="02020603050405020304" pitchFamily="18" charset="0"/>
              </a:rPr>
              <a:t>How will success be measured? </a:t>
            </a:r>
          </a:p>
          <a:p>
            <a:pPr algn="just">
              <a:lnSpc>
                <a:spcPct val="150000"/>
              </a:lnSpc>
            </a:pPr>
            <a:r>
              <a:rPr lang="en-GB" sz="2000" dirty="0">
                <a:solidFill>
                  <a:schemeClr val="tx1"/>
                </a:solidFill>
                <a:latin typeface="Times New Roman" panose="02020603050405020304" pitchFamily="18" charset="0"/>
                <a:cs typeface="Times New Roman" panose="02020603050405020304" pitchFamily="18" charset="0"/>
              </a:rPr>
              <a:t>What factors may impact success?</a:t>
            </a:r>
          </a:p>
        </p:txBody>
      </p:sp>
      <p:sp>
        <p:nvSpPr>
          <p:cNvPr id="4" name="Slide Number Placeholder 3">
            <a:extLst>
              <a:ext uri="{FF2B5EF4-FFF2-40B4-BE49-F238E27FC236}">
                <a16:creationId xmlns:a16="http://schemas.microsoft.com/office/drawing/2014/main" id="{43E38D19-67A0-B421-AEA3-0C854139BF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36305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6604-9AB4-352F-7AFA-8356B8DA7861}"/>
              </a:ext>
            </a:extLst>
          </p:cNvPr>
          <p:cNvSpPr>
            <a:spLocks noGrp="1"/>
          </p:cNvSpPr>
          <p:nvPr>
            <p:ph type="title"/>
          </p:nvPr>
        </p:nvSpPr>
        <p:spPr/>
        <p:txBody>
          <a:bodyPr>
            <a:normAutofit/>
          </a:bodyPr>
          <a:lstStyle/>
          <a:p>
            <a:r>
              <a:rPr lang="en-GB" sz="3200" dirty="0">
                <a:solidFill>
                  <a:schemeClr val="accent5"/>
                </a:solidFill>
              </a:rPr>
              <a:t>Challenges in Identifying Stakeholders</a:t>
            </a:r>
          </a:p>
        </p:txBody>
      </p:sp>
      <p:sp>
        <p:nvSpPr>
          <p:cNvPr id="3" name="Text Placeholder 2">
            <a:extLst>
              <a:ext uri="{FF2B5EF4-FFF2-40B4-BE49-F238E27FC236}">
                <a16:creationId xmlns:a16="http://schemas.microsoft.com/office/drawing/2014/main" id="{E896A9BE-252B-0DF8-F835-0693AAE6397C}"/>
              </a:ext>
            </a:extLst>
          </p:cNvPr>
          <p:cNvSpPr>
            <a:spLocks noGrp="1"/>
          </p:cNvSpPr>
          <p:nvPr>
            <p:ph type="body" idx="1"/>
          </p:nvPr>
        </p:nvSpPr>
        <p:spPr>
          <a:xfrm>
            <a:off x="114300" y="1280160"/>
            <a:ext cx="8641800" cy="3288564"/>
          </a:xfrm>
        </p:spPr>
        <p:txBody>
          <a:bodyPr/>
          <a:lstStyle/>
          <a:p>
            <a:r>
              <a:rPr lang="en-GB" sz="2000" dirty="0">
                <a:solidFill>
                  <a:schemeClr val="tx1"/>
                </a:solidFill>
                <a:latin typeface="Times New Roman" panose="02020603050405020304" pitchFamily="18" charset="0"/>
                <a:cs typeface="Times New Roman" panose="02020603050405020304" pitchFamily="18" charset="0"/>
              </a:rPr>
              <a:t>Incomplete Information</a:t>
            </a:r>
          </a:p>
          <a:p>
            <a:r>
              <a:rPr lang="en-GB" sz="2000" dirty="0">
                <a:solidFill>
                  <a:schemeClr val="tx1"/>
                </a:solidFill>
                <a:latin typeface="Times New Roman" panose="02020603050405020304" pitchFamily="18" charset="0"/>
                <a:cs typeface="Times New Roman" panose="02020603050405020304" pitchFamily="18" charset="0"/>
              </a:rPr>
              <a:t>Hidden Stakeholders</a:t>
            </a:r>
          </a:p>
          <a:p>
            <a:r>
              <a:rPr lang="en-GB" sz="2000" dirty="0">
                <a:solidFill>
                  <a:schemeClr val="tx1"/>
                </a:solidFill>
                <a:latin typeface="Times New Roman" panose="02020603050405020304" pitchFamily="18" charset="0"/>
                <a:cs typeface="Times New Roman" panose="02020603050405020304" pitchFamily="18" charset="0"/>
              </a:rPr>
              <a:t>Changing Dynamics</a:t>
            </a:r>
          </a:p>
          <a:p>
            <a:r>
              <a:rPr lang="en-GB" sz="2000" dirty="0">
                <a:solidFill>
                  <a:schemeClr val="tx1"/>
                </a:solidFill>
                <a:latin typeface="Times New Roman" panose="02020603050405020304" pitchFamily="18" charset="0"/>
                <a:cs typeface="Times New Roman" panose="02020603050405020304" pitchFamily="18" charset="0"/>
              </a:rPr>
              <a:t>Conflicting Perspectives</a:t>
            </a:r>
          </a:p>
          <a:p>
            <a:r>
              <a:rPr lang="en-GB" sz="2000" dirty="0">
                <a:solidFill>
                  <a:schemeClr val="tx1"/>
                </a:solidFill>
                <a:latin typeface="Times New Roman" panose="02020603050405020304" pitchFamily="18" charset="0"/>
                <a:cs typeface="Times New Roman" panose="02020603050405020304" pitchFamily="18" charset="0"/>
              </a:rPr>
              <a:t>Stakeholder Bias</a:t>
            </a:r>
          </a:p>
          <a:p>
            <a:r>
              <a:rPr lang="en-GB" sz="2000" dirty="0">
                <a:solidFill>
                  <a:schemeClr val="tx1"/>
                </a:solidFill>
                <a:latin typeface="Times New Roman" panose="02020603050405020304" pitchFamily="18" charset="0"/>
                <a:cs typeface="Times New Roman" panose="02020603050405020304" pitchFamily="18" charset="0"/>
              </a:rPr>
              <a:t>Resource Constraints</a:t>
            </a:r>
          </a:p>
          <a:p>
            <a:pPr marL="114300" indent="0">
              <a:buNone/>
            </a:pP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D0A55D9-D937-CBC9-FFFA-478702CB9E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30366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BEBA-5CD9-DC1A-DFB4-70AAA20167DC}"/>
              </a:ext>
            </a:extLst>
          </p:cNvPr>
          <p:cNvSpPr>
            <a:spLocks noGrp="1"/>
          </p:cNvSpPr>
          <p:nvPr>
            <p:ph type="title"/>
          </p:nvPr>
        </p:nvSpPr>
        <p:spPr/>
        <p:txBody>
          <a:bodyPr>
            <a:normAutofit/>
          </a:bodyPr>
          <a:lstStyle/>
          <a:p>
            <a:r>
              <a:rPr lang="en-GB" sz="3200" dirty="0">
                <a:solidFill>
                  <a:schemeClr val="accent5"/>
                </a:solidFill>
              </a:rPr>
              <a:t>So how do we identify the stakeholders?</a:t>
            </a:r>
          </a:p>
        </p:txBody>
      </p:sp>
      <p:sp>
        <p:nvSpPr>
          <p:cNvPr id="3" name="Text Placeholder 2">
            <a:extLst>
              <a:ext uri="{FF2B5EF4-FFF2-40B4-BE49-F238E27FC236}">
                <a16:creationId xmlns:a16="http://schemas.microsoft.com/office/drawing/2014/main" id="{BB3AEB9C-7F6E-0E6D-6197-ECFD669458F8}"/>
              </a:ext>
            </a:extLst>
          </p:cNvPr>
          <p:cNvSpPr>
            <a:spLocks noGrp="1"/>
          </p:cNvSpPr>
          <p:nvPr>
            <p:ph type="body" idx="1"/>
          </p:nvPr>
        </p:nvSpPr>
        <p:spPr>
          <a:xfrm>
            <a:off x="387900" y="1264920"/>
            <a:ext cx="8368200" cy="3303804"/>
          </a:xfrm>
        </p:spPr>
        <p:txBody>
          <a:bodyPr/>
          <a:lstStyle/>
          <a:p>
            <a:r>
              <a:rPr lang="en-GB" dirty="0"/>
              <a:t>Who are the sponsors, customers, users, suppliers, employers interested or affected</a:t>
            </a:r>
          </a:p>
          <a:p>
            <a:r>
              <a:rPr lang="en-GB" dirty="0"/>
              <a:t>Who is (people/organisations/systems) affected by the project?</a:t>
            </a:r>
          </a:p>
          <a:p>
            <a:r>
              <a:rPr lang="en-GB" dirty="0"/>
              <a:t>Which processes are affected?</a:t>
            </a:r>
          </a:p>
          <a:p>
            <a:r>
              <a:rPr lang="en-GB" dirty="0"/>
              <a:t>Competitors/creditors/authorities interested</a:t>
            </a:r>
          </a:p>
          <a:p>
            <a:r>
              <a:rPr lang="en-GB" dirty="0"/>
              <a:t>Power/Legitimacy/ Urgency, Proximity/ Interest</a:t>
            </a:r>
          </a:p>
        </p:txBody>
      </p:sp>
      <p:sp>
        <p:nvSpPr>
          <p:cNvPr id="4" name="Slide Number Placeholder 3">
            <a:extLst>
              <a:ext uri="{FF2B5EF4-FFF2-40B4-BE49-F238E27FC236}">
                <a16:creationId xmlns:a16="http://schemas.microsoft.com/office/drawing/2014/main" id="{79AE406D-B630-3991-03B4-3596A89755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122826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147C-F58C-A73D-074E-B0F65FB5C229}"/>
              </a:ext>
            </a:extLst>
          </p:cNvPr>
          <p:cNvSpPr>
            <a:spLocks noGrp="1"/>
          </p:cNvSpPr>
          <p:nvPr>
            <p:ph type="title"/>
          </p:nvPr>
        </p:nvSpPr>
        <p:spPr/>
        <p:txBody>
          <a:bodyPr/>
          <a:lstStyle/>
          <a:p>
            <a:r>
              <a:rPr lang="en-GB" sz="3200" dirty="0">
                <a:solidFill>
                  <a:schemeClr val="accent5"/>
                </a:solidFill>
              </a:rPr>
              <a:t>Stakeholder Analysis</a:t>
            </a:r>
          </a:p>
        </p:txBody>
      </p:sp>
      <p:sp>
        <p:nvSpPr>
          <p:cNvPr id="3" name="Text Placeholder 2">
            <a:extLst>
              <a:ext uri="{FF2B5EF4-FFF2-40B4-BE49-F238E27FC236}">
                <a16:creationId xmlns:a16="http://schemas.microsoft.com/office/drawing/2014/main" id="{EC32A648-E3AC-9FC7-88D5-38FA46A111A8}"/>
              </a:ext>
            </a:extLst>
          </p:cNvPr>
          <p:cNvSpPr>
            <a:spLocks noGrp="1"/>
          </p:cNvSpPr>
          <p:nvPr>
            <p:ph type="body" idx="1"/>
          </p:nvPr>
        </p:nvSpPr>
        <p:spPr>
          <a:xfrm>
            <a:off x="220980" y="1242059"/>
            <a:ext cx="8800178" cy="3814757"/>
          </a:xfrm>
        </p:spPr>
        <p:txBody>
          <a:bodyPr>
            <a:normAutofit/>
          </a:bodyPr>
          <a:lstStyle/>
          <a:p>
            <a:pPr algn="just">
              <a:lnSpc>
                <a:spcPct val="150000"/>
              </a:lnSpc>
            </a:pPr>
            <a:r>
              <a:rPr lang="en-GB" b="1" dirty="0">
                <a:solidFill>
                  <a:schemeClr val="accent5"/>
                </a:solidFill>
              </a:rPr>
              <a:t>Stakeholder analysis </a:t>
            </a:r>
            <a:r>
              <a:rPr lang="en-GB" dirty="0"/>
              <a:t>is a process of systematically gathering and analysing information to determine whose interests should be taken into account when developing and/or implementing a policy or program. </a:t>
            </a:r>
          </a:p>
          <a:p>
            <a:pPr algn="just">
              <a:lnSpc>
                <a:spcPct val="150000"/>
              </a:lnSpc>
            </a:pPr>
            <a:r>
              <a:rPr lang="en-GB" dirty="0"/>
              <a:t>Two methods of performing analysis</a:t>
            </a:r>
          </a:p>
          <a:p>
            <a:pPr algn="just">
              <a:lnSpc>
                <a:spcPct val="150000"/>
              </a:lnSpc>
            </a:pPr>
            <a:r>
              <a:rPr lang="en-GB" dirty="0"/>
              <a:t>Stakeholder circle</a:t>
            </a:r>
          </a:p>
          <a:p>
            <a:pPr algn="just">
              <a:lnSpc>
                <a:spcPct val="150000"/>
              </a:lnSpc>
            </a:pPr>
            <a:r>
              <a:rPr lang="en-GB" dirty="0"/>
              <a:t>Organisational Zoo concept (Walker, </a:t>
            </a:r>
            <a:r>
              <a:rPr lang="en-GB" dirty="0" err="1"/>
              <a:t>Bourne</a:t>
            </a:r>
            <a:r>
              <a:rPr lang="en-GB" dirty="0"/>
              <a:t> and Shelley, 2008). </a:t>
            </a:r>
          </a:p>
          <a:p>
            <a:pPr algn="just"/>
            <a:endParaRPr lang="en-GB" b="1" dirty="0">
              <a:solidFill>
                <a:schemeClr val="accent5"/>
              </a:solidFill>
            </a:endParaRPr>
          </a:p>
          <a:p>
            <a:pPr marL="114300" indent="0" algn="just">
              <a:buNone/>
            </a:pPr>
            <a:endParaRPr lang="en-GB" sz="1700" dirty="0">
              <a:solidFill>
                <a:schemeClr val="tx1"/>
              </a:solidFill>
              <a:latin typeface="Times New Roman" panose="02020603050405020304" pitchFamily="18" charset="0"/>
              <a:cs typeface="Times New Roman" panose="02020603050405020304" pitchFamily="18" charset="0"/>
            </a:endParaRPr>
          </a:p>
          <a:p>
            <a:pPr algn="just"/>
            <a:endParaRPr lang="en-GB" sz="2000" dirty="0">
              <a:solidFill>
                <a:schemeClr val="tx1"/>
              </a:solidFill>
              <a:latin typeface="Times New Roman" panose="02020603050405020304" pitchFamily="18"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371A51CF-127B-4C10-43C6-E3096923AE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spTree>
    <p:extLst>
      <p:ext uri="{BB962C8B-B14F-4D97-AF65-F5344CB8AC3E}">
        <p14:creationId xmlns:p14="http://schemas.microsoft.com/office/powerpoint/2010/main" val="242236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D59C-E948-0482-CC78-E68597FC1F03}"/>
              </a:ext>
            </a:extLst>
          </p:cNvPr>
          <p:cNvSpPr>
            <a:spLocks noGrp="1"/>
          </p:cNvSpPr>
          <p:nvPr>
            <p:ph type="title"/>
          </p:nvPr>
        </p:nvSpPr>
        <p:spPr/>
        <p:txBody>
          <a:bodyPr/>
          <a:lstStyle/>
          <a:p>
            <a:r>
              <a:rPr lang="en-GB" sz="3200" dirty="0">
                <a:solidFill>
                  <a:schemeClr val="accent5"/>
                </a:solidFill>
              </a:rPr>
              <a:t>Stakeholder Circle</a:t>
            </a:r>
          </a:p>
        </p:txBody>
      </p:sp>
      <p:sp>
        <p:nvSpPr>
          <p:cNvPr id="3" name="Text Placeholder 2">
            <a:extLst>
              <a:ext uri="{FF2B5EF4-FFF2-40B4-BE49-F238E27FC236}">
                <a16:creationId xmlns:a16="http://schemas.microsoft.com/office/drawing/2014/main" id="{D2EE079A-7CEA-835B-973B-315CC53FCFF2}"/>
              </a:ext>
            </a:extLst>
          </p:cNvPr>
          <p:cNvSpPr>
            <a:spLocks noGrp="1"/>
          </p:cNvSpPr>
          <p:nvPr>
            <p:ph type="body" idx="1"/>
          </p:nvPr>
        </p:nvSpPr>
        <p:spPr/>
        <p:txBody>
          <a:bodyPr>
            <a:normAutofit fontScale="85000" lnSpcReduction="10000"/>
          </a:bodyPr>
          <a:lstStyle/>
          <a:p>
            <a:pPr algn="just"/>
            <a:r>
              <a:rPr lang="en-GB" b="1" dirty="0">
                <a:solidFill>
                  <a:schemeClr val="accent5"/>
                </a:solidFill>
              </a:rPr>
              <a:t>Identify stakeholders</a:t>
            </a:r>
            <a:r>
              <a:rPr lang="en-GB" sz="2400" dirty="0">
                <a:solidFill>
                  <a:schemeClr val="tx1"/>
                </a:solidFill>
                <a:latin typeface="Times New Roman" panose="02020603050405020304" pitchFamily="18" charset="0"/>
                <a:cs typeface="Times New Roman" panose="02020603050405020304" pitchFamily="18" charset="0"/>
              </a:rPr>
              <a:t>: Project team brainstorming is recommended in order to ensure that all relevant stakeholders are captured and recorded.</a:t>
            </a:r>
          </a:p>
          <a:p>
            <a:pPr algn="just"/>
            <a:r>
              <a:rPr lang="en-GB" b="1" dirty="0">
                <a:solidFill>
                  <a:schemeClr val="accent5"/>
                </a:solidFill>
              </a:rPr>
              <a:t>Prioritisation</a:t>
            </a:r>
          </a:p>
          <a:p>
            <a:pPr indent="-7938">
              <a:buFont typeface="Wingdings" panose="05000000000000000000" pitchFamily="2" charset="2"/>
              <a:buChar char="ü"/>
            </a:pPr>
            <a:r>
              <a:rPr lang="en-GB" b="1" dirty="0">
                <a:solidFill>
                  <a:schemeClr val="accent5"/>
                </a:solidFill>
              </a:rPr>
              <a:t>	</a:t>
            </a:r>
            <a:r>
              <a:rPr lang="en-GB" sz="1800" b="1" dirty="0">
                <a:solidFill>
                  <a:schemeClr val="accent5"/>
                </a:solidFill>
              </a:rPr>
              <a:t>Interest ranking</a:t>
            </a:r>
            <a:r>
              <a:rPr lang="en-GB" sz="1800" dirty="0">
                <a:solidFill>
                  <a:schemeClr val="tx1"/>
                </a:solidFill>
                <a:latin typeface="Times New Roman" panose="02020603050405020304" pitchFamily="18" charset="0"/>
                <a:cs typeface="Times New Roman" panose="02020603050405020304" pitchFamily="18" charset="0"/>
              </a:rPr>
              <a:t>: Rank all identified stakeholders in terms of the perceived 	level of 	interest of each stakeholder.</a:t>
            </a:r>
          </a:p>
          <a:p>
            <a:pPr indent="258763">
              <a:buFont typeface="Wingdings" panose="05000000000000000000" pitchFamily="2" charset="2"/>
              <a:buChar char="ü"/>
            </a:pPr>
            <a:r>
              <a:rPr lang="en-GB" sz="1800" b="1" dirty="0">
                <a:solidFill>
                  <a:schemeClr val="accent5"/>
                </a:solidFill>
              </a:rPr>
              <a:t>	Power ranking</a:t>
            </a:r>
            <a:r>
              <a:rPr lang="en-GB" sz="1800" dirty="0">
                <a:solidFill>
                  <a:schemeClr val="tx1"/>
                </a:solidFill>
                <a:latin typeface="Times New Roman" panose="02020603050405020304" pitchFamily="18" charset="0"/>
                <a:cs typeface="Times New Roman" panose="02020603050405020304" pitchFamily="18" charset="0"/>
              </a:rPr>
              <a:t>: Rank all identified stakeholders in terms of the power to 	affect the 	outcome of (or otherwise interfere with) the project.</a:t>
            </a:r>
          </a:p>
          <a:p>
            <a:pPr algn="just"/>
            <a:r>
              <a:rPr lang="en-GB" b="1" dirty="0">
                <a:solidFill>
                  <a:schemeClr val="accent5"/>
                </a:solidFill>
              </a:rPr>
              <a:t>Visualise</a:t>
            </a:r>
          </a:p>
          <a:p>
            <a:pPr algn="just"/>
            <a:r>
              <a:rPr lang="en-GB" b="1" dirty="0">
                <a:solidFill>
                  <a:schemeClr val="accent5"/>
                </a:solidFill>
              </a:rPr>
              <a:t>Engage stakeholders</a:t>
            </a:r>
          </a:p>
          <a:p>
            <a:pPr algn="just"/>
            <a:r>
              <a:rPr lang="en-GB" b="1" dirty="0">
                <a:solidFill>
                  <a:schemeClr val="accent5"/>
                </a:solidFill>
              </a:rPr>
              <a:t>Monitor effective </a:t>
            </a:r>
            <a:r>
              <a:rPr lang="en-GB" b="1" dirty="0" err="1">
                <a:solidFill>
                  <a:schemeClr val="accent5"/>
                </a:solidFill>
              </a:rPr>
              <a:t>communicationUnderstand</a:t>
            </a:r>
            <a:endParaRPr lang="en-GB" b="1" dirty="0">
              <a:solidFill>
                <a:schemeClr val="accent5"/>
              </a:solidFill>
            </a:endParaRPr>
          </a:p>
          <a:p>
            <a:endParaRPr lang="en-GB" dirty="0"/>
          </a:p>
        </p:txBody>
      </p:sp>
      <p:sp>
        <p:nvSpPr>
          <p:cNvPr id="4" name="Slide Number Placeholder 3">
            <a:extLst>
              <a:ext uri="{FF2B5EF4-FFF2-40B4-BE49-F238E27FC236}">
                <a16:creationId xmlns:a16="http://schemas.microsoft.com/office/drawing/2014/main" id="{227D45FB-6C3F-CA52-2608-6E523150B0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Tree>
    <p:extLst>
      <p:ext uri="{BB962C8B-B14F-4D97-AF65-F5344CB8AC3E}">
        <p14:creationId xmlns:p14="http://schemas.microsoft.com/office/powerpoint/2010/main" val="90616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DF3D-DD2E-B883-C1E0-6673E267222E}"/>
              </a:ext>
            </a:extLst>
          </p:cNvPr>
          <p:cNvSpPr>
            <a:spLocks noGrp="1"/>
          </p:cNvSpPr>
          <p:nvPr>
            <p:ph type="title"/>
          </p:nvPr>
        </p:nvSpPr>
        <p:spPr/>
        <p:txBody>
          <a:bodyPr>
            <a:normAutofit/>
          </a:bodyPr>
          <a:lstStyle/>
          <a:p>
            <a:r>
              <a:rPr lang="en-GB" sz="3200" dirty="0">
                <a:solidFill>
                  <a:schemeClr val="accent5"/>
                </a:solidFill>
              </a:rPr>
              <a:t>Stakeholder Prioritisation</a:t>
            </a:r>
          </a:p>
        </p:txBody>
      </p:sp>
      <p:sp>
        <p:nvSpPr>
          <p:cNvPr id="4" name="Slide Number Placeholder 3">
            <a:extLst>
              <a:ext uri="{FF2B5EF4-FFF2-40B4-BE49-F238E27FC236}">
                <a16:creationId xmlns:a16="http://schemas.microsoft.com/office/drawing/2014/main" id="{85D39784-50C6-7727-D07C-963A34B39E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pic>
        <p:nvPicPr>
          <p:cNvPr id="7" name="Picture 6">
            <a:extLst>
              <a:ext uri="{FF2B5EF4-FFF2-40B4-BE49-F238E27FC236}">
                <a16:creationId xmlns:a16="http://schemas.microsoft.com/office/drawing/2014/main" id="{15940AFC-AF86-6603-86E8-9D0FD00D6D9B}"/>
              </a:ext>
            </a:extLst>
          </p:cNvPr>
          <p:cNvPicPr>
            <a:picLocks noChangeAspect="1"/>
          </p:cNvPicPr>
          <p:nvPr/>
        </p:nvPicPr>
        <p:blipFill>
          <a:blip r:embed="rId3"/>
          <a:stretch>
            <a:fillRect/>
          </a:stretch>
        </p:blipFill>
        <p:spPr>
          <a:xfrm>
            <a:off x="1961223" y="1292964"/>
            <a:ext cx="3804234" cy="3456732"/>
          </a:xfrm>
          <a:prstGeom prst="rect">
            <a:avLst/>
          </a:prstGeom>
        </p:spPr>
      </p:pic>
      <p:sp>
        <p:nvSpPr>
          <p:cNvPr id="3" name="TextBox 2">
            <a:extLst>
              <a:ext uri="{FF2B5EF4-FFF2-40B4-BE49-F238E27FC236}">
                <a16:creationId xmlns:a16="http://schemas.microsoft.com/office/drawing/2014/main" id="{6459DD3E-066F-B37E-4508-BFF4961E2921}"/>
              </a:ext>
            </a:extLst>
          </p:cNvPr>
          <p:cNvSpPr txBox="1"/>
          <p:nvPr/>
        </p:nvSpPr>
        <p:spPr>
          <a:xfrm>
            <a:off x="3093720" y="4744646"/>
            <a:ext cx="1271502" cy="307777"/>
          </a:xfrm>
          <a:prstGeom prst="rect">
            <a:avLst/>
          </a:prstGeom>
          <a:noFill/>
        </p:spPr>
        <p:txBody>
          <a:bodyPr wrap="none" rtlCol="0">
            <a:spAutoFit/>
          </a:bodyPr>
          <a:lstStyle/>
          <a:p>
            <a:r>
              <a:rPr lang="en-GB" sz="1000" dirty="0">
                <a:solidFill>
                  <a:schemeClr val="accent5"/>
                </a:solidFill>
              </a:rPr>
              <a:t>Power-interest</a:t>
            </a:r>
            <a:r>
              <a:rPr lang="en-GB" sz="1400" dirty="0">
                <a:solidFill>
                  <a:schemeClr val="accent5"/>
                </a:solidFill>
              </a:rPr>
              <a:t> </a:t>
            </a:r>
            <a:r>
              <a:rPr lang="en-GB" sz="1000" dirty="0">
                <a:solidFill>
                  <a:schemeClr val="accent5"/>
                </a:solidFill>
              </a:rPr>
              <a:t>grid</a:t>
            </a:r>
            <a:endParaRPr lang="en-GB" sz="1000" dirty="0"/>
          </a:p>
        </p:txBody>
      </p:sp>
    </p:spTree>
    <p:extLst>
      <p:ext uri="{BB962C8B-B14F-4D97-AF65-F5344CB8AC3E}">
        <p14:creationId xmlns:p14="http://schemas.microsoft.com/office/powerpoint/2010/main" val="127919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dirty="0">
                <a:solidFill>
                  <a:schemeClr val="accent5"/>
                </a:solidFill>
              </a:rPr>
              <a:t>Retrospection</a:t>
            </a:r>
            <a:endParaRPr sz="32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378608" y="1332411"/>
            <a:ext cx="7790032" cy="296526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200000"/>
              </a:lnSpc>
              <a:buClr>
                <a:schemeClr val="tx1"/>
              </a:buClr>
            </a:pPr>
            <a:r>
              <a:rPr lang="en-GB" sz="1600" dirty="0">
                <a:solidFill>
                  <a:schemeClr val="tx1"/>
                </a:solidFill>
                <a:latin typeface="Arial" panose="020B0604020202020204" pitchFamily="34" charset="0"/>
                <a:ea typeface="SimSun" panose="02010600030101010101" pitchFamily="2" charset="-122"/>
                <a:cs typeface="Times New Roman" panose="02020603050405020304" pitchFamily="18" charset="0"/>
              </a:rPr>
              <a:t>Leading a project team</a:t>
            </a:r>
          </a:p>
          <a:p>
            <a:pPr>
              <a:lnSpc>
                <a:spcPct val="200000"/>
              </a:lnSpc>
              <a:buClr>
                <a:schemeClr val="tx1"/>
              </a:buClr>
            </a:pPr>
            <a:r>
              <a:rPr lang="en-GB" sz="1600" dirty="0">
                <a:solidFill>
                  <a:schemeClr val="tx1"/>
                </a:solidFill>
                <a:latin typeface="Arial" panose="020B0604020202020204" pitchFamily="34" charset="0"/>
                <a:ea typeface="SimSun" panose="02010600030101010101" pitchFamily="2" charset="-122"/>
                <a:cs typeface="Times New Roman" panose="02020603050405020304" pitchFamily="18" charset="0"/>
              </a:rPr>
              <a:t>Making team decisions</a:t>
            </a:r>
          </a:p>
          <a:p>
            <a:pPr>
              <a:lnSpc>
                <a:spcPct val="200000"/>
              </a:lnSpc>
              <a:buClr>
                <a:schemeClr val="tx1"/>
              </a:buClr>
            </a:pPr>
            <a:r>
              <a:rPr lang="en-GB" sz="1600" dirty="0">
                <a:solidFill>
                  <a:schemeClr val="tx1"/>
                </a:solidFill>
                <a:latin typeface="Arial" panose="020B0604020202020204" pitchFamily="34" charset="0"/>
                <a:ea typeface="SimSun" panose="02010600030101010101" pitchFamily="2" charset="-122"/>
                <a:cs typeface="Times New Roman" panose="02020603050405020304" pitchFamily="18" charset="0"/>
              </a:rPr>
              <a:t>Sources of power</a:t>
            </a:r>
          </a:p>
          <a:p>
            <a:pPr>
              <a:lnSpc>
                <a:spcPct val="200000"/>
              </a:lnSpc>
              <a:buClr>
                <a:schemeClr val="tx1"/>
              </a:buClr>
            </a:pPr>
            <a:r>
              <a:rPr lang="en-GB" sz="1600" dirty="0">
                <a:solidFill>
                  <a:schemeClr val="tx1"/>
                </a:solidFill>
                <a:latin typeface="Arial" panose="020B0604020202020204" pitchFamily="34" charset="0"/>
                <a:ea typeface="SimSun" panose="02010600030101010101" pitchFamily="2" charset="-122"/>
                <a:cs typeface="Times New Roman" panose="02020603050405020304" pitchFamily="18" charset="0"/>
              </a:rPr>
              <a:t>Importance in understanding power sources</a:t>
            </a:r>
          </a:p>
          <a:p>
            <a:pPr>
              <a:lnSpc>
                <a:spcPct val="20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8E42-C047-E3A5-5F92-C8AF92AB219A}"/>
              </a:ext>
            </a:extLst>
          </p:cNvPr>
          <p:cNvSpPr>
            <a:spLocks noGrp="1"/>
          </p:cNvSpPr>
          <p:nvPr>
            <p:ph type="title"/>
          </p:nvPr>
        </p:nvSpPr>
        <p:spPr/>
        <p:txBody>
          <a:bodyPr/>
          <a:lstStyle/>
          <a:p>
            <a:r>
              <a:rPr lang="en-GB" sz="3200" dirty="0">
                <a:solidFill>
                  <a:schemeClr val="accent5"/>
                </a:solidFill>
              </a:rPr>
              <a:t>Organisational Zoo Concept</a:t>
            </a:r>
          </a:p>
        </p:txBody>
      </p:sp>
      <p:sp>
        <p:nvSpPr>
          <p:cNvPr id="3" name="Text Placeholder 2">
            <a:extLst>
              <a:ext uri="{FF2B5EF4-FFF2-40B4-BE49-F238E27FC236}">
                <a16:creationId xmlns:a16="http://schemas.microsoft.com/office/drawing/2014/main" id="{83F38DD0-1148-3065-45FB-3F69B887E6D6}"/>
              </a:ext>
            </a:extLst>
          </p:cNvPr>
          <p:cNvSpPr>
            <a:spLocks noGrp="1"/>
          </p:cNvSpPr>
          <p:nvPr>
            <p:ph type="body" idx="1"/>
          </p:nvPr>
        </p:nvSpPr>
        <p:spPr>
          <a:xfrm>
            <a:off x="83820" y="1287780"/>
            <a:ext cx="8854440" cy="3280944"/>
          </a:xfrm>
        </p:spPr>
        <p:txBody>
          <a:bodyPr/>
          <a:lstStyle/>
          <a:p>
            <a:r>
              <a:rPr lang="en-GB" dirty="0"/>
              <a:t>It’s a metaphorical approach</a:t>
            </a:r>
          </a:p>
          <a:p>
            <a:r>
              <a:rPr lang="en-GB" dirty="0"/>
              <a:t>Helps project teams to engage with  a  client’s  end-user  team  to  identify  ‘lead  users’ who   can   influence   effective   knowledge   transfer   of post-project   operational   and   maintenance   activities.</a:t>
            </a:r>
          </a:p>
          <a:p>
            <a:r>
              <a:rPr lang="en-GB" dirty="0"/>
              <a:t>Lions- assertive stakeholders</a:t>
            </a:r>
          </a:p>
          <a:p>
            <a:r>
              <a:rPr lang="en-GB" dirty="0"/>
              <a:t>Elephants- Steady Stakeholders</a:t>
            </a:r>
          </a:p>
          <a:p>
            <a:r>
              <a:rPr lang="en-GB" dirty="0"/>
              <a:t>Dolphins- Collaborative Stakeholders</a:t>
            </a:r>
          </a:p>
          <a:p>
            <a:r>
              <a:rPr lang="en-GB" dirty="0"/>
              <a:t>Turtle- Resistant Stakeholders</a:t>
            </a:r>
          </a:p>
          <a:p>
            <a:r>
              <a:rPr lang="en-GB" dirty="0"/>
              <a:t>This can be used when identify the characters of stakeholders.</a:t>
            </a:r>
          </a:p>
        </p:txBody>
      </p:sp>
      <p:sp>
        <p:nvSpPr>
          <p:cNvPr id="4" name="Slide Number Placeholder 3">
            <a:extLst>
              <a:ext uri="{FF2B5EF4-FFF2-40B4-BE49-F238E27FC236}">
                <a16:creationId xmlns:a16="http://schemas.microsoft.com/office/drawing/2014/main" id="{224E2FF6-50A9-F3D0-D738-CB25023CD3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2010817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EB94-0967-14BE-4F78-5001309733AB}"/>
              </a:ext>
            </a:extLst>
          </p:cNvPr>
          <p:cNvSpPr>
            <a:spLocks noGrp="1"/>
          </p:cNvSpPr>
          <p:nvPr>
            <p:ph type="title"/>
          </p:nvPr>
        </p:nvSpPr>
        <p:spPr>
          <a:xfrm>
            <a:off x="3962400" y="266787"/>
            <a:ext cx="4823460" cy="1051853"/>
          </a:xfrm>
        </p:spPr>
        <p:txBody>
          <a:bodyPr anchor="t">
            <a:normAutofit fontScale="90000"/>
          </a:bodyPr>
          <a:lstStyle/>
          <a:p>
            <a:r>
              <a:rPr lang="en-GB" sz="3600" dirty="0">
                <a:solidFill>
                  <a:schemeClr val="accent5"/>
                </a:solidFill>
              </a:rPr>
              <a:t>There are eight major steps in the process</a:t>
            </a:r>
            <a:r>
              <a:rPr lang="en-GB" sz="2250" dirty="0"/>
              <a:t> </a:t>
            </a:r>
            <a:br>
              <a:rPr lang="en-GB" sz="2250" dirty="0"/>
            </a:br>
            <a:endParaRPr lang="en-GB" sz="2250" dirty="0"/>
          </a:p>
        </p:txBody>
      </p:sp>
      <p:pic>
        <p:nvPicPr>
          <p:cNvPr id="5" name="Picture 4" descr="Multi-coloured push pins connected by a black wire">
            <a:extLst>
              <a:ext uri="{FF2B5EF4-FFF2-40B4-BE49-F238E27FC236}">
                <a16:creationId xmlns:a16="http://schemas.microsoft.com/office/drawing/2014/main" id="{6FCD1E9A-8116-17D5-9437-A48D0639E3B5}"/>
              </a:ext>
            </a:extLst>
          </p:cNvPr>
          <p:cNvPicPr>
            <a:picLocks noChangeAspect="1"/>
          </p:cNvPicPr>
          <p:nvPr/>
        </p:nvPicPr>
        <p:blipFill rotWithShape="1">
          <a:blip r:embed="rId2"/>
          <a:srcRect l="3835" r="46027" b="-1"/>
          <a:stretch/>
        </p:blipFill>
        <p:spPr>
          <a:xfrm>
            <a:off x="0" y="7"/>
            <a:ext cx="3863384" cy="5143493"/>
          </a:xfrm>
          <a:prstGeom prst="rect">
            <a:avLst/>
          </a:prstGeom>
        </p:spPr>
      </p:pic>
      <p:sp>
        <p:nvSpPr>
          <p:cNvPr id="3" name="Content Placeholder 2">
            <a:extLst>
              <a:ext uri="{FF2B5EF4-FFF2-40B4-BE49-F238E27FC236}">
                <a16:creationId xmlns:a16="http://schemas.microsoft.com/office/drawing/2014/main" id="{4D9AB52D-1E6D-B105-BFC4-9400CC3BED7A}"/>
              </a:ext>
            </a:extLst>
          </p:cNvPr>
          <p:cNvSpPr>
            <a:spLocks noGrp="1"/>
          </p:cNvSpPr>
          <p:nvPr>
            <p:ph idx="1"/>
          </p:nvPr>
        </p:nvSpPr>
        <p:spPr>
          <a:xfrm>
            <a:off x="4030980" y="1318640"/>
            <a:ext cx="4968240" cy="3733419"/>
          </a:xfrm>
        </p:spPr>
        <p:txBody>
          <a:bodyPr>
            <a:noAutofit/>
          </a:bodyPr>
          <a:lstStyle/>
          <a:p>
            <a:pPr>
              <a:lnSpc>
                <a:spcPct val="150000"/>
              </a:lnSpc>
            </a:pPr>
            <a:r>
              <a:rPr lang="en-GB" dirty="0">
                <a:latin typeface="Times New Roman" panose="02020603050405020304" pitchFamily="18" charset="0"/>
                <a:cs typeface="Times New Roman" panose="02020603050405020304" pitchFamily="18" charset="0"/>
              </a:rPr>
              <a:t>1. Planning the process </a:t>
            </a:r>
          </a:p>
          <a:p>
            <a:pPr>
              <a:lnSpc>
                <a:spcPct val="150000"/>
              </a:lnSpc>
            </a:pPr>
            <a:r>
              <a:rPr lang="en-GB" dirty="0">
                <a:latin typeface="Times New Roman" panose="02020603050405020304" pitchFamily="18" charset="0"/>
                <a:cs typeface="Times New Roman" panose="02020603050405020304" pitchFamily="18" charset="0"/>
              </a:rPr>
              <a:t>2. Selecting and defining a policy </a:t>
            </a:r>
          </a:p>
          <a:p>
            <a:pPr>
              <a:lnSpc>
                <a:spcPct val="150000"/>
              </a:lnSpc>
            </a:pPr>
            <a:r>
              <a:rPr lang="en-GB" dirty="0">
                <a:latin typeface="Times New Roman" panose="02020603050405020304" pitchFamily="18" charset="0"/>
                <a:cs typeface="Times New Roman" panose="02020603050405020304" pitchFamily="18" charset="0"/>
              </a:rPr>
              <a:t>3. Identifying key stakeholders </a:t>
            </a:r>
          </a:p>
          <a:p>
            <a:pPr>
              <a:lnSpc>
                <a:spcPct val="150000"/>
              </a:lnSpc>
            </a:pPr>
            <a:r>
              <a:rPr lang="en-GB" dirty="0">
                <a:latin typeface="Times New Roman" panose="02020603050405020304" pitchFamily="18" charset="0"/>
                <a:cs typeface="Times New Roman" panose="02020603050405020304" pitchFamily="18" charset="0"/>
              </a:rPr>
              <a:t>4. Adapting the tools </a:t>
            </a:r>
          </a:p>
          <a:p>
            <a:pPr>
              <a:lnSpc>
                <a:spcPct val="150000"/>
              </a:lnSpc>
            </a:pPr>
            <a:r>
              <a:rPr lang="en-GB" dirty="0">
                <a:latin typeface="Times New Roman" panose="02020603050405020304" pitchFamily="18" charset="0"/>
                <a:cs typeface="Times New Roman" panose="02020603050405020304" pitchFamily="18" charset="0"/>
              </a:rPr>
              <a:t>5. Collecting and recording the information </a:t>
            </a:r>
          </a:p>
          <a:p>
            <a:pPr>
              <a:lnSpc>
                <a:spcPct val="150000"/>
              </a:lnSpc>
            </a:pPr>
            <a:r>
              <a:rPr lang="en-GB" dirty="0">
                <a:latin typeface="Times New Roman" panose="02020603050405020304" pitchFamily="18" charset="0"/>
                <a:cs typeface="Times New Roman" panose="02020603050405020304" pitchFamily="18" charset="0"/>
              </a:rPr>
              <a:t>6. Filling in the stakeholder table </a:t>
            </a:r>
          </a:p>
          <a:p>
            <a:pPr>
              <a:lnSpc>
                <a:spcPct val="150000"/>
              </a:lnSpc>
            </a:pPr>
            <a:r>
              <a:rPr lang="en-GB" dirty="0">
                <a:latin typeface="Times New Roman" panose="02020603050405020304" pitchFamily="18" charset="0"/>
                <a:cs typeface="Times New Roman" panose="02020603050405020304" pitchFamily="18" charset="0"/>
              </a:rPr>
              <a:t>7. Analysing the stakeholder table </a:t>
            </a:r>
          </a:p>
          <a:p>
            <a:pPr>
              <a:lnSpc>
                <a:spcPct val="150000"/>
              </a:lnSpc>
            </a:pPr>
            <a:r>
              <a:rPr lang="en-GB" dirty="0">
                <a:latin typeface="Times New Roman" panose="02020603050405020304" pitchFamily="18" charset="0"/>
                <a:cs typeface="Times New Roman" panose="02020603050405020304" pitchFamily="18" charset="0"/>
              </a:rPr>
              <a:t>8. Using the information</a:t>
            </a:r>
          </a:p>
        </p:txBody>
      </p:sp>
    </p:spTree>
    <p:extLst>
      <p:ext uri="{BB962C8B-B14F-4D97-AF65-F5344CB8AC3E}">
        <p14:creationId xmlns:p14="http://schemas.microsoft.com/office/powerpoint/2010/main" val="250968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7D5C-CB8A-26A8-CD58-DF7FF5D66218}"/>
              </a:ext>
            </a:extLst>
          </p:cNvPr>
          <p:cNvSpPr>
            <a:spLocks noGrp="1"/>
          </p:cNvSpPr>
          <p:nvPr>
            <p:ph type="title"/>
          </p:nvPr>
        </p:nvSpPr>
        <p:spPr/>
        <p:txBody>
          <a:bodyPr>
            <a:normAutofit/>
          </a:bodyPr>
          <a:lstStyle/>
          <a:p>
            <a:r>
              <a:rPr lang="en-GB" sz="3200">
                <a:solidFill>
                  <a:schemeClr val="accent5"/>
                </a:solidFill>
              </a:rPr>
              <a:t>Outputs from Stakeholder Analysis</a:t>
            </a:r>
            <a:endParaRPr lang="en-GB" sz="3200" dirty="0">
              <a:solidFill>
                <a:schemeClr val="accent5"/>
              </a:solidFill>
            </a:endParaRPr>
          </a:p>
        </p:txBody>
      </p:sp>
      <p:sp>
        <p:nvSpPr>
          <p:cNvPr id="3" name="Text Placeholder 2">
            <a:extLst>
              <a:ext uri="{FF2B5EF4-FFF2-40B4-BE49-F238E27FC236}">
                <a16:creationId xmlns:a16="http://schemas.microsoft.com/office/drawing/2014/main" id="{2E20DE3D-4B6A-AC0A-D352-40D6BD836255}"/>
              </a:ext>
            </a:extLst>
          </p:cNvPr>
          <p:cNvSpPr>
            <a:spLocks noGrp="1"/>
          </p:cNvSpPr>
          <p:nvPr>
            <p:ph type="body" idx="1"/>
          </p:nvPr>
        </p:nvSpPr>
        <p:spPr/>
        <p:txBody>
          <a:bodyPr/>
          <a:lstStyle/>
          <a:p>
            <a:pPr marL="114300" indent="0" algn="just">
              <a:lnSpc>
                <a:spcPct val="150000"/>
              </a:lnSpc>
              <a:buNone/>
            </a:pPr>
            <a:r>
              <a:rPr lang="en-GB" sz="2000">
                <a:solidFill>
                  <a:schemeClr val="tx1"/>
                </a:solidFill>
                <a:latin typeface="Times New Roman" panose="02020603050405020304" pitchFamily="18" charset="0"/>
                <a:cs typeface="Times New Roman" panose="02020603050405020304" pitchFamily="18" charset="0"/>
              </a:rPr>
              <a:t>There are two practical outcomes of the stakeholder analysis process. </a:t>
            </a:r>
          </a:p>
          <a:p>
            <a:pPr algn="just">
              <a:lnSpc>
                <a:spcPct val="150000"/>
              </a:lnSpc>
            </a:pPr>
            <a:r>
              <a:rPr lang="en-GB" sz="2000">
                <a:solidFill>
                  <a:schemeClr val="tx1"/>
                </a:solidFill>
                <a:latin typeface="Times New Roman" panose="02020603050405020304" pitchFamily="18" charset="0"/>
                <a:cs typeface="Times New Roman" panose="02020603050405020304" pitchFamily="18" charset="0"/>
              </a:rPr>
              <a:t>stakeholder register- list order of importance</a:t>
            </a:r>
          </a:p>
          <a:p>
            <a:pPr algn="just">
              <a:lnSpc>
                <a:spcPct val="150000"/>
              </a:lnSpc>
            </a:pPr>
            <a:r>
              <a:rPr lang="en-GB" sz="2000">
                <a:solidFill>
                  <a:schemeClr val="tx1"/>
                </a:solidFill>
                <a:latin typeface="Times New Roman" panose="02020603050405020304" pitchFamily="18" charset="0"/>
                <a:cs typeface="Times New Roman" panose="02020603050405020304" pitchFamily="18" charset="0"/>
              </a:rPr>
              <a:t>stakeholder analysis process- depicts power and interest</a:t>
            </a:r>
          </a:p>
          <a:p>
            <a:pPr algn="just">
              <a:lnSpc>
                <a:spcPct val="150000"/>
              </a:lnSpc>
            </a:pP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1A5C5B-20BE-769D-C490-D1620CC8A9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3196572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DEC6-1944-7011-C945-E1B011867681}"/>
              </a:ext>
            </a:extLst>
          </p:cNvPr>
          <p:cNvSpPr>
            <a:spLocks noGrp="1"/>
          </p:cNvSpPr>
          <p:nvPr>
            <p:ph type="title"/>
          </p:nvPr>
        </p:nvSpPr>
        <p:spPr/>
        <p:txBody>
          <a:bodyPr/>
          <a:lstStyle/>
          <a:p>
            <a:r>
              <a:rPr lang="en-GB" sz="3200" dirty="0">
                <a:solidFill>
                  <a:schemeClr val="accent5"/>
                </a:solidFill>
              </a:rPr>
              <a:t>Example of Stakeholder register</a:t>
            </a:r>
          </a:p>
        </p:txBody>
      </p:sp>
      <p:sp>
        <p:nvSpPr>
          <p:cNvPr id="4" name="Slide Number Placeholder 3">
            <a:extLst>
              <a:ext uri="{FF2B5EF4-FFF2-40B4-BE49-F238E27FC236}">
                <a16:creationId xmlns:a16="http://schemas.microsoft.com/office/drawing/2014/main" id="{55856F31-7986-82AF-8D8F-BD2BFA58E8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pic>
        <p:nvPicPr>
          <p:cNvPr id="6" name="Picture 5">
            <a:extLst>
              <a:ext uri="{FF2B5EF4-FFF2-40B4-BE49-F238E27FC236}">
                <a16:creationId xmlns:a16="http://schemas.microsoft.com/office/drawing/2014/main" id="{75CFBA59-EA1C-67B8-A59F-5EC7C58EB357}"/>
              </a:ext>
            </a:extLst>
          </p:cNvPr>
          <p:cNvPicPr>
            <a:picLocks noChangeAspect="1"/>
          </p:cNvPicPr>
          <p:nvPr/>
        </p:nvPicPr>
        <p:blipFill>
          <a:blip r:embed="rId2"/>
          <a:stretch>
            <a:fillRect/>
          </a:stretch>
        </p:blipFill>
        <p:spPr>
          <a:xfrm>
            <a:off x="1116031" y="1369772"/>
            <a:ext cx="5627670" cy="3114764"/>
          </a:xfrm>
          <a:prstGeom prst="rect">
            <a:avLst/>
          </a:prstGeom>
        </p:spPr>
      </p:pic>
    </p:spTree>
    <p:extLst>
      <p:ext uri="{BB962C8B-B14F-4D97-AF65-F5344CB8AC3E}">
        <p14:creationId xmlns:p14="http://schemas.microsoft.com/office/powerpoint/2010/main" val="328384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85F7-8C9C-739C-4D13-BFE7B7B4533B}"/>
              </a:ext>
            </a:extLst>
          </p:cNvPr>
          <p:cNvSpPr>
            <a:spLocks noGrp="1"/>
          </p:cNvSpPr>
          <p:nvPr>
            <p:ph type="title"/>
          </p:nvPr>
        </p:nvSpPr>
        <p:spPr/>
        <p:txBody>
          <a:bodyPr>
            <a:normAutofit/>
          </a:bodyPr>
          <a:lstStyle/>
          <a:p>
            <a:r>
              <a:rPr lang="en-GB" sz="3200" dirty="0">
                <a:solidFill>
                  <a:schemeClr val="accent5"/>
                </a:solidFill>
              </a:rPr>
              <a:t>Stakeholder Engagement Levels</a:t>
            </a:r>
          </a:p>
        </p:txBody>
      </p:sp>
      <p:sp>
        <p:nvSpPr>
          <p:cNvPr id="3" name="Text Placeholder 2">
            <a:extLst>
              <a:ext uri="{FF2B5EF4-FFF2-40B4-BE49-F238E27FC236}">
                <a16:creationId xmlns:a16="http://schemas.microsoft.com/office/drawing/2014/main" id="{D47DDAD9-58E0-375C-FB25-5C3AD861799B}"/>
              </a:ext>
            </a:extLst>
          </p:cNvPr>
          <p:cNvSpPr>
            <a:spLocks noGrp="1"/>
          </p:cNvSpPr>
          <p:nvPr>
            <p:ph type="body" idx="1"/>
          </p:nvPr>
        </p:nvSpPr>
        <p:spPr>
          <a:xfrm>
            <a:off x="387900" y="1394460"/>
            <a:ext cx="8368200" cy="3174264"/>
          </a:xfrm>
        </p:spPr>
        <p:txBody>
          <a:bodyPr/>
          <a:lstStyle/>
          <a:p>
            <a:pPr>
              <a:lnSpc>
                <a:spcPct val="150000"/>
              </a:lnSpc>
            </a:pPr>
            <a:r>
              <a:rPr lang="en-GB" dirty="0">
                <a:latin typeface="Times New Roman" panose="02020603050405020304" pitchFamily="18" charset="0"/>
                <a:cs typeface="Times New Roman" panose="02020603050405020304" pitchFamily="18" charset="0"/>
              </a:rPr>
              <a:t>Leading</a:t>
            </a:r>
          </a:p>
          <a:p>
            <a:pPr>
              <a:lnSpc>
                <a:spcPct val="150000"/>
              </a:lnSpc>
            </a:pPr>
            <a:r>
              <a:rPr lang="en-GB" dirty="0">
                <a:latin typeface="Times New Roman" panose="02020603050405020304" pitchFamily="18" charset="0"/>
                <a:cs typeface="Times New Roman" panose="02020603050405020304" pitchFamily="18" charset="0"/>
              </a:rPr>
              <a:t>Supportive</a:t>
            </a:r>
          </a:p>
          <a:p>
            <a:pPr>
              <a:lnSpc>
                <a:spcPct val="150000"/>
              </a:lnSpc>
            </a:pPr>
            <a:r>
              <a:rPr lang="en-GB" dirty="0">
                <a:latin typeface="Times New Roman" panose="02020603050405020304" pitchFamily="18" charset="0"/>
                <a:cs typeface="Times New Roman" panose="02020603050405020304" pitchFamily="18" charset="0"/>
              </a:rPr>
              <a:t>Neutral</a:t>
            </a:r>
          </a:p>
          <a:p>
            <a:pPr>
              <a:lnSpc>
                <a:spcPct val="150000"/>
              </a:lnSpc>
            </a:pPr>
            <a:r>
              <a:rPr lang="en-GB" dirty="0">
                <a:latin typeface="Times New Roman" panose="02020603050405020304" pitchFamily="18" charset="0"/>
                <a:cs typeface="Times New Roman" panose="02020603050405020304" pitchFamily="18" charset="0"/>
              </a:rPr>
              <a:t>Resistant</a:t>
            </a:r>
          </a:p>
          <a:p>
            <a:pPr>
              <a:lnSpc>
                <a:spcPct val="150000"/>
              </a:lnSpc>
            </a:pPr>
            <a:r>
              <a:rPr lang="en-GB" dirty="0">
                <a:latin typeface="Times New Roman" panose="02020603050405020304" pitchFamily="18" charset="0"/>
                <a:cs typeface="Times New Roman" panose="02020603050405020304" pitchFamily="18" charset="0"/>
              </a:rPr>
              <a:t>Unaware</a:t>
            </a:r>
          </a:p>
        </p:txBody>
      </p:sp>
      <p:sp>
        <p:nvSpPr>
          <p:cNvPr id="4" name="Slide Number Placeholder 3">
            <a:extLst>
              <a:ext uri="{FF2B5EF4-FFF2-40B4-BE49-F238E27FC236}">
                <a16:creationId xmlns:a16="http://schemas.microsoft.com/office/drawing/2014/main" id="{64AA7D70-56EA-3848-8C59-96BCBE230D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251268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73480" y="171450"/>
            <a:ext cx="6884670" cy="857250"/>
          </a:xfrm>
        </p:spPr>
        <p:txBody>
          <a:bodyPr>
            <a:normAutofit fontScale="90000"/>
          </a:bodyPr>
          <a:lstStyle/>
          <a:p>
            <a:r>
              <a:rPr lang="en-US" sz="3200" dirty="0">
                <a:solidFill>
                  <a:schemeClr val="accent5"/>
                </a:solidFill>
              </a:rPr>
              <a:t>Controlling Stakeholder Engagement</a:t>
            </a:r>
          </a:p>
        </p:txBody>
      </p:sp>
      <p:sp>
        <p:nvSpPr>
          <p:cNvPr id="2" name="Content Placeholder 1"/>
          <p:cNvSpPr>
            <a:spLocks noGrp="1"/>
          </p:cNvSpPr>
          <p:nvPr>
            <p:ph idx="1"/>
          </p:nvPr>
        </p:nvSpPr>
        <p:spPr>
          <a:xfrm>
            <a:off x="2144933" y="2171700"/>
            <a:ext cx="5829300" cy="685800"/>
          </a:xfrm>
        </p:spPr>
        <p:txBody>
          <a:bodyPr>
            <a:normAutofit/>
          </a:bodyPr>
          <a:lstStyle/>
          <a:p>
            <a:pPr marL="0" indent="0">
              <a:buNone/>
            </a:pPr>
            <a:r>
              <a:rPr lang="en-US" sz="2000" dirty="0"/>
              <a:t>Can you control stakeholders?</a:t>
            </a:r>
          </a:p>
          <a:p>
            <a:endParaRPr lang="en-US" sz="2000" dirty="0"/>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25</a:t>
            </a:fld>
            <a:endParaRPr lang="en-US" dirty="0"/>
          </a:p>
        </p:txBody>
      </p:sp>
    </p:spTree>
    <p:extLst>
      <p:ext uri="{BB962C8B-B14F-4D97-AF65-F5344CB8AC3E}">
        <p14:creationId xmlns:p14="http://schemas.microsoft.com/office/powerpoint/2010/main" val="27421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900" y="458025"/>
            <a:ext cx="8368200" cy="686100"/>
          </a:xfrm>
        </p:spPr>
        <p:txBody>
          <a:bodyPr wrap="square" anchor="b">
            <a:normAutofit/>
          </a:bodyPr>
          <a:lstStyle/>
          <a:p>
            <a:r>
              <a:rPr lang="en-US" sz="2900" dirty="0">
                <a:solidFill>
                  <a:schemeClr val="accent5"/>
                </a:solidFill>
              </a:rPr>
              <a:t>Ways to Control Engagement</a:t>
            </a:r>
          </a:p>
        </p:txBody>
      </p:sp>
      <p:sp>
        <p:nvSpPr>
          <p:cNvPr id="5" name="Slide Number Placeholder 4"/>
          <p:cNvSpPr>
            <a:spLocks noGrp="1"/>
          </p:cNvSpPr>
          <p:nvPr>
            <p:ph type="sldNum" sz="quarter" idx="12"/>
          </p:nvPr>
        </p:nvSpPr>
        <p:spPr>
          <a:xfrm>
            <a:off x="8472458" y="4663217"/>
            <a:ext cx="548700" cy="393600"/>
          </a:xfrm>
        </p:spPr>
        <p:txBody>
          <a:bodyPr wrap="square" anchor="ctr">
            <a:normAutofit/>
          </a:bodyPr>
          <a:lstStyle/>
          <a:p>
            <a:pPr>
              <a:lnSpc>
                <a:spcPct val="90000"/>
              </a:lnSpc>
              <a:spcAft>
                <a:spcPts val="600"/>
              </a:spcAft>
              <a:defRPr/>
            </a:pPr>
            <a:fld id="{BC43CBFC-1AEC-48DD-831D-766E041FB504}" type="slidenum">
              <a:rPr lang="en-US" sz="900" smtClean="0"/>
              <a:pPr>
                <a:lnSpc>
                  <a:spcPct val="90000"/>
                </a:lnSpc>
                <a:spcAft>
                  <a:spcPts val="600"/>
                </a:spcAft>
                <a:defRPr/>
              </a:pPr>
              <a:t>26</a:t>
            </a:fld>
            <a:endParaRPr lang="en-US" sz="900"/>
          </a:p>
        </p:txBody>
      </p:sp>
      <p:graphicFrame>
        <p:nvGraphicFramePr>
          <p:cNvPr id="7" name="Content Placeholder 1">
            <a:extLst>
              <a:ext uri="{FF2B5EF4-FFF2-40B4-BE49-F238E27FC236}">
                <a16:creationId xmlns:a16="http://schemas.microsoft.com/office/drawing/2014/main" id="{8D54F63C-9FCE-49BE-F6F7-0DECA9BD5FE9}"/>
              </a:ext>
            </a:extLst>
          </p:cNvPr>
          <p:cNvGraphicFramePr>
            <a:graphicFrameLocks noGrp="1"/>
          </p:cNvGraphicFramePr>
          <p:nvPr>
            <p:ph idx="1"/>
            <p:extLst>
              <p:ext uri="{D42A27DB-BD31-4B8C-83A1-F6EECF244321}">
                <p14:modId xmlns:p14="http://schemas.microsoft.com/office/powerpoint/2010/main" val="3867465216"/>
              </p:ext>
            </p:extLst>
          </p:nvPr>
        </p:nvGraphicFramePr>
        <p:xfrm>
          <a:off x="387900" y="1489824"/>
          <a:ext cx="8368200" cy="3078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531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FC2B-2A9E-0B7E-E8CF-384325E340EB}"/>
              </a:ext>
            </a:extLst>
          </p:cNvPr>
          <p:cNvSpPr>
            <a:spLocks noGrp="1"/>
          </p:cNvSpPr>
          <p:nvPr>
            <p:ph type="title"/>
          </p:nvPr>
        </p:nvSpPr>
        <p:spPr>
          <a:xfrm>
            <a:off x="693420" y="261649"/>
            <a:ext cx="7632837" cy="1182335"/>
          </a:xfrm>
        </p:spPr>
        <p:txBody>
          <a:bodyPr anchor="ctr">
            <a:normAutofit/>
          </a:bodyPr>
          <a:lstStyle/>
          <a:p>
            <a:r>
              <a:rPr lang="en-GB" sz="2900" dirty="0">
                <a:solidFill>
                  <a:schemeClr val="accent5"/>
                </a:solidFill>
              </a:rPr>
              <a:t>Stakeholder Management: Best Practice</a:t>
            </a:r>
          </a:p>
        </p:txBody>
      </p:sp>
      <p:sp>
        <p:nvSpPr>
          <p:cNvPr id="4" name="Slide Number Placeholder 3">
            <a:extLst>
              <a:ext uri="{FF2B5EF4-FFF2-40B4-BE49-F238E27FC236}">
                <a16:creationId xmlns:a16="http://schemas.microsoft.com/office/drawing/2014/main" id="{49C4EAAB-323D-4FD6-6C67-EE39E81B9075}"/>
              </a:ext>
            </a:extLst>
          </p:cNvPr>
          <p:cNvSpPr>
            <a:spLocks noGrp="1"/>
          </p:cNvSpPr>
          <p:nvPr>
            <p:ph type="sldNum" sz="quarter" idx="12"/>
          </p:nvPr>
        </p:nvSpPr>
        <p:spPr>
          <a:xfrm>
            <a:off x="8778240" y="4841748"/>
            <a:ext cx="336042" cy="273844"/>
          </a:xfrm>
        </p:spPr>
        <p:txBody>
          <a:bodyPr>
            <a:normAutofit fontScale="25000" lnSpcReduction="20000"/>
          </a:bodyPr>
          <a:lstStyle/>
          <a:p>
            <a:pPr>
              <a:spcAft>
                <a:spcPts val="450"/>
              </a:spcAft>
            </a:pPr>
            <a:fld id="{5028B5C3-ABE0-472A-B582-FDCF170DDEDE}" type="slidenum">
              <a:rPr lang="en-GB" sz="825">
                <a:solidFill>
                  <a:schemeClr val="tx1">
                    <a:lumMod val="50000"/>
                    <a:lumOff val="50000"/>
                  </a:schemeClr>
                </a:solidFill>
              </a:rPr>
              <a:pPr>
                <a:spcAft>
                  <a:spcPts val="450"/>
                </a:spcAft>
              </a:pPr>
              <a:t>27</a:t>
            </a:fld>
            <a:endParaRPr lang="en-GB" sz="825">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2858A193-A307-556E-0A3C-EE88E7263814}"/>
              </a:ext>
            </a:extLst>
          </p:cNvPr>
          <p:cNvGraphicFramePr>
            <a:graphicFrameLocks noGrp="1"/>
          </p:cNvGraphicFramePr>
          <p:nvPr>
            <p:ph idx="1"/>
            <p:extLst>
              <p:ext uri="{D42A27DB-BD31-4B8C-83A1-F6EECF244321}">
                <p14:modId xmlns:p14="http://schemas.microsoft.com/office/powerpoint/2010/main" val="2960115039"/>
              </p:ext>
            </p:extLst>
          </p:nvPr>
        </p:nvGraphicFramePr>
        <p:xfrm>
          <a:off x="483042" y="1961985"/>
          <a:ext cx="8195872" cy="27670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377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FC2B-2A9E-0B7E-E8CF-384325E340EB}"/>
              </a:ext>
            </a:extLst>
          </p:cNvPr>
          <p:cNvSpPr>
            <a:spLocks noGrp="1"/>
          </p:cNvSpPr>
          <p:nvPr>
            <p:ph type="title"/>
          </p:nvPr>
        </p:nvSpPr>
        <p:spPr/>
        <p:txBody>
          <a:bodyPr/>
          <a:lstStyle/>
          <a:p>
            <a:r>
              <a:rPr lang="en-GB" dirty="0"/>
              <a:t>Stakeholder Management: Best Practise</a:t>
            </a:r>
          </a:p>
        </p:txBody>
      </p:sp>
      <p:sp>
        <p:nvSpPr>
          <p:cNvPr id="3" name="Content Placeholder 2">
            <a:extLst>
              <a:ext uri="{FF2B5EF4-FFF2-40B4-BE49-F238E27FC236}">
                <a16:creationId xmlns:a16="http://schemas.microsoft.com/office/drawing/2014/main" id="{900CF938-2D1C-857B-C98D-8256F5BAC5D3}"/>
              </a:ext>
            </a:extLst>
          </p:cNvPr>
          <p:cNvSpPr>
            <a:spLocks noGrp="1"/>
          </p:cNvSpPr>
          <p:nvPr>
            <p:ph idx="1"/>
          </p:nvPr>
        </p:nvSpPr>
        <p:spPr/>
        <p:txBody>
          <a:bodyPr/>
          <a:lstStyle/>
          <a:p>
            <a:r>
              <a:rPr lang="en-GB" dirty="0"/>
              <a:t>Build Trust and Relationships</a:t>
            </a:r>
          </a:p>
          <a:p>
            <a:r>
              <a:rPr lang="en-GB" dirty="0"/>
              <a:t>Engage continuously</a:t>
            </a:r>
          </a:p>
          <a:p>
            <a:r>
              <a:rPr lang="en-GB" dirty="0"/>
              <a:t>Customise communication</a:t>
            </a:r>
          </a:p>
          <a:p>
            <a:r>
              <a:rPr lang="en-GB" dirty="0"/>
              <a:t>Address Stakeholder needs and satisfaction</a:t>
            </a:r>
          </a:p>
          <a:p>
            <a:r>
              <a:rPr lang="en-GB" dirty="0"/>
              <a:t>Manage expectations</a:t>
            </a:r>
          </a:p>
        </p:txBody>
      </p:sp>
      <p:sp>
        <p:nvSpPr>
          <p:cNvPr id="4" name="Slide Number Placeholder 3">
            <a:extLst>
              <a:ext uri="{FF2B5EF4-FFF2-40B4-BE49-F238E27FC236}">
                <a16:creationId xmlns:a16="http://schemas.microsoft.com/office/drawing/2014/main" id="{49C4EAAB-323D-4FD6-6C67-EE39E81B9075}"/>
              </a:ext>
            </a:extLst>
          </p:cNvPr>
          <p:cNvSpPr>
            <a:spLocks noGrp="1"/>
          </p:cNvSpPr>
          <p:nvPr>
            <p:ph type="sldNum" sz="quarter" idx="12"/>
          </p:nvPr>
        </p:nvSpPr>
        <p:spPr/>
        <p:txBody>
          <a:bodyPr/>
          <a:lstStyle/>
          <a:p>
            <a:fld id="{5028B5C3-ABE0-472A-B582-FDCF170DDEDE}" type="slidenum">
              <a:rPr lang="en-GB" smtClean="0"/>
              <a:t>28</a:t>
            </a:fld>
            <a:endParaRPr lang="en-GB"/>
          </a:p>
        </p:txBody>
      </p:sp>
    </p:spTree>
    <p:extLst>
      <p:ext uri="{BB962C8B-B14F-4D97-AF65-F5344CB8AC3E}">
        <p14:creationId xmlns:p14="http://schemas.microsoft.com/office/powerpoint/2010/main" val="1252624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Summary</a:t>
            </a:r>
            <a:endParaRPr dirty="0"/>
          </a:p>
        </p:txBody>
      </p:sp>
      <p:sp>
        <p:nvSpPr>
          <p:cNvPr id="256" name="Google Shape;25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4842AB-7479-CDDD-F436-284AC451DD62}"/>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pic>
        <p:nvPicPr>
          <p:cNvPr id="6" name="Picture 5">
            <a:extLst>
              <a:ext uri="{FF2B5EF4-FFF2-40B4-BE49-F238E27FC236}">
                <a16:creationId xmlns:a16="http://schemas.microsoft.com/office/drawing/2014/main" id="{C53E36F7-C63C-C160-92D2-9C6AE42033E3}"/>
              </a:ext>
            </a:extLst>
          </p:cNvPr>
          <p:cNvPicPr>
            <a:picLocks/>
          </p:cNvPicPr>
          <p:nvPr>
            <p:custDataLst>
              <p:tags r:id="rId2"/>
            </p:custDataLst>
          </p:nvPr>
        </p:nvPicPr>
        <p:blipFill>
          <a:blip r:embed="rId6"/>
          <a:stretch>
            <a:fillRect/>
          </a:stretch>
        </p:blipFill>
        <p:spPr>
          <a:xfrm>
            <a:off x="172720" y="1657350"/>
            <a:ext cx="1828800" cy="1828800"/>
          </a:xfrm>
          <a:prstGeom prst="rect">
            <a:avLst/>
          </a:prstGeom>
        </p:spPr>
      </p:pic>
      <p:sp>
        <p:nvSpPr>
          <p:cNvPr id="7" name="Rectangle 6">
            <a:extLst>
              <a:ext uri="{FF2B5EF4-FFF2-40B4-BE49-F238E27FC236}">
                <a16:creationId xmlns:a16="http://schemas.microsoft.com/office/drawing/2014/main" id="{7E41A708-2F6B-BCC5-EE05-CFEE2E226116}"/>
              </a:ext>
            </a:extLst>
          </p:cNvPr>
          <p:cNvSpPr/>
          <p:nvPr>
            <p:custDataLst>
              <p:tags r:id="rId3"/>
            </p:custDataLst>
          </p:nvPr>
        </p:nvSpPr>
        <p:spPr>
          <a:xfrm>
            <a:off x="2125980" y="1928813"/>
            <a:ext cx="651002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rgbClr val="5B5B5B"/>
                </a:solidFill>
              </a:rPr>
              <a:t>What are the key takeaways from this lecture?</a:t>
            </a:r>
          </a:p>
        </p:txBody>
      </p:sp>
      <p:sp>
        <p:nvSpPr>
          <p:cNvPr id="8" name="Rectangle 7">
            <a:extLst>
              <a:ext uri="{FF2B5EF4-FFF2-40B4-BE49-F238E27FC236}">
                <a16:creationId xmlns:a16="http://schemas.microsoft.com/office/drawing/2014/main" id="{A0B549C1-08E9-F209-00F8-D72B6E58FB11}"/>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2676141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C9E-242B-1558-12FF-8A82879CF33C}"/>
              </a:ext>
            </a:extLst>
          </p:cNvPr>
          <p:cNvSpPr>
            <a:spLocks noGrp="1"/>
          </p:cNvSpPr>
          <p:nvPr>
            <p:ph type="title"/>
          </p:nvPr>
        </p:nvSpPr>
        <p:spPr/>
        <p:txBody>
          <a:bodyPr/>
          <a:lstStyle/>
          <a:p>
            <a:r>
              <a:rPr lang="en-GB" sz="3200" dirty="0">
                <a:solidFill>
                  <a:schemeClr val="accent5"/>
                </a:solidFill>
              </a:rPr>
              <a:t>Next Lesson</a:t>
            </a:r>
          </a:p>
        </p:txBody>
      </p:sp>
      <p:sp>
        <p:nvSpPr>
          <p:cNvPr id="3" name="Text Placeholder 2">
            <a:extLst>
              <a:ext uri="{FF2B5EF4-FFF2-40B4-BE49-F238E27FC236}">
                <a16:creationId xmlns:a16="http://schemas.microsoft.com/office/drawing/2014/main" id="{52D5A742-F83B-D091-C400-C10B9492773B}"/>
              </a:ext>
            </a:extLst>
          </p:cNvPr>
          <p:cNvSpPr>
            <a:spLocks noGrp="1"/>
          </p:cNvSpPr>
          <p:nvPr>
            <p:ph type="body" idx="1"/>
          </p:nvPr>
        </p:nvSpPr>
        <p:spPr>
          <a:xfrm>
            <a:off x="387900" y="1489824"/>
            <a:ext cx="8368200" cy="2396376"/>
          </a:xfrm>
        </p:spPr>
        <p:txBody>
          <a:bodyPr/>
          <a:lstStyle/>
          <a:p>
            <a:pPr>
              <a:lnSpc>
                <a:spcPct val="107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Emerging trends in managing projects and teams</a:t>
            </a:r>
          </a:p>
          <a:p>
            <a:pPr marL="342900" lvl="0" indent="106363" algn="just">
              <a:lnSpc>
                <a:spcPct val="115000"/>
              </a:lnSpc>
              <a:buFont typeface="Wingdings" panose="05000000000000000000" pitchFamily="2" charset="2"/>
              <a:buChar char="Ø"/>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Ethics and compliance in managing projects and teams</a:t>
            </a:r>
          </a:p>
          <a:p>
            <a:pPr marL="342900" lvl="0" indent="106363" algn="just">
              <a:lnSpc>
                <a:spcPct val="115000"/>
              </a:lnSpc>
              <a:buFont typeface="Wingdings" panose="05000000000000000000" pitchFamily="2" charset="2"/>
              <a:buChar char="Ø"/>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Future of managing projects and teams. [AI, Machine Learning]</a:t>
            </a:r>
          </a:p>
          <a:p>
            <a:pPr marL="342900" lvl="0" indent="106363" algn="just">
              <a:lnSpc>
                <a:spcPct val="115000"/>
              </a:lnSpc>
              <a:buFont typeface="Wingdings" panose="05000000000000000000" pitchFamily="2" charset="2"/>
              <a:buChar char="Ø"/>
            </a:pPr>
            <a:r>
              <a:rPr lang="en-GB" dirty="0">
                <a:latin typeface="Times New Roman" panose="02020603050405020304" pitchFamily="18" charset="0"/>
                <a:ea typeface="SimSun" panose="02010600030101010101" pitchFamily="2" charset="-122"/>
                <a:cs typeface="Times New Roman" panose="02020603050405020304" pitchFamily="18" charset="0"/>
              </a:rPr>
              <a:t>Possible research areas in managing projects and teams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GB" sz="1800" b="1" dirty="0">
              <a:effectLst/>
              <a:latin typeface="Arial" panose="020B0604020202020204" pitchFamily="34" charset="0"/>
              <a:ea typeface="SimSun" panose="02010600030101010101" pitchFamily="2" charset="-122"/>
            </a:endParaRPr>
          </a:p>
        </p:txBody>
      </p:sp>
      <p:sp>
        <p:nvSpPr>
          <p:cNvPr id="4" name="Slide Number Placeholder 3">
            <a:extLst>
              <a:ext uri="{FF2B5EF4-FFF2-40B4-BE49-F238E27FC236}">
                <a16:creationId xmlns:a16="http://schemas.microsoft.com/office/drawing/2014/main" id="{CD795745-ED20-42AF-F426-B7F67E976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3079483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BD-A6EF-10F4-CACD-E1C0D03A4562}"/>
              </a:ext>
            </a:extLst>
          </p:cNvPr>
          <p:cNvSpPr>
            <a:spLocks noGrp="1"/>
          </p:cNvSpPr>
          <p:nvPr>
            <p:ph type="title"/>
          </p:nvPr>
        </p:nvSpPr>
        <p:spPr/>
        <p:txBody>
          <a:bodyPr>
            <a:normAutofit/>
          </a:bodyPr>
          <a:lstStyle/>
          <a:p>
            <a:pPr algn="ctr"/>
            <a:r>
              <a:rPr lang="en-GB" sz="3200" dirty="0">
                <a:solidFill>
                  <a:schemeClr val="accent5"/>
                </a:solidFill>
              </a:rPr>
              <a:t>References</a:t>
            </a:r>
          </a:p>
        </p:txBody>
      </p:sp>
      <p:sp>
        <p:nvSpPr>
          <p:cNvPr id="3" name="Text Placeholder 2">
            <a:extLst>
              <a:ext uri="{FF2B5EF4-FFF2-40B4-BE49-F238E27FC236}">
                <a16:creationId xmlns:a16="http://schemas.microsoft.com/office/drawing/2014/main" id="{3FBCEF34-743B-A9BD-365E-08F599BC8A3F}"/>
              </a:ext>
            </a:extLst>
          </p:cNvPr>
          <p:cNvSpPr>
            <a:spLocks noGrp="1"/>
          </p:cNvSpPr>
          <p:nvPr>
            <p:ph type="body" idx="1"/>
          </p:nvPr>
        </p:nvSpPr>
        <p:spPr>
          <a:xfrm>
            <a:off x="300814" y="1144125"/>
            <a:ext cx="8720343" cy="3912692"/>
          </a:xfrm>
        </p:spPr>
        <p:txBody>
          <a:bodyPr>
            <a:noAutofit/>
          </a:bodyPr>
          <a:lstStyle/>
          <a:p>
            <a:pPr>
              <a:lnSpc>
                <a:spcPct val="150000"/>
              </a:lnSpc>
            </a:pPr>
            <a:r>
              <a:rPr lang="en-GB" sz="1000" b="0" i="0" dirty="0">
                <a:solidFill>
                  <a:schemeClr val="tx1"/>
                </a:solidFill>
                <a:effectLst/>
                <a:latin typeface="Arial" panose="020B0604020202020204" pitchFamily="34" charset="0"/>
              </a:rPr>
              <a:t>Fassin, Y., 2009. The stakeholder model refined. </a:t>
            </a:r>
            <a:r>
              <a:rPr lang="en-GB" sz="1000" b="0" i="1" dirty="0">
                <a:solidFill>
                  <a:schemeClr val="tx1"/>
                </a:solidFill>
                <a:effectLst/>
                <a:latin typeface="Arial" panose="020B0604020202020204" pitchFamily="34" charset="0"/>
              </a:rPr>
              <a:t>Journal of business ethics</a:t>
            </a:r>
            <a:r>
              <a:rPr lang="en-GB" sz="1000" b="0" i="0" dirty="0">
                <a:solidFill>
                  <a:schemeClr val="tx1"/>
                </a:solidFill>
                <a:effectLst/>
                <a:latin typeface="Arial" panose="020B0604020202020204" pitchFamily="34" charset="0"/>
              </a:rPr>
              <a:t>, </a:t>
            </a:r>
            <a:r>
              <a:rPr lang="en-GB" sz="1000" b="0" i="1" dirty="0">
                <a:solidFill>
                  <a:schemeClr val="tx1"/>
                </a:solidFill>
                <a:effectLst/>
                <a:latin typeface="Arial" panose="020B0604020202020204" pitchFamily="34" charset="0"/>
              </a:rPr>
              <a:t>84</a:t>
            </a:r>
            <a:r>
              <a:rPr lang="en-GB" sz="1000" b="0" i="0" dirty="0">
                <a:solidFill>
                  <a:schemeClr val="tx1"/>
                </a:solidFill>
                <a:effectLst/>
                <a:latin typeface="Arial" panose="020B0604020202020204" pitchFamily="34" charset="0"/>
              </a:rPr>
              <a:t>, pp.113-135.</a:t>
            </a:r>
          </a:p>
          <a:p>
            <a:pPr>
              <a:lnSpc>
                <a:spcPct val="150000"/>
              </a:lnSpc>
            </a:pPr>
            <a:r>
              <a:rPr lang="en-GB" sz="1000" b="0" i="0" u="none" strike="noStrike" baseline="0" dirty="0">
                <a:solidFill>
                  <a:schemeClr val="tx1"/>
                </a:solidFill>
                <a:latin typeface="AdvPS405B6"/>
              </a:rPr>
              <a:t>Freeman, R. (1984), </a:t>
            </a:r>
            <a:r>
              <a:rPr lang="en-GB" sz="1000" b="0" i="0" u="none" strike="noStrike" baseline="0" dirty="0">
                <a:solidFill>
                  <a:schemeClr val="tx1"/>
                </a:solidFill>
                <a:latin typeface="AdvPS405B7"/>
              </a:rPr>
              <a:t>Strategic Management: A Stakeholder’s Approach</a:t>
            </a:r>
            <a:r>
              <a:rPr lang="en-GB" sz="1000" b="0" i="0" u="none" strike="noStrike" baseline="0" dirty="0">
                <a:solidFill>
                  <a:schemeClr val="tx1"/>
                </a:solidFill>
                <a:latin typeface="AdvPS405B6"/>
              </a:rPr>
              <a:t>, Pitman, Boston, MA.</a:t>
            </a:r>
          </a:p>
          <a:p>
            <a:pPr>
              <a:lnSpc>
                <a:spcPct val="150000"/>
              </a:lnSpc>
            </a:pPr>
            <a:r>
              <a:rPr lang="en-GB" sz="1000" b="0" i="0" dirty="0">
                <a:solidFill>
                  <a:schemeClr val="tx1"/>
                </a:solidFill>
                <a:effectLst/>
                <a:latin typeface="Arial" panose="020B0604020202020204" pitchFamily="34" charset="0"/>
              </a:rPr>
              <a:t>Mishra, A. and Mishra, D., 2013. Applications of stakeholder theory in information systems and technology. </a:t>
            </a:r>
            <a:r>
              <a:rPr lang="en-GB" sz="1000" b="0" i="1" dirty="0">
                <a:solidFill>
                  <a:schemeClr val="tx1"/>
                </a:solidFill>
                <a:effectLst/>
                <a:latin typeface="Arial" panose="020B0604020202020204" pitchFamily="34" charset="0"/>
              </a:rPr>
              <a:t>Engineering Economics</a:t>
            </a:r>
            <a:r>
              <a:rPr lang="en-GB" sz="1000" b="0" i="0" dirty="0">
                <a:solidFill>
                  <a:schemeClr val="tx1"/>
                </a:solidFill>
                <a:effectLst/>
                <a:latin typeface="Arial" panose="020B0604020202020204" pitchFamily="34" charset="0"/>
              </a:rPr>
              <a:t>, </a:t>
            </a:r>
            <a:r>
              <a:rPr lang="en-GB" sz="1000" b="0" i="1" dirty="0">
                <a:solidFill>
                  <a:schemeClr val="tx1"/>
                </a:solidFill>
                <a:effectLst/>
                <a:latin typeface="Arial" panose="020B0604020202020204" pitchFamily="34" charset="0"/>
              </a:rPr>
              <a:t>24</a:t>
            </a:r>
            <a:r>
              <a:rPr lang="en-GB" sz="1000" b="0" i="0" dirty="0">
                <a:solidFill>
                  <a:schemeClr val="tx1"/>
                </a:solidFill>
                <a:effectLst/>
                <a:latin typeface="Arial" panose="020B0604020202020204" pitchFamily="34" charset="0"/>
              </a:rPr>
              <a:t>(3), pp.254-266.</a:t>
            </a:r>
            <a:endParaRPr lang="en-GB" sz="1000" dirty="0">
              <a:solidFill>
                <a:schemeClr val="tx1"/>
              </a:solidFill>
              <a:latin typeface="Times New Roman" panose="02020603050405020304" pitchFamily="18" charset="0"/>
              <a:ea typeface="SimSun" panose="02010600030101010101" pitchFamily="2" charset="-122"/>
              <a:cs typeface="Arial" panose="020B0604020202020204" pitchFamily="34" charset="0"/>
            </a:endParaRPr>
          </a:p>
          <a:p>
            <a:pPr>
              <a:lnSpc>
                <a:spcPct val="150000"/>
              </a:lnSpc>
            </a:pPr>
            <a:r>
              <a:rPr lang="en-GB" sz="1000" dirty="0">
                <a:solidFill>
                  <a:schemeClr val="tx1"/>
                </a:solidFill>
                <a:latin typeface="Times New Roman" panose="02020603050405020304" pitchFamily="18" charset="0"/>
                <a:cs typeface="Times New Roman" panose="02020603050405020304" pitchFamily="18" charset="0"/>
              </a:rPr>
              <a:t>Guide, P.M.B.O.K., (2017). </a:t>
            </a:r>
            <a:r>
              <a:rPr lang="en-GB" sz="1000" b="0" i="1" dirty="0">
                <a:solidFill>
                  <a:schemeClr val="tx1"/>
                </a:solidFill>
                <a:effectLst/>
                <a:latin typeface="Times New Roman" panose="02020603050405020304" pitchFamily="18" charset="0"/>
                <a:cs typeface="Times New Roman" panose="02020603050405020304" pitchFamily="18" charset="0"/>
              </a:rPr>
              <a:t>A Guide to the Project Management Body of Knowledge (PMBOK® Guide)</a:t>
            </a:r>
            <a:r>
              <a:rPr lang="en-GB" sz="1000" b="0" i="0" dirty="0">
                <a:solidFill>
                  <a:schemeClr val="tx1"/>
                </a:solidFill>
                <a:effectLst/>
                <a:latin typeface="Times New Roman" panose="02020603050405020304" pitchFamily="18" charset="0"/>
                <a:cs typeface="Times New Roman" panose="02020603050405020304" pitchFamily="18" charset="0"/>
              </a:rPr>
              <a:t>, Project Management Institute.</a:t>
            </a:r>
            <a:r>
              <a:rPr lang="en-GB" sz="1000" b="0" i="1" dirty="0">
                <a:solidFill>
                  <a:schemeClr val="tx1"/>
                </a:solidFill>
                <a:effectLst/>
                <a:latin typeface="Times New Roman" panose="02020603050405020304" pitchFamily="18" charset="0"/>
                <a:cs typeface="Times New Roman" panose="02020603050405020304" pitchFamily="18" charset="0"/>
              </a:rPr>
              <a:t> </a:t>
            </a:r>
          </a:p>
          <a:p>
            <a:pPr>
              <a:lnSpc>
                <a:spcPct val="150000"/>
              </a:lnSpc>
            </a:pPr>
            <a:r>
              <a:rPr lang="en-GB" sz="1000" b="0" i="0" dirty="0">
                <a:solidFill>
                  <a:schemeClr val="tx1"/>
                </a:solidFill>
                <a:effectLst/>
                <a:latin typeface="robotoregular"/>
              </a:rPr>
              <a:t>Marion, James W.. </a:t>
            </a:r>
            <a:r>
              <a:rPr lang="en-GB" sz="1000" b="0" i="1" dirty="0">
                <a:solidFill>
                  <a:schemeClr val="tx1"/>
                </a:solidFill>
                <a:effectLst/>
                <a:latin typeface="robotoregular"/>
              </a:rPr>
              <a:t>Project Management : A Common Sense Guide to the PMBOK, Part One-Framework and Schedule</a:t>
            </a:r>
            <a:r>
              <a:rPr lang="en-GB" sz="1000" b="0" i="0" dirty="0">
                <a:solidFill>
                  <a:schemeClr val="tx1"/>
                </a:solidFill>
                <a:effectLst/>
                <a:latin typeface="robotoregular"/>
              </a:rPr>
              <a:t>, Momentum Press, 2018.</a:t>
            </a:r>
            <a:r>
              <a:rPr lang="en-GB" sz="1000" b="0" i="1" dirty="0">
                <a:solidFill>
                  <a:schemeClr val="tx1"/>
                </a:solidFill>
                <a:effectLst/>
                <a:latin typeface="robotoregular"/>
              </a:rPr>
              <a:t> ProQuest </a:t>
            </a:r>
            <a:r>
              <a:rPr lang="en-GB" sz="1000" b="0" i="1" dirty="0" err="1">
                <a:solidFill>
                  <a:schemeClr val="tx1"/>
                </a:solidFill>
                <a:effectLst/>
                <a:latin typeface="robotoregular"/>
              </a:rPr>
              <a:t>Ebook</a:t>
            </a:r>
            <a:r>
              <a:rPr lang="en-GB" sz="1000" b="0" i="1" dirty="0">
                <a:solidFill>
                  <a:schemeClr val="tx1"/>
                </a:solidFill>
                <a:effectLst/>
                <a:latin typeface="robotoregular"/>
              </a:rPr>
              <a:t> Central</a:t>
            </a:r>
            <a:r>
              <a:rPr lang="en-GB" sz="1000" b="0" i="0" dirty="0">
                <a:solidFill>
                  <a:schemeClr val="tx1"/>
                </a:solidFill>
                <a:effectLst/>
                <a:latin typeface="robotoregular"/>
              </a:rPr>
              <a:t>, http://ebookcentral.proquest.com/lib/ucsl/detail.action?docID=5264990.</a:t>
            </a:r>
            <a:br>
              <a:rPr lang="en-GB" sz="1000" dirty="0">
                <a:solidFill>
                  <a:schemeClr val="tx1"/>
                </a:solidFill>
              </a:rPr>
            </a:br>
            <a:r>
              <a:rPr lang="en-GB" sz="1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Created from </a:t>
            </a:r>
            <a:r>
              <a:rPr lang="en-GB" sz="1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ucsl</a:t>
            </a:r>
            <a:r>
              <a:rPr lang="en-GB" sz="1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on 2024-02-22 20:40:15.</a:t>
            </a:r>
          </a:p>
          <a:p>
            <a:pPr>
              <a:lnSpc>
                <a:spcPct val="150000"/>
              </a:lnSpc>
            </a:pPr>
            <a:r>
              <a:rPr lang="en-GB" sz="1000" b="0" i="0" dirty="0">
                <a:solidFill>
                  <a:schemeClr val="tx1"/>
                </a:solidFill>
                <a:effectLst/>
                <a:latin typeface="Times New Roman" panose="02020603050405020304" pitchFamily="18" charset="0"/>
                <a:cs typeface="Times New Roman" panose="02020603050405020304" pitchFamily="18" charset="0"/>
              </a:rPr>
              <a:t>Murray, A.P., 2016. </a:t>
            </a:r>
            <a:r>
              <a:rPr lang="en-GB" sz="1000" b="0" i="1" dirty="0">
                <a:solidFill>
                  <a:schemeClr val="tx1"/>
                </a:solidFill>
                <a:effectLst/>
                <a:latin typeface="Times New Roman" panose="02020603050405020304" pitchFamily="18" charset="0"/>
                <a:cs typeface="Times New Roman" panose="02020603050405020304" pitchFamily="18" charset="0"/>
              </a:rPr>
              <a:t>The Complete Software Project Manager: Mastering Technology from Planning to Launch and Beyond</a:t>
            </a:r>
            <a:r>
              <a:rPr lang="en-GB" sz="1000" b="0" i="0" dirty="0">
                <a:solidFill>
                  <a:schemeClr val="tx1"/>
                </a:solidFill>
                <a:effectLst/>
                <a:latin typeface="Times New Roman" panose="02020603050405020304" pitchFamily="18" charset="0"/>
                <a:cs typeface="Times New Roman" panose="02020603050405020304" pitchFamily="18" charset="0"/>
              </a:rPr>
              <a:t>. John Wiley &amp; Sons.</a:t>
            </a:r>
            <a:endParaRPr lang="en-GB" sz="1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sz="1000" b="0" i="0" dirty="0" err="1">
                <a:solidFill>
                  <a:schemeClr val="tx1"/>
                </a:solidFill>
                <a:effectLst/>
                <a:latin typeface="Times New Roman" panose="02020603050405020304" pitchFamily="18" charset="0"/>
                <a:cs typeface="Times New Roman" panose="02020603050405020304" pitchFamily="18" charset="0"/>
              </a:rPr>
              <a:t>Verzuh</a:t>
            </a:r>
            <a:r>
              <a:rPr lang="en-GB" sz="1000" b="0" i="0" dirty="0">
                <a:solidFill>
                  <a:schemeClr val="tx1"/>
                </a:solidFill>
                <a:effectLst/>
                <a:latin typeface="Times New Roman" panose="02020603050405020304" pitchFamily="18" charset="0"/>
                <a:cs typeface="Times New Roman" panose="02020603050405020304" pitchFamily="18" charset="0"/>
              </a:rPr>
              <a:t>, E., 2015. </a:t>
            </a:r>
            <a:r>
              <a:rPr lang="en-GB" sz="1000" b="0" i="1" dirty="0">
                <a:solidFill>
                  <a:schemeClr val="tx1"/>
                </a:solidFill>
                <a:effectLst/>
                <a:latin typeface="Times New Roman" panose="02020603050405020304" pitchFamily="18" charset="0"/>
                <a:cs typeface="Times New Roman" panose="02020603050405020304" pitchFamily="18" charset="0"/>
              </a:rPr>
              <a:t>The fast forward MBA in project management</a:t>
            </a:r>
            <a:r>
              <a:rPr lang="en-GB" sz="1000" b="0" i="0" dirty="0">
                <a:solidFill>
                  <a:schemeClr val="tx1"/>
                </a:solidFill>
                <a:effectLst/>
                <a:latin typeface="Times New Roman" panose="02020603050405020304" pitchFamily="18" charset="0"/>
                <a:cs typeface="Times New Roman" panose="02020603050405020304" pitchFamily="18" charset="0"/>
              </a:rPr>
              <a:t>. John Wiley &amp; Sons.</a:t>
            </a:r>
          </a:p>
          <a:p>
            <a:pPr>
              <a:lnSpc>
                <a:spcPct val="150000"/>
              </a:lnSpc>
            </a:pPr>
            <a:r>
              <a:rPr lang="en-GB" sz="1000" b="0" i="0" dirty="0">
                <a:solidFill>
                  <a:schemeClr val="tx1"/>
                </a:solidFill>
                <a:effectLst/>
                <a:latin typeface="Arial" panose="020B0604020202020204" pitchFamily="34" charset="0"/>
              </a:rPr>
              <a:t>Wagner </a:t>
            </a:r>
            <a:r>
              <a:rPr lang="en-GB" sz="1000" b="0" i="0" dirty="0" err="1">
                <a:solidFill>
                  <a:schemeClr val="tx1"/>
                </a:solidFill>
                <a:effectLst/>
                <a:latin typeface="Arial" panose="020B0604020202020204" pitchFamily="34" charset="0"/>
              </a:rPr>
              <a:t>Mainardes</a:t>
            </a:r>
            <a:r>
              <a:rPr lang="en-GB" sz="1000" b="0" i="0" dirty="0">
                <a:solidFill>
                  <a:schemeClr val="tx1"/>
                </a:solidFill>
                <a:effectLst/>
                <a:latin typeface="Arial" panose="020B0604020202020204" pitchFamily="34" charset="0"/>
              </a:rPr>
              <a:t>, E., Alves, H. and Raposo, M., 2012. A model for stakeholder classification and stakeholder relationships. </a:t>
            </a:r>
            <a:r>
              <a:rPr lang="en-GB" sz="1000" b="0" i="1" dirty="0">
                <a:solidFill>
                  <a:schemeClr val="tx1"/>
                </a:solidFill>
                <a:effectLst/>
                <a:latin typeface="Arial" panose="020B0604020202020204" pitchFamily="34" charset="0"/>
              </a:rPr>
              <a:t>Management decision</a:t>
            </a:r>
            <a:r>
              <a:rPr lang="en-GB" sz="1000" b="0" i="0" dirty="0">
                <a:solidFill>
                  <a:schemeClr val="tx1"/>
                </a:solidFill>
                <a:effectLst/>
                <a:latin typeface="Arial" panose="020B0604020202020204" pitchFamily="34" charset="0"/>
              </a:rPr>
              <a:t>, </a:t>
            </a:r>
            <a:r>
              <a:rPr lang="en-GB" sz="1000" b="0" i="1" dirty="0">
                <a:solidFill>
                  <a:schemeClr val="tx1"/>
                </a:solidFill>
                <a:effectLst/>
                <a:latin typeface="Arial" panose="020B0604020202020204" pitchFamily="34" charset="0"/>
              </a:rPr>
              <a:t>50</a:t>
            </a:r>
            <a:r>
              <a:rPr lang="en-GB" sz="1000" b="0" i="0" dirty="0">
                <a:solidFill>
                  <a:schemeClr val="tx1"/>
                </a:solidFill>
                <a:effectLst/>
                <a:latin typeface="Arial" panose="020B0604020202020204" pitchFamily="34" charset="0"/>
              </a:rPr>
              <a:t>(10), pp.1861-1879.</a:t>
            </a:r>
          </a:p>
          <a:p>
            <a:pPr>
              <a:lnSpc>
                <a:spcPct val="150000"/>
              </a:lnSpc>
            </a:pPr>
            <a:r>
              <a:rPr lang="en-GB" sz="1000" b="0" i="0" dirty="0">
                <a:solidFill>
                  <a:schemeClr val="tx1"/>
                </a:solidFill>
                <a:effectLst/>
                <a:latin typeface="Arial" panose="020B0604020202020204" pitchFamily="34" charset="0"/>
              </a:rPr>
              <a:t>Walker, D.H., </a:t>
            </a:r>
            <a:r>
              <a:rPr lang="en-GB" sz="1000" b="0" i="0" dirty="0" err="1">
                <a:solidFill>
                  <a:schemeClr val="tx1"/>
                </a:solidFill>
                <a:effectLst/>
                <a:latin typeface="Arial" panose="020B0604020202020204" pitchFamily="34" charset="0"/>
              </a:rPr>
              <a:t>Bourne</a:t>
            </a:r>
            <a:r>
              <a:rPr lang="en-GB" sz="1000" b="0" i="0" dirty="0">
                <a:solidFill>
                  <a:schemeClr val="tx1"/>
                </a:solidFill>
                <a:effectLst/>
                <a:latin typeface="Arial" panose="020B0604020202020204" pitchFamily="34" charset="0"/>
              </a:rPr>
              <a:t>, L.M. and Shelley, A., 2008. Influence, stakeholder mapping and visualization. </a:t>
            </a:r>
            <a:r>
              <a:rPr lang="en-GB" sz="1000" b="0" i="1" dirty="0">
                <a:solidFill>
                  <a:schemeClr val="tx1"/>
                </a:solidFill>
                <a:effectLst/>
                <a:latin typeface="Arial" panose="020B0604020202020204" pitchFamily="34" charset="0"/>
              </a:rPr>
              <a:t>Construction management and economics</a:t>
            </a:r>
            <a:r>
              <a:rPr lang="en-GB" sz="1000" b="0" i="0" dirty="0">
                <a:solidFill>
                  <a:schemeClr val="tx1"/>
                </a:solidFill>
                <a:effectLst/>
                <a:latin typeface="Arial" panose="020B0604020202020204" pitchFamily="34" charset="0"/>
              </a:rPr>
              <a:t>, </a:t>
            </a:r>
            <a:r>
              <a:rPr lang="en-GB" sz="1000" b="0" i="1" dirty="0">
                <a:solidFill>
                  <a:schemeClr val="tx1"/>
                </a:solidFill>
                <a:effectLst/>
                <a:latin typeface="Arial" panose="020B0604020202020204" pitchFamily="34" charset="0"/>
              </a:rPr>
              <a:t>26</a:t>
            </a:r>
            <a:r>
              <a:rPr lang="en-GB" sz="1000" b="0" i="0" dirty="0">
                <a:solidFill>
                  <a:schemeClr val="tx1"/>
                </a:solidFill>
                <a:effectLst/>
                <a:latin typeface="Arial" panose="020B0604020202020204" pitchFamily="34" charset="0"/>
              </a:rPr>
              <a:t>(6), pp.645-658.</a:t>
            </a:r>
            <a:endParaRPr lang="en-GB" sz="1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sz="1000" b="0" i="0" dirty="0">
                <a:solidFill>
                  <a:schemeClr val="tx1"/>
                </a:solidFill>
                <a:effectLst/>
                <a:latin typeface="Times New Roman" panose="02020603050405020304" pitchFamily="18" charset="0"/>
                <a:cs typeface="Times New Roman" panose="02020603050405020304" pitchFamily="18" charset="0"/>
              </a:rPr>
              <a:t>Ward, G.G., 2018. </a:t>
            </a:r>
            <a:r>
              <a:rPr lang="en-GB" sz="1000" b="0" i="1" dirty="0">
                <a:solidFill>
                  <a:schemeClr val="tx1"/>
                </a:solidFill>
                <a:effectLst/>
                <a:latin typeface="Times New Roman" panose="02020603050405020304" pitchFamily="18" charset="0"/>
                <a:cs typeface="Times New Roman" panose="02020603050405020304" pitchFamily="18" charset="0"/>
              </a:rPr>
              <a:t>Effective project management: guidance and checklists for engineering and construction</a:t>
            </a:r>
            <a:r>
              <a:rPr lang="en-GB" sz="1000" b="0" i="0" dirty="0">
                <a:solidFill>
                  <a:schemeClr val="tx1"/>
                </a:solidFill>
                <a:effectLst/>
                <a:latin typeface="Times New Roman" panose="02020603050405020304" pitchFamily="18" charset="0"/>
                <a:cs typeface="Times New Roman" panose="02020603050405020304" pitchFamily="18" charset="0"/>
              </a:rPr>
              <a:t>. John Wiley &amp; Sons.</a:t>
            </a:r>
          </a:p>
          <a:p>
            <a:pPr>
              <a:lnSpc>
                <a:spcPct val="150000"/>
              </a:lnSpc>
            </a:pPr>
            <a:endParaRPr lang="en-GB" sz="1000" b="0" i="0"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420D41-5135-1918-2EDF-37B4277A5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spTree>
    <p:extLst>
      <p:ext uri="{BB962C8B-B14F-4D97-AF65-F5344CB8AC3E}">
        <p14:creationId xmlns:p14="http://schemas.microsoft.com/office/powerpoint/2010/main" val="419961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chemeClr val="accent5"/>
                </a:solidFill>
              </a:rPr>
              <a:t>What we will cover in this lecture</a:t>
            </a:r>
            <a:endParaRPr sz="36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33308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lnSpc>
                <a:spcPct val="150000"/>
              </a:lnSpc>
              <a:buClr>
                <a:schemeClr val="tx1"/>
              </a:buClr>
              <a:buNone/>
            </a:pPr>
            <a:r>
              <a:rPr lang="en-GB" sz="2000" dirty="0">
                <a:solidFill>
                  <a:schemeClr val="tx1"/>
                </a:solidFill>
                <a:latin typeface="Times New Roman" panose="02020603050405020304" pitchFamily="18" charset="0"/>
                <a:cs typeface="Times New Roman" panose="02020603050405020304" pitchFamily="18" charset="0"/>
              </a:rPr>
              <a:t>By the end of the lesson, students should be able to:</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Understanding the origins of stakeholder concepts in projects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Define stakeholder</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List steps in identifying stakeholders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Techniques in stakeholder prioritisation</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Discuss ways to manage stakeholders</a:t>
            </a:r>
          </a:p>
          <a:p>
            <a:pPr marL="114300" indent="0">
              <a:lnSpc>
                <a:spcPct val="150000"/>
              </a:lnSpc>
              <a:buClr>
                <a:schemeClr val="tx1"/>
              </a:buClr>
              <a:buNone/>
            </a:pPr>
            <a:endParaRPr lang="en-GB" sz="2000"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Clr>
                <a:schemeClr val="tx1"/>
              </a:buClr>
              <a:buNone/>
            </a:pPr>
            <a:endParaRPr lang="en-GB" sz="2000" dirty="0">
              <a:solidFill>
                <a:schemeClr val="tx1"/>
              </a:solidFill>
              <a:latin typeface="Times New Roman" panose="02020603050405020304" pitchFamily="18" charset="0"/>
              <a:cs typeface="Times New Roman" panose="02020603050405020304" pitchFamily="18" charset="0"/>
            </a:endParaRPr>
          </a:p>
          <a:p>
            <a:pPr>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81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CEC292-504C-E244-ECE9-4B65B580B5CD}"/>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7" name="Rectangle 6">
            <a:extLst>
              <a:ext uri="{FF2B5EF4-FFF2-40B4-BE49-F238E27FC236}">
                <a16:creationId xmlns:a16="http://schemas.microsoft.com/office/drawing/2014/main" id="{B570E525-947C-AE8A-140C-0396249E4FEF}"/>
              </a:ext>
            </a:extLst>
          </p:cNvPr>
          <p:cNvSpPr/>
          <p:nvPr>
            <p:custDataLst>
              <p:tags r:id="rId2"/>
            </p:custDataLst>
          </p:nvPr>
        </p:nvSpPr>
        <p:spPr>
          <a:xfrm>
            <a:off x="1635760" y="1657350"/>
            <a:ext cx="7254240" cy="1934527"/>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400" b="1" dirty="0">
                <a:solidFill>
                  <a:srgbClr val="5B5B5B"/>
                </a:solidFill>
              </a:rPr>
              <a:t>If you are employed and your father, manager, friend, partner, sports coach, and religious or traditional leader all want to meet you at 10am on the same day during the week, which meeting would you prioritize?</a:t>
            </a:r>
          </a:p>
        </p:txBody>
      </p:sp>
      <p:sp>
        <p:nvSpPr>
          <p:cNvPr id="8" name="Rectangle 7">
            <a:extLst>
              <a:ext uri="{FF2B5EF4-FFF2-40B4-BE49-F238E27FC236}">
                <a16:creationId xmlns:a16="http://schemas.microsoft.com/office/drawing/2014/main" id="{805892A6-42CB-2D15-05C8-ED358BF3D71C}"/>
              </a:ext>
            </a:extLst>
          </p:cNvPr>
          <p:cNvSpPr/>
          <p:nvPr>
            <p:custDataLst>
              <p:tags r:id="rId3"/>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pic>
        <p:nvPicPr>
          <p:cNvPr id="12" name="Picture 11">
            <a:extLst>
              <a:ext uri="{FF2B5EF4-FFF2-40B4-BE49-F238E27FC236}">
                <a16:creationId xmlns:a16="http://schemas.microsoft.com/office/drawing/2014/main" id="{8FECB505-27E1-71BB-6391-0B4937DBB362}"/>
              </a:ext>
            </a:extLst>
          </p:cNvPr>
          <p:cNvPicPr>
            <a:picLocks/>
          </p:cNvPicPr>
          <p:nvPr>
            <p:custDataLst>
              <p:tags r:id="rId4"/>
            </p:custDataLst>
          </p:nvPr>
        </p:nvPicPr>
        <p:blipFill>
          <a:blip r:embed="rId6"/>
          <a:stretch>
            <a:fillRect/>
          </a:stretch>
        </p:blipFill>
        <p:spPr>
          <a:xfrm>
            <a:off x="-71120" y="2034540"/>
            <a:ext cx="1320800" cy="1451610"/>
          </a:xfrm>
          <a:prstGeom prst="rect">
            <a:avLst/>
          </a:prstGeom>
        </p:spPr>
      </p:pic>
    </p:spTree>
    <p:custDataLst>
      <p:tags r:id="rId1"/>
    </p:custDataLst>
    <p:extLst>
      <p:ext uri="{BB962C8B-B14F-4D97-AF65-F5344CB8AC3E}">
        <p14:creationId xmlns:p14="http://schemas.microsoft.com/office/powerpoint/2010/main" val="258701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91E7-4F92-6E42-71BA-CF18B2C894E1}"/>
              </a:ext>
            </a:extLst>
          </p:cNvPr>
          <p:cNvSpPr>
            <a:spLocks noGrp="1"/>
          </p:cNvSpPr>
          <p:nvPr>
            <p:ph type="title"/>
          </p:nvPr>
        </p:nvSpPr>
        <p:spPr>
          <a:xfrm>
            <a:off x="464100" y="86683"/>
            <a:ext cx="8368200" cy="686100"/>
          </a:xfrm>
        </p:spPr>
        <p:txBody>
          <a:bodyPr/>
          <a:lstStyle/>
          <a:p>
            <a:r>
              <a:rPr lang="en-GB" sz="3200" dirty="0">
                <a:solidFill>
                  <a:schemeClr val="accent5"/>
                </a:solidFill>
              </a:rPr>
              <a:t>Defining stakeholder</a:t>
            </a:r>
          </a:p>
        </p:txBody>
      </p:sp>
      <p:sp>
        <p:nvSpPr>
          <p:cNvPr id="3" name="Text Placeholder 2">
            <a:extLst>
              <a:ext uri="{FF2B5EF4-FFF2-40B4-BE49-F238E27FC236}">
                <a16:creationId xmlns:a16="http://schemas.microsoft.com/office/drawing/2014/main" id="{FB3A1ACA-9181-C70F-C5B0-76746C13FDC9}"/>
              </a:ext>
            </a:extLst>
          </p:cNvPr>
          <p:cNvSpPr>
            <a:spLocks noGrp="1"/>
          </p:cNvSpPr>
          <p:nvPr>
            <p:ph type="body" idx="1"/>
          </p:nvPr>
        </p:nvSpPr>
        <p:spPr>
          <a:xfrm>
            <a:off x="60960" y="1295400"/>
            <a:ext cx="8695140" cy="3649980"/>
          </a:xfrm>
        </p:spPr>
        <p:txBody>
          <a:bodyPr>
            <a:normAutofit/>
          </a:bodyPr>
          <a:lstStyle/>
          <a:p>
            <a:pPr algn="just"/>
            <a:r>
              <a:rPr lang="en-GB" sz="2000" dirty="0">
                <a:solidFill>
                  <a:schemeClr val="tx1"/>
                </a:solidFill>
                <a:latin typeface="Times New Roman" panose="02020603050405020304" pitchFamily="18" charset="0"/>
                <a:cs typeface="Times New Roman" panose="02020603050405020304" pitchFamily="18" charset="0"/>
              </a:rPr>
              <a:t>A </a:t>
            </a:r>
            <a:r>
              <a:rPr lang="en-GB" b="1" u="sng" dirty="0">
                <a:solidFill>
                  <a:schemeClr val="accent5"/>
                </a:solidFill>
                <a:latin typeface="Times New Roman" panose="02020603050405020304" pitchFamily="18" charset="0"/>
                <a:cs typeface="Times New Roman" panose="02020603050405020304" pitchFamily="18" charset="0"/>
              </a:rPr>
              <a:t>stakeholder</a:t>
            </a:r>
            <a:r>
              <a:rPr lang="en-GB" sz="2000" dirty="0">
                <a:solidFill>
                  <a:schemeClr val="tx1"/>
                </a:solidFill>
                <a:latin typeface="Times New Roman" panose="02020603050405020304" pitchFamily="18" charset="0"/>
                <a:cs typeface="Times New Roman" panose="02020603050405020304" pitchFamily="18" charset="0"/>
              </a:rPr>
              <a:t> is an individual, group, or organization that may affect, be affected by, or perceive itself to be affected by a decision, activity, or outcome of a project (</a:t>
            </a:r>
            <a:r>
              <a:rPr lang="en-GB" sz="2000" b="0" i="0" u="none" strike="noStrike" baseline="0" dirty="0">
                <a:latin typeface="Times New Roman" panose="02020603050405020304" pitchFamily="18" charset="0"/>
                <a:cs typeface="Times New Roman" panose="02020603050405020304" pitchFamily="18" charset="0"/>
              </a:rPr>
              <a:t>Freeman,1984).</a:t>
            </a:r>
            <a:endParaRPr lang="en-GB" sz="2000" dirty="0">
              <a:solidFill>
                <a:schemeClr val="tx1"/>
              </a:solidFill>
              <a:latin typeface="Times New Roman" panose="02020603050405020304" pitchFamily="18" charset="0"/>
              <a:cs typeface="Times New Roman" panose="02020603050405020304" pitchFamily="18" charset="0"/>
            </a:endParaRPr>
          </a:p>
          <a:p>
            <a:pPr algn="l"/>
            <a:r>
              <a:rPr lang="en-GB" sz="1800" b="0" i="0" u="none" strike="noStrike" baseline="0" dirty="0">
                <a:latin typeface="Times New Roman" panose="02020603050405020304" pitchFamily="18" charset="0"/>
                <a:cs typeface="Times New Roman" panose="02020603050405020304" pitchFamily="18" charset="0"/>
              </a:rPr>
              <a:t>A stakeholder refers to any individual or group that maintains a stake in an organisation in the way that a shareholder possesses shares (</a:t>
            </a:r>
            <a:r>
              <a:rPr lang="en-GB" dirty="0">
                <a:latin typeface="Times New Roman" panose="02020603050405020304" pitchFamily="18" charset="0"/>
                <a:cs typeface="Times New Roman" panose="02020603050405020304" pitchFamily="18" charset="0"/>
              </a:rPr>
              <a:t>Fassin, 2009)</a:t>
            </a:r>
            <a:r>
              <a:rPr lang="en-GB" sz="1800" b="0" i="0" u="none" strike="noStrike" baseline="0" dirty="0">
                <a:latin typeface="Times New Roman" panose="02020603050405020304" pitchFamily="18" charset="0"/>
                <a:cs typeface="Times New Roman" panose="02020603050405020304" pitchFamily="18" charset="0"/>
              </a:rPr>
              <a:t>.</a:t>
            </a:r>
          </a:p>
          <a:p>
            <a:pPr algn="l"/>
            <a:r>
              <a:rPr lang="en-GB" sz="1800" b="0" i="0" u="none" strike="noStrike" baseline="0" dirty="0">
                <a:latin typeface="Times New Roman" panose="02020603050405020304" pitchFamily="18" charset="0"/>
                <a:cs typeface="Times New Roman" panose="02020603050405020304" pitchFamily="18" charset="0"/>
              </a:rPr>
              <a:t>the internal constituents</a:t>
            </a:r>
          </a:p>
          <a:p>
            <a:pPr algn="just"/>
            <a:r>
              <a:rPr lang="en-GB" dirty="0">
                <a:latin typeface="Times New Roman" panose="02020603050405020304" pitchFamily="18" charset="0"/>
                <a:cs typeface="Times New Roman" panose="02020603050405020304" pitchFamily="18" charset="0"/>
              </a:rPr>
              <a:t>S</a:t>
            </a:r>
            <a:r>
              <a:rPr lang="en-GB" sz="1800" b="0" i="0" u="none" strike="noStrike" baseline="0" dirty="0">
                <a:latin typeface="Times New Roman" panose="02020603050405020304" pitchFamily="18" charset="0"/>
                <a:cs typeface="Times New Roman" panose="02020603050405020304" pitchFamily="18" charset="0"/>
              </a:rPr>
              <a:t>takeholders, Stakekeepers e.g unions, Stakewatchers e.g compliance bodies.</a:t>
            </a:r>
          </a:p>
          <a:p>
            <a:pPr algn="just"/>
            <a:r>
              <a:rPr lang="en-GB" sz="2000" dirty="0">
                <a:solidFill>
                  <a:schemeClr val="tx1"/>
                </a:solidFill>
                <a:latin typeface="Times New Roman" panose="02020603050405020304" pitchFamily="18" charset="0"/>
                <a:cs typeface="Times New Roman" panose="02020603050405020304" pitchFamily="18" charset="0"/>
              </a:rPr>
              <a:t>Project stakeholders may be </a:t>
            </a:r>
            <a:r>
              <a:rPr lang="en-GB" b="1" dirty="0">
                <a:solidFill>
                  <a:schemeClr val="accent5"/>
                </a:solidFill>
                <a:latin typeface="Times New Roman" panose="02020603050405020304" pitchFamily="18" charset="0"/>
                <a:cs typeface="Times New Roman" panose="02020603050405020304" pitchFamily="18" charset="0"/>
              </a:rPr>
              <a:t>internal</a:t>
            </a:r>
            <a:r>
              <a:rPr lang="en-GB" sz="2000" dirty="0">
                <a:solidFill>
                  <a:schemeClr val="tx1"/>
                </a:solidFill>
                <a:latin typeface="Times New Roman" panose="02020603050405020304" pitchFamily="18" charset="0"/>
                <a:cs typeface="Times New Roman" panose="02020603050405020304" pitchFamily="18" charset="0"/>
              </a:rPr>
              <a:t> or </a:t>
            </a:r>
            <a:r>
              <a:rPr lang="en-GB" b="1" dirty="0">
                <a:solidFill>
                  <a:schemeClr val="accent5"/>
                </a:solidFill>
                <a:latin typeface="Times New Roman" panose="02020603050405020304" pitchFamily="18" charset="0"/>
                <a:cs typeface="Times New Roman" panose="02020603050405020304" pitchFamily="18" charset="0"/>
              </a:rPr>
              <a:t>external</a:t>
            </a:r>
            <a:r>
              <a:rPr lang="en-GB" sz="2000" dirty="0">
                <a:solidFill>
                  <a:schemeClr val="tx1"/>
                </a:solidFill>
                <a:latin typeface="Times New Roman" panose="02020603050405020304" pitchFamily="18" charset="0"/>
                <a:cs typeface="Times New Roman" panose="02020603050405020304" pitchFamily="18" charset="0"/>
              </a:rPr>
              <a:t> to the project, they may be </a:t>
            </a:r>
            <a:r>
              <a:rPr lang="en-GB" b="1" dirty="0">
                <a:solidFill>
                  <a:schemeClr val="accent5"/>
                </a:solidFill>
                <a:latin typeface="Times New Roman" panose="02020603050405020304" pitchFamily="18" charset="0"/>
                <a:cs typeface="Times New Roman" panose="02020603050405020304" pitchFamily="18" charset="0"/>
              </a:rPr>
              <a:t>actively involved</a:t>
            </a:r>
            <a:r>
              <a:rPr lang="en-GB" sz="2000" dirty="0">
                <a:solidFill>
                  <a:schemeClr val="tx1"/>
                </a:solidFill>
                <a:latin typeface="Times New Roman" panose="02020603050405020304" pitchFamily="18" charset="0"/>
                <a:cs typeface="Times New Roman" panose="02020603050405020304" pitchFamily="18" charset="0"/>
              </a:rPr>
              <a:t>, </a:t>
            </a:r>
            <a:r>
              <a:rPr lang="en-GB" b="1" dirty="0">
                <a:solidFill>
                  <a:schemeClr val="accent5"/>
                </a:solidFill>
                <a:latin typeface="Times New Roman" panose="02020603050405020304" pitchFamily="18" charset="0"/>
                <a:cs typeface="Times New Roman" panose="02020603050405020304" pitchFamily="18" charset="0"/>
              </a:rPr>
              <a:t>passively involved</a:t>
            </a:r>
            <a:r>
              <a:rPr lang="en-GB" sz="2000" dirty="0">
                <a:solidFill>
                  <a:schemeClr val="tx1"/>
                </a:solidFill>
                <a:latin typeface="Times New Roman" panose="02020603050405020304" pitchFamily="18" charset="0"/>
                <a:cs typeface="Times New Roman" panose="02020603050405020304" pitchFamily="18" charset="0"/>
              </a:rPr>
              <a:t>, or </a:t>
            </a:r>
            <a:r>
              <a:rPr lang="en-GB" b="1" dirty="0">
                <a:solidFill>
                  <a:schemeClr val="accent5"/>
                </a:solidFill>
                <a:latin typeface="Times New Roman" panose="02020603050405020304" pitchFamily="18" charset="0"/>
                <a:cs typeface="Times New Roman" panose="02020603050405020304" pitchFamily="18" charset="0"/>
              </a:rPr>
              <a:t>unaware</a:t>
            </a:r>
            <a:r>
              <a:rPr lang="en-GB" sz="2000" dirty="0">
                <a:solidFill>
                  <a:schemeClr val="tx1"/>
                </a:solidFill>
                <a:latin typeface="Times New Roman" panose="02020603050405020304" pitchFamily="18" charset="0"/>
                <a:cs typeface="Times New Roman" panose="02020603050405020304" pitchFamily="18" charset="0"/>
              </a:rPr>
              <a:t> of the project. </a:t>
            </a:r>
          </a:p>
        </p:txBody>
      </p:sp>
      <p:sp>
        <p:nvSpPr>
          <p:cNvPr id="4" name="Slide Number Placeholder 3">
            <a:extLst>
              <a:ext uri="{FF2B5EF4-FFF2-40B4-BE49-F238E27FC236}">
                <a16:creationId xmlns:a16="http://schemas.microsoft.com/office/drawing/2014/main" id="{5D0AF274-CA12-A295-367A-D6D8538F9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253903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C34E-AF6F-B773-9C9D-AE24A2D13AA5}"/>
              </a:ext>
            </a:extLst>
          </p:cNvPr>
          <p:cNvSpPr>
            <a:spLocks noGrp="1"/>
          </p:cNvSpPr>
          <p:nvPr>
            <p:ph type="title"/>
          </p:nvPr>
        </p:nvSpPr>
        <p:spPr/>
        <p:txBody>
          <a:bodyPr/>
          <a:lstStyle/>
          <a:p>
            <a:r>
              <a:rPr lang="en-GB" sz="3200" dirty="0">
                <a:solidFill>
                  <a:schemeClr val="accent5"/>
                </a:solidFill>
              </a:rPr>
              <a:t>Origins of stakeholder concepts</a:t>
            </a:r>
          </a:p>
        </p:txBody>
      </p:sp>
      <p:sp>
        <p:nvSpPr>
          <p:cNvPr id="3" name="Text Placeholder 2">
            <a:extLst>
              <a:ext uri="{FF2B5EF4-FFF2-40B4-BE49-F238E27FC236}">
                <a16:creationId xmlns:a16="http://schemas.microsoft.com/office/drawing/2014/main" id="{DE4D867B-91C7-844E-6CBC-1B02B58D229B}"/>
              </a:ext>
            </a:extLst>
          </p:cNvPr>
          <p:cNvSpPr>
            <a:spLocks noGrp="1"/>
          </p:cNvSpPr>
          <p:nvPr>
            <p:ph type="body" idx="1"/>
          </p:nvPr>
        </p:nvSpPr>
        <p:spPr/>
        <p:txBody>
          <a:bodyPr>
            <a:normAutofit fontScale="92500" lnSpcReduction="20000"/>
          </a:bodyPr>
          <a:lstStyle/>
          <a:p>
            <a:pPr algn="just">
              <a:lnSpc>
                <a:spcPct val="150000"/>
              </a:lnSpc>
            </a:pPr>
            <a:r>
              <a:rPr lang="en-GB" dirty="0">
                <a:latin typeface="Times New Roman" panose="02020603050405020304" pitchFamily="18" charset="0"/>
                <a:cs typeface="Times New Roman" panose="02020603050405020304" pitchFamily="18" charset="0"/>
              </a:rPr>
              <a:t>Great Depression in the United States (1929-1941), when the General Electric Company defined four major stakeholder groups - shareholders, employees, customers, and the general public (Preston,1999) .</a:t>
            </a:r>
          </a:p>
          <a:p>
            <a:pPr algn="just">
              <a:lnSpc>
                <a:spcPct val="150000"/>
              </a:lnSpc>
            </a:pPr>
            <a:r>
              <a:rPr lang="en-GB" dirty="0">
                <a:latin typeface="Times New Roman" panose="02020603050405020304" pitchFamily="18" charset="0"/>
                <a:cs typeface="Times New Roman" panose="02020603050405020304" pitchFamily="18" charset="0"/>
              </a:rPr>
              <a:t>Freeman links it to studies at Stanford University in 1963 referring stakeholders as those groups without whose support the organisation would not survive (Mishra, and Mishra,  2013)</a:t>
            </a:r>
          </a:p>
          <a:p>
            <a:pPr algn="just">
              <a:lnSpc>
                <a:spcPct val="150000"/>
              </a:lnSpc>
            </a:pPr>
            <a:r>
              <a:rPr lang="en-GB" dirty="0">
                <a:latin typeface="Times New Roman" panose="02020603050405020304" pitchFamily="18" charset="0"/>
                <a:cs typeface="Times New Roman" panose="02020603050405020304" pitchFamily="18" charset="0"/>
              </a:rPr>
              <a:t>Stakeholder Theory (1990s-2000)</a:t>
            </a:r>
          </a:p>
          <a:p>
            <a:pPr algn="just">
              <a:lnSpc>
                <a:spcPct val="150000"/>
              </a:lnSpc>
            </a:pPr>
            <a:r>
              <a:rPr lang="en-GB" dirty="0">
                <a:latin typeface="Times New Roman" panose="02020603050405020304" pitchFamily="18" charset="0"/>
                <a:cs typeface="Times New Roman" panose="02020603050405020304" pitchFamily="18" charset="0"/>
              </a:rPr>
              <a:t>Integration into Business Practice (2000s-Present)</a:t>
            </a:r>
          </a:p>
        </p:txBody>
      </p:sp>
      <p:sp>
        <p:nvSpPr>
          <p:cNvPr id="4" name="Slide Number Placeholder 3">
            <a:extLst>
              <a:ext uri="{FF2B5EF4-FFF2-40B4-BE49-F238E27FC236}">
                <a16:creationId xmlns:a16="http://schemas.microsoft.com/office/drawing/2014/main" id="{FFF18CB3-EFAF-01CA-62B3-FDB9CA313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411224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5990-406E-B764-DB63-A094EC9D5BC4}"/>
              </a:ext>
            </a:extLst>
          </p:cNvPr>
          <p:cNvSpPr>
            <a:spLocks noGrp="1"/>
          </p:cNvSpPr>
          <p:nvPr>
            <p:ph type="title"/>
          </p:nvPr>
        </p:nvSpPr>
        <p:spPr>
          <a:xfrm>
            <a:off x="378608" y="86683"/>
            <a:ext cx="7028032" cy="686100"/>
          </a:xfrm>
        </p:spPr>
        <p:txBody>
          <a:bodyPr>
            <a:normAutofit/>
          </a:bodyPr>
          <a:lstStyle/>
          <a:p>
            <a:r>
              <a:rPr lang="en-GB" sz="3200" dirty="0">
                <a:solidFill>
                  <a:schemeClr val="accent5"/>
                </a:solidFill>
              </a:rPr>
              <a:t>Evolution of stakeholder concepts</a:t>
            </a:r>
          </a:p>
        </p:txBody>
      </p:sp>
      <p:sp>
        <p:nvSpPr>
          <p:cNvPr id="3" name="Text Placeholder 2">
            <a:extLst>
              <a:ext uri="{FF2B5EF4-FFF2-40B4-BE49-F238E27FC236}">
                <a16:creationId xmlns:a16="http://schemas.microsoft.com/office/drawing/2014/main" id="{D7590BA6-C22E-A0EC-5A48-A641FA3FA290}"/>
              </a:ext>
            </a:extLst>
          </p:cNvPr>
          <p:cNvSpPr>
            <a:spLocks noGrp="1"/>
          </p:cNvSpPr>
          <p:nvPr>
            <p:ph type="body" idx="1"/>
          </p:nvPr>
        </p:nvSpPr>
        <p:spPr>
          <a:xfrm>
            <a:off x="387900" y="1226820"/>
            <a:ext cx="7856940" cy="3726180"/>
          </a:xfrm>
        </p:spPr>
        <p:txBody>
          <a:bodyPr>
            <a:normAutofit fontScale="85000" lnSpcReduction="20000"/>
          </a:bodyPr>
          <a:lstStyle/>
          <a:p>
            <a:r>
              <a:rPr lang="en-GB" sz="2100" dirty="0">
                <a:latin typeface="Times New Roman" panose="02020603050405020304" pitchFamily="18" charset="0"/>
                <a:cs typeface="Times New Roman" panose="02020603050405020304" pitchFamily="18" charset="0"/>
              </a:rPr>
              <a:t>Freeman 1984 first identified eleven  and then later seven players on the  stakeholder model</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sz="2100" dirty="0">
                <a:latin typeface="Times New Roman" panose="02020603050405020304" pitchFamily="18" charset="0"/>
                <a:cs typeface="Times New Roman" panose="02020603050405020304" pitchFamily="18" charset="0"/>
              </a:rPr>
              <a:t>Shareholder activism and promoting social justice</a:t>
            </a:r>
          </a:p>
          <a:p>
            <a:r>
              <a:rPr lang="en-GB" sz="2100" dirty="0">
                <a:latin typeface="Times New Roman" panose="02020603050405020304" pitchFamily="18" charset="0"/>
                <a:cs typeface="Times New Roman" panose="02020603050405020304" pitchFamily="18" charset="0"/>
              </a:rPr>
              <a:t>Compliance bodies</a:t>
            </a:r>
          </a:p>
          <a:p>
            <a:r>
              <a:rPr lang="en-GB" sz="2100" dirty="0">
                <a:latin typeface="Times New Roman" panose="02020603050405020304" pitchFamily="18" charset="0"/>
                <a:cs typeface="Times New Roman" panose="02020603050405020304" pitchFamily="18" charset="0"/>
              </a:rPr>
              <a:t>Equity, Diversity and Inclusivity </a:t>
            </a:r>
          </a:p>
          <a:p>
            <a:pPr marL="114300" indent="0">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FC77290-CA53-78F5-8052-2D6D9EE8FD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pic>
        <p:nvPicPr>
          <p:cNvPr id="1026" name="Picture 2">
            <a:extLst>
              <a:ext uri="{FF2B5EF4-FFF2-40B4-BE49-F238E27FC236}">
                <a16:creationId xmlns:a16="http://schemas.microsoft.com/office/drawing/2014/main" id="{4E5764A4-B660-ED2B-C5C3-CA5ACAC7F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316" y="1750219"/>
            <a:ext cx="2363516" cy="1932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3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97B2-B2D5-1A02-CDF1-EF9C7F6068F8}"/>
              </a:ext>
            </a:extLst>
          </p:cNvPr>
          <p:cNvSpPr>
            <a:spLocks noGrp="1"/>
          </p:cNvSpPr>
          <p:nvPr>
            <p:ph type="title"/>
          </p:nvPr>
        </p:nvSpPr>
        <p:spPr>
          <a:xfrm>
            <a:off x="490108" y="283483"/>
            <a:ext cx="7597860" cy="686100"/>
          </a:xfrm>
        </p:spPr>
        <p:txBody>
          <a:bodyPr/>
          <a:lstStyle/>
          <a:p>
            <a:r>
              <a:rPr lang="en-GB" sz="3200" dirty="0">
                <a:solidFill>
                  <a:schemeClr val="accent5"/>
                </a:solidFill>
              </a:rPr>
              <a:t>Revised Stakeholder Model</a:t>
            </a:r>
          </a:p>
        </p:txBody>
      </p:sp>
      <p:sp>
        <p:nvSpPr>
          <p:cNvPr id="3" name="Text Placeholder 2">
            <a:extLst>
              <a:ext uri="{FF2B5EF4-FFF2-40B4-BE49-F238E27FC236}">
                <a16:creationId xmlns:a16="http://schemas.microsoft.com/office/drawing/2014/main" id="{0A276B7A-DC9A-E37C-BEB9-A58E3C3E1E8E}"/>
              </a:ext>
            </a:extLst>
          </p:cNvPr>
          <p:cNvSpPr>
            <a:spLocks noGrp="1"/>
          </p:cNvSpPr>
          <p:nvPr>
            <p:ph type="body" idx="1"/>
          </p:nvPr>
        </p:nvSpPr>
        <p:spPr>
          <a:xfrm>
            <a:off x="4612511" y="1293024"/>
            <a:ext cx="4408647" cy="3566993"/>
          </a:xfrm>
        </p:spPr>
        <p:txBody>
          <a:bodyPr>
            <a:normAutofit/>
          </a:bodyPr>
          <a:lstStyle/>
          <a:p>
            <a:pPr algn="l"/>
            <a:r>
              <a:rPr lang="en-GB" dirty="0">
                <a:latin typeface="Times New Roman" panose="02020603050405020304" pitchFamily="18" charset="0"/>
                <a:cs typeface="Times New Roman" panose="02020603050405020304" pitchFamily="18" charset="0"/>
              </a:rPr>
              <a:t>T</a:t>
            </a:r>
            <a:r>
              <a:rPr lang="en-GB" sz="1800" b="0" i="0" u="none" strike="noStrike" baseline="0" dirty="0">
                <a:latin typeface="Times New Roman" panose="02020603050405020304" pitchFamily="18" charset="0"/>
                <a:cs typeface="Times New Roman" panose="02020603050405020304" pitchFamily="18" charset="0"/>
              </a:rPr>
              <a:t>here are clear ambiguities in basic concepts of the stakeholder model, the stakeholder theory, the stakeholder approach, stakeholder analysis and stakeholder </a:t>
            </a:r>
            <a:r>
              <a:rPr lang="en-GB" dirty="0">
                <a:latin typeface="Times New Roman" panose="02020603050405020304" pitchFamily="18" charset="0"/>
                <a:cs typeface="Times New Roman" panose="02020603050405020304" pitchFamily="18" charset="0"/>
              </a:rPr>
              <a:t>management (Fassin, 2009).</a:t>
            </a:r>
          </a:p>
        </p:txBody>
      </p:sp>
      <p:sp>
        <p:nvSpPr>
          <p:cNvPr id="4" name="Slide Number Placeholder 3">
            <a:extLst>
              <a:ext uri="{FF2B5EF4-FFF2-40B4-BE49-F238E27FC236}">
                <a16:creationId xmlns:a16="http://schemas.microsoft.com/office/drawing/2014/main" id="{472FAB49-45E5-CA63-EF0B-DA78806B51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pic>
        <p:nvPicPr>
          <p:cNvPr id="6" name="Picture 5">
            <a:extLst>
              <a:ext uri="{FF2B5EF4-FFF2-40B4-BE49-F238E27FC236}">
                <a16:creationId xmlns:a16="http://schemas.microsoft.com/office/drawing/2014/main" id="{28942137-4DE1-E11A-3CC3-22D7B81F5218}"/>
              </a:ext>
            </a:extLst>
          </p:cNvPr>
          <p:cNvPicPr>
            <a:picLocks noChangeAspect="1"/>
          </p:cNvPicPr>
          <p:nvPr/>
        </p:nvPicPr>
        <p:blipFill>
          <a:blip r:embed="rId2"/>
          <a:stretch>
            <a:fillRect/>
          </a:stretch>
        </p:blipFill>
        <p:spPr>
          <a:xfrm>
            <a:off x="490108" y="1543050"/>
            <a:ext cx="3427843" cy="2403847"/>
          </a:xfrm>
          <a:prstGeom prst="rect">
            <a:avLst/>
          </a:prstGeom>
        </p:spPr>
      </p:pic>
    </p:spTree>
    <p:extLst>
      <p:ext uri="{BB962C8B-B14F-4D97-AF65-F5344CB8AC3E}">
        <p14:creationId xmlns:p14="http://schemas.microsoft.com/office/powerpoint/2010/main" val="22877985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0f6c3137-c449-415f-ae6a-e32a8c8732ee"/>
  <p:tag name="SLIDO_EVENT_SECTION_UUID" val="b79146c9-7c16-49ce-9f03-9f44d7f706e4"/>
</p:tagLst>
</file>

<file path=ppt/tags/tag10.xml><?xml version="1.0" encoding="utf-8"?>
<p:tagLst xmlns:a="http://schemas.openxmlformats.org/drawingml/2006/main" xmlns:r="http://schemas.openxmlformats.org/officeDocument/2006/relationships" xmlns:p="http://schemas.openxmlformats.org/presentationml/2006/main">
  <p:tag name="SLIDO_METADATA" val="eyJUaW1lc3RhbXAiOjE3MDkyMjE4MzN9"/>
  <p:tag name="SLIDO_TYPE" val="SlidoPoll"/>
  <p:tag name="SLIDO_POLL_UUID" val="b2b5625f-1c9d-4c41-b6bc-cbad02ede027"/>
  <p:tag name="SLIDO_TIMELINE" val="W3sicG9sbFF1ZXN0aW9uVXVpZCI6IjFmNGU4MzEzLTc5MDctNDFjYS1iM2NhLTdhY2YxOGY3MDAzYSIsInNob3dSZXN1bHRzIjp0cnVlLCJzaG93Q29ycmVjdEFuc3dlcnMiOmZhbHNlLCJ2b3RpbmdMb2NrZWQiOmZhbHNlfV0="/>
</p:tagLst>
</file>

<file path=ppt/tags/tag11.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WordCloud"/>
</p:tagLst>
</file>

<file path=ppt/tags/tag12.xml><?xml version="1.0" encoding="utf-8"?>
<p:tagLst xmlns:a="http://schemas.openxmlformats.org/drawingml/2006/main" xmlns:r="http://schemas.openxmlformats.org/officeDocument/2006/relationships" xmlns:p="http://schemas.openxmlformats.org/presentationml/2006/main">
  <p:tag name="SLIDO_ELEMENT" val="title"/>
</p:tagLst>
</file>

<file path=ppt/tags/tag13.xml><?xml version="1.0" encoding="utf-8"?>
<p:tagLst xmlns:a="http://schemas.openxmlformats.org/drawingml/2006/main" xmlns:r="http://schemas.openxmlformats.org/officeDocument/2006/relationships" xmlns:p="http://schemas.openxmlformats.org/presentationml/2006/main">
  <p:tag name="SLIDO_ELEMENT" val="footer"/>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kyMjI2MjJ9"/>
  <p:tag name="SLIDO_TYPE" val="SlidoPoll"/>
  <p:tag name="SLIDO_POLL_UUID" val="34f1d343-f697-4630-8544-dfb7751fce97"/>
  <p:tag name="SLIDO_TIMELINE" val="W3sicG9sbFF1ZXN0aW9uVXVpZCI6IjVlNmM5OGJhLWZiNWYtNGY5OC1iZjIyLWFmMDdjMWVlM2I1My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title"/>
</p:tagLst>
</file>

<file path=ppt/tags/tag4.xml><?xml version="1.0" encoding="utf-8"?>
<p:tagLst xmlns:a="http://schemas.openxmlformats.org/drawingml/2006/main" xmlns:r="http://schemas.openxmlformats.org/officeDocument/2006/relationships" xmlns:p="http://schemas.openxmlformats.org/presentationml/2006/main">
  <p:tag name="SLIDO_ELEMENT" val="footer"/>
</p:tagLst>
</file>

<file path=ppt/tags/tag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MultipleChoice"/>
</p:tagLst>
</file>

<file path=ppt/tags/tag6.xml><?xml version="1.0" encoding="utf-8"?>
<p:tagLst xmlns:a="http://schemas.openxmlformats.org/drawingml/2006/main" xmlns:r="http://schemas.openxmlformats.org/officeDocument/2006/relationships" xmlns:p="http://schemas.openxmlformats.org/presentationml/2006/main">
  <p:tag name="SLIDO_METADATA" val="eyJUaW1lc3RhbXAiOjE3MDkyMjIyNTZ9"/>
  <p:tag name="SLIDO_TYPE" val="SlidoPoll"/>
  <p:tag name="SLIDO_POLL_UUID" val="28260b51-21ee-4d06-94ed-b9980bba22b2"/>
  <p:tag name="SLIDO_TIMELINE" val="W3sicG9sbFF1ZXN0aW9uVXVpZCI6IjViYTkyZGQ3LWViODEtNGY5ZC05OTEzLTE4YzAyZGI2NTZhNSIsInNob3dSZXN1bHRzIjp0cnVlLCJzaG93Q29ycmVjdEFuc3dlcnMiOmZhbHNlLCJ2b3RpbmdMb2NrZWQiOmZhbHNlfV0="/>
</p:tagLst>
</file>

<file path=ppt/tags/tag7.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WordCloud"/>
</p:tagLst>
</file>

<file path=ppt/tags/tag8.xml><?xml version="1.0" encoding="utf-8"?>
<p:tagLst xmlns:a="http://schemas.openxmlformats.org/drawingml/2006/main" xmlns:r="http://schemas.openxmlformats.org/officeDocument/2006/relationships" xmlns:p="http://schemas.openxmlformats.org/presentationml/2006/main">
  <p:tag name="SLIDO_ELEMENT" val="title"/>
</p:tagLst>
</file>

<file path=ppt/tags/tag9.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D5ED.tmp">
  <a:themeElements>
    <a:clrScheme name="University of Suffolk">
      <a:dk1>
        <a:srgbClr val="333333"/>
      </a:dk1>
      <a:lt1>
        <a:srgbClr val="FFFFFF"/>
      </a:lt1>
      <a:dk2>
        <a:srgbClr val="FFBF0B"/>
      </a:dk2>
      <a:lt2>
        <a:srgbClr val="D0D0CE"/>
      </a:lt2>
      <a:accent1>
        <a:srgbClr val="333F48"/>
      </a:accent1>
      <a:accent2>
        <a:srgbClr val="7C878E"/>
      </a:accent2>
      <a:accent3>
        <a:srgbClr val="0067A0"/>
      </a:accent3>
      <a:accent4>
        <a:srgbClr val="009CDE"/>
      </a:accent4>
      <a:accent5>
        <a:srgbClr val="FC4C02"/>
      </a:accent5>
      <a:accent6>
        <a:srgbClr val="DA291C"/>
      </a:accent6>
      <a:hlink>
        <a:srgbClr val="009CDE"/>
      </a:hlink>
      <a:folHlink>
        <a:srgbClr val="DA29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6488</TotalTime>
  <Words>1654</Words>
  <Application>Microsoft Office PowerPoint</Application>
  <PresentationFormat>On-screen Show (16:9)</PresentationFormat>
  <Paragraphs>223</Paragraphs>
  <Slides>32</Slides>
  <Notes>15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32</vt:i4>
      </vt:variant>
    </vt:vector>
  </HeadingPairs>
  <TitlesOfParts>
    <vt:vector size="47" baseType="lpstr">
      <vt:lpstr>Roboto</vt:lpstr>
      <vt:lpstr>Sharp Sans No1 Book</vt:lpstr>
      <vt:lpstr>Arial</vt:lpstr>
      <vt:lpstr>Arial Bold</vt:lpstr>
      <vt:lpstr>Söhne</vt:lpstr>
      <vt:lpstr>Times New Roman</vt:lpstr>
      <vt:lpstr>Wingdings</vt:lpstr>
      <vt:lpstr>Roboto Slab</vt:lpstr>
      <vt:lpstr>Graphik Regular</vt:lpstr>
      <vt:lpstr>Calibri</vt:lpstr>
      <vt:lpstr>robotoregular</vt:lpstr>
      <vt:lpstr>AdvPS405B6</vt:lpstr>
      <vt:lpstr>AdvPS405B7</vt:lpstr>
      <vt:lpstr>Marina</vt:lpstr>
      <vt:lpstr>pptD5ED.tmp</vt:lpstr>
      <vt:lpstr>Managing Project and Teams</vt:lpstr>
      <vt:lpstr>Retrospection</vt:lpstr>
      <vt:lpstr>Key topics covered in this lecture</vt:lpstr>
      <vt:lpstr>What we will cover in this lecture</vt:lpstr>
      <vt:lpstr>PowerPoint Presentation</vt:lpstr>
      <vt:lpstr>Defining stakeholder</vt:lpstr>
      <vt:lpstr>Origins of stakeholder concepts</vt:lpstr>
      <vt:lpstr>Evolution of stakeholder concepts</vt:lpstr>
      <vt:lpstr>Revised Stakeholder Model</vt:lpstr>
      <vt:lpstr>PowerPoint Presentation</vt:lpstr>
      <vt:lpstr>Stakeholder Theory</vt:lpstr>
      <vt:lpstr>Examples of stakeholders</vt:lpstr>
      <vt:lpstr>Examples of Project Stakeholders</vt:lpstr>
      <vt:lpstr>Key questions stakeholders should answer</vt:lpstr>
      <vt:lpstr>Challenges in Identifying Stakeholders</vt:lpstr>
      <vt:lpstr>So how do we identify the stakeholders?</vt:lpstr>
      <vt:lpstr>Stakeholder Analysis</vt:lpstr>
      <vt:lpstr>Stakeholder Circle</vt:lpstr>
      <vt:lpstr>Stakeholder Prioritisation</vt:lpstr>
      <vt:lpstr>Organisational Zoo Concept</vt:lpstr>
      <vt:lpstr>There are eight major steps in the process  </vt:lpstr>
      <vt:lpstr>Outputs from Stakeholder Analysis</vt:lpstr>
      <vt:lpstr>Example of Stakeholder register</vt:lpstr>
      <vt:lpstr>Stakeholder Engagement Levels</vt:lpstr>
      <vt:lpstr>Controlling Stakeholder Engagement</vt:lpstr>
      <vt:lpstr>Ways to Control Engagement</vt:lpstr>
      <vt:lpstr>Stakeholder Management: Best Practice</vt:lpstr>
      <vt:lpstr>Stakeholder Management: Best Practise</vt:lpstr>
      <vt:lpstr>Summary</vt:lpstr>
      <vt:lpstr>PowerPoint Presentation</vt:lpstr>
      <vt:lpstr>Next Lesson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88</cp:revision>
  <dcterms:modified xsi:type="dcterms:W3CDTF">2024-03-01T11:51:15Z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