
<file path=[Content_Types].xml><?xml version="1.0" encoding="utf-8"?>
<Types xmlns="http://schemas.openxmlformats.org/package/2006/content-types">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7.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3" r:id="rId1"/>
    <p:sldMasterId id="2147483666" r:id="rId2"/>
  </p:sldMasterIdLst>
  <p:notesMasterIdLst>
    <p:notesMasterId r:id="rId51"/>
  </p:notesMasterIdLst>
  <p:sldIdLst>
    <p:sldId id="296" r:id="rId3"/>
    <p:sldId id="258" r:id="rId4"/>
    <p:sldId id="374" r:id="rId5"/>
    <p:sldId id="257" r:id="rId6"/>
    <p:sldId id="362" r:id="rId7"/>
    <p:sldId id="389" r:id="rId8"/>
    <p:sldId id="363" r:id="rId9"/>
    <p:sldId id="388" r:id="rId10"/>
    <p:sldId id="382" r:id="rId11"/>
    <p:sldId id="369" r:id="rId12"/>
    <p:sldId id="391" r:id="rId13"/>
    <p:sldId id="375" r:id="rId14"/>
    <p:sldId id="364" r:id="rId15"/>
    <p:sldId id="367" r:id="rId16"/>
    <p:sldId id="384" r:id="rId17"/>
    <p:sldId id="366" r:id="rId18"/>
    <p:sldId id="370" r:id="rId19"/>
    <p:sldId id="383" r:id="rId20"/>
    <p:sldId id="262" r:id="rId21"/>
    <p:sldId id="263" r:id="rId22"/>
    <p:sldId id="264" r:id="rId23"/>
    <p:sldId id="265" r:id="rId24"/>
    <p:sldId id="266" r:id="rId25"/>
    <p:sldId id="267" r:id="rId26"/>
    <p:sldId id="268" r:id="rId27"/>
    <p:sldId id="385" r:id="rId28"/>
    <p:sldId id="371" r:id="rId29"/>
    <p:sldId id="368" r:id="rId30"/>
    <p:sldId id="365" r:id="rId31"/>
    <p:sldId id="275" r:id="rId32"/>
    <p:sldId id="284" r:id="rId33"/>
    <p:sldId id="386" r:id="rId34"/>
    <p:sldId id="377" r:id="rId35"/>
    <p:sldId id="376" r:id="rId36"/>
    <p:sldId id="259" r:id="rId37"/>
    <p:sldId id="372" r:id="rId38"/>
    <p:sldId id="378" r:id="rId39"/>
    <p:sldId id="271" r:id="rId40"/>
    <p:sldId id="379" r:id="rId41"/>
    <p:sldId id="380" r:id="rId42"/>
    <p:sldId id="381" r:id="rId43"/>
    <p:sldId id="392" r:id="rId44"/>
    <p:sldId id="387" r:id="rId45"/>
    <p:sldId id="280" r:id="rId46"/>
    <p:sldId id="390" r:id="rId47"/>
    <p:sldId id="281" r:id="rId48"/>
    <p:sldId id="359" r:id="rId49"/>
    <p:sldId id="285" r:id="rId50"/>
  </p:sldIdLst>
  <p:sldSz cx="9144000" cy="5143500" type="screen16x9"/>
  <p:notesSz cx="6858000" cy="9144000"/>
  <p:embeddedFontLst>
    <p:embeddedFont>
      <p:font typeface="Arial Bold" panose="020B0704020202020204" pitchFamily="34" charset="0"/>
      <p:bold r:id="rId52"/>
    </p:embeddedFont>
    <p:embeddedFont>
      <p:font typeface="Calibri" panose="020F0502020204030204" pitchFamily="34" charset="0"/>
      <p:regular r:id="rId53"/>
      <p:bold r:id="rId54"/>
      <p:italic r:id="rId55"/>
      <p:boldItalic r:id="rId56"/>
    </p:embeddedFont>
    <p:embeddedFont>
      <p:font typeface="Nunito" pitchFamily="2" charset="0"/>
      <p:regular r:id="rId57"/>
      <p:bold r:id="rId58"/>
      <p:italic r:id="rId59"/>
      <p:boldItalic r:id="rId60"/>
    </p:embeddedFont>
    <p:embeddedFont>
      <p:font typeface="Roboto" panose="02000000000000000000" pitchFamily="2" charset="0"/>
      <p:regular r:id="rId61"/>
      <p:bold r:id="rId62"/>
      <p:italic r:id="rId63"/>
      <p:boldItalic r:id="rId64"/>
    </p:embeddedFont>
    <p:embeddedFont>
      <p:font typeface="Roboto Slab" pitchFamily="2" charset="0"/>
      <p:regular r:id="rId65"/>
      <p:bold r:id="rId66"/>
    </p:embeddedFont>
  </p:embeddedFontLst>
  <p:custDataLst>
    <p:tags r:id="rId67"/>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785" autoAdjust="0"/>
  </p:normalViewPr>
  <p:slideViewPr>
    <p:cSldViewPr snapToGrid="0">
      <p:cViewPr varScale="1">
        <p:scale>
          <a:sx n="88" d="100"/>
          <a:sy n="88" d="100"/>
        </p:scale>
        <p:origin x="123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font" Target="fonts/font12.fntdata"/><Relationship Id="rId68"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font" Target="fonts/font2.fntdata"/><Relationship Id="rId58" Type="http://schemas.openxmlformats.org/officeDocument/2006/relationships/font" Target="fonts/font7.fntdata"/><Relationship Id="rId66" Type="http://schemas.openxmlformats.org/officeDocument/2006/relationships/font" Target="fonts/font15.fntdata"/><Relationship Id="rId5" Type="http://schemas.openxmlformats.org/officeDocument/2006/relationships/slide" Target="slides/slide3.xml"/><Relationship Id="rId61" Type="http://schemas.openxmlformats.org/officeDocument/2006/relationships/font" Target="fonts/font10.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font" Target="fonts/font5.fntdata"/><Relationship Id="rId64" Type="http://schemas.openxmlformats.org/officeDocument/2006/relationships/font" Target="fonts/font13.fntdata"/><Relationship Id="rId69"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font" Target="fonts/font8.fntdata"/><Relationship Id="rId67" Type="http://schemas.openxmlformats.org/officeDocument/2006/relationships/tags" Target="tags/tag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font" Target="fonts/font3.fntdata"/><Relationship Id="rId62" Type="http://schemas.openxmlformats.org/officeDocument/2006/relationships/font" Target="fonts/font11.fntdata"/><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font" Target="fonts/font6.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font" Target="fonts/font1.fntdata"/><Relationship Id="rId60" Type="http://schemas.openxmlformats.org/officeDocument/2006/relationships/font" Target="fonts/font9.fntdata"/><Relationship Id="rId65" Type="http://schemas.openxmlformats.org/officeDocument/2006/relationships/font" Target="fonts/font14.fntdata"/><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projectmanager.com/blog/project-execution"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9336901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b="0" i="0" dirty="0">
                <a:solidFill>
                  <a:srgbClr val="555555"/>
                </a:solidFill>
                <a:effectLst/>
                <a:latin typeface="robotoregular"/>
              </a:rPr>
              <a:t>Risks that are not identified will not be managed.</a:t>
            </a:r>
            <a:endParaRPr lang="en-GB" dirty="0"/>
          </a:p>
        </p:txBody>
      </p:sp>
    </p:spTree>
    <p:extLst>
      <p:ext uri="{BB962C8B-B14F-4D97-AF65-F5344CB8AC3E}">
        <p14:creationId xmlns:p14="http://schemas.microsoft.com/office/powerpoint/2010/main" val="3173486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lgn="l" fontAlgn="base"/>
            <a:r>
              <a:rPr lang="en-GB" b="1" i="0" dirty="0">
                <a:solidFill>
                  <a:srgbClr val="273239"/>
                </a:solidFill>
                <a:effectLst/>
                <a:latin typeface="Nunito" pitchFamily="2" charset="0"/>
              </a:rPr>
              <a:t>Unknown Unknowns-</a:t>
            </a:r>
            <a:r>
              <a:rPr lang="en-GB" b="0" i="0" dirty="0">
                <a:solidFill>
                  <a:srgbClr val="273239"/>
                </a:solidFill>
                <a:effectLst/>
                <a:latin typeface="Nunito" pitchFamily="2" charset="0"/>
              </a:rPr>
              <a:t>These risks are unknown to the organization and are generally technology related risk due to this these risks are not anticipated. </a:t>
            </a:r>
          </a:p>
          <a:p>
            <a:pPr marL="457200" indent="-298450" algn="l" fontAlgn="base"/>
            <a:r>
              <a:rPr lang="en-GB" sz="1100" b="1" i="0" u="none" strike="noStrike" cap="none" dirty="0">
                <a:solidFill>
                  <a:srgbClr val="273239"/>
                </a:solidFill>
                <a:effectLst/>
                <a:latin typeface="Nunito" pitchFamily="2" charset="0"/>
                <a:cs typeface="Arial"/>
                <a:sym typeface="Arial"/>
              </a:rPr>
              <a:t>Known Knowns- </a:t>
            </a:r>
            <a:r>
              <a:rPr lang="en-GB" b="0" i="0" dirty="0">
                <a:solidFill>
                  <a:srgbClr val="273239"/>
                </a:solidFill>
                <a:effectLst/>
                <a:latin typeface="Nunito" pitchFamily="2" charset="0"/>
              </a:rPr>
              <a:t>These are risks that are well-understood and documented by the team.  </a:t>
            </a:r>
            <a:r>
              <a:rPr lang="en-GB" b="0" i="0" dirty="0" err="1">
                <a:solidFill>
                  <a:srgbClr val="273239"/>
                </a:solidFill>
                <a:effectLst/>
                <a:latin typeface="Nunito" pitchFamily="2" charset="0"/>
              </a:rPr>
              <a:t>E.g</a:t>
            </a:r>
            <a:r>
              <a:rPr lang="en-GB" b="0" i="0" dirty="0">
                <a:solidFill>
                  <a:srgbClr val="273239"/>
                </a:solidFill>
                <a:effectLst/>
                <a:latin typeface="Nunito" pitchFamily="2" charset="0"/>
              </a:rPr>
              <a:t> The shortage of developers is a known risk that can cause delays in software development.</a:t>
            </a:r>
          </a:p>
          <a:p>
            <a:pPr marL="457200" marR="0" lvl="0" indent="-298450" algn="l" defTabSz="914400" rtl="0" eaLnBrk="1" fontAlgn="base" latinLnBrk="0" hangingPunct="1">
              <a:lnSpc>
                <a:spcPct val="100000"/>
              </a:lnSpc>
              <a:spcBef>
                <a:spcPts val="0"/>
              </a:spcBef>
              <a:spcAft>
                <a:spcPts val="0"/>
              </a:spcAft>
              <a:buClr>
                <a:srgbClr val="000000"/>
              </a:buClr>
              <a:buSzPts val="1100"/>
              <a:buFont typeface="Arial"/>
              <a:buChar char="●"/>
              <a:tabLst/>
              <a:defRPr/>
            </a:pPr>
            <a:r>
              <a:rPr lang="en-GB" b="1" i="0" dirty="0">
                <a:solidFill>
                  <a:srgbClr val="273239"/>
                </a:solidFill>
                <a:effectLst/>
                <a:latin typeface="Nunito" pitchFamily="2" charset="0"/>
              </a:rPr>
              <a:t>Known Unknowns- </a:t>
            </a:r>
            <a:r>
              <a:rPr lang="en-GB" b="0" i="0" dirty="0">
                <a:solidFill>
                  <a:srgbClr val="273239"/>
                </a:solidFill>
                <a:effectLst/>
                <a:latin typeface="Nunito" pitchFamily="2" charset="0"/>
              </a:rPr>
              <a:t>the organization is aware of potential risks, but the certainty of their occurrence is uncertain.</a:t>
            </a:r>
            <a:endParaRPr lang="en-GB" b="1" i="0" dirty="0">
              <a:solidFill>
                <a:srgbClr val="273239"/>
              </a:solidFill>
              <a:effectLst/>
              <a:latin typeface="Nunito" pitchFamily="2" charset="0"/>
            </a:endParaRPr>
          </a:p>
          <a:p>
            <a:pPr marL="457200" indent="-298450" algn="l" fontAlgn="base"/>
            <a:endParaRPr lang="en-GB" b="0" i="0" dirty="0">
              <a:solidFill>
                <a:srgbClr val="273239"/>
              </a:solidFill>
              <a:effectLst/>
              <a:latin typeface="Nunito" pitchFamily="2" charset="0"/>
            </a:endParaRPr>
          </a:p>
          <a:p>
            <a:pPr marL="457200" indent="-298450" algn="l" fontAlgn="base"/>
            <a:endParaRPr lang="en-GB" b="0" i="0" dirty="0">
              <a:solidFill>
                <a:srgbClr val="273239"/>
              </a:solidFill>
              <a:effectLst/>
              <a:latin typeface="Nunito" pitchFamily="2" charset="0"/>
            </a:endParaRPr>
          </a:p>
          <a:p>
            <a:endParaRPr lang="en-GB" dirty="0"/>
          </a:p>
        </p:txBody>
      </p:sp>
    </p:spTree>
    <p:extLst>
      <p:ext uri="{BB962C8B-B14F-4D97-AF65-F5344CB8AC3E}">
        <p14:creationId xmlns:p14="http://schemas.microsoft.com/office/powerpoint/2010/main" val="31460852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Before we can go any further on risk management, it is very important to acknowledge risk perception. To “perceive” means to experience and become aware of, and our “perception” is our interpretation of our experiences. How we manage our risk is directly determined by our perception of the risk. It is the perception of risk that guides our opinions on the level of risk and our subsequent decision-making about how it should be managed. A simple example: if we don’t perceive a hazard to be risky, we will not need to manage it.</a:t>
            </a:r>
          </a:p>
          <a:p>
            <a:endParaRPr lang="en-US" dirty="0"/>
          </a:p>
          <a:p>
            <a:r>
              <a:rPr lang="en-US" dirty="0"/>
              <a:t>What does this perception depend on? </a:t>
            </a:r>
          </a:p>
          <a:p>
            <a:r>
              <a:rPr lang="en-US" dirty="0"/>
              <a:t>Some of these factors are past experiences, current levels of preparedness, perceived control, culture, and many more. </a:t>
            </a:r>
          </a:p>
        </p:txBody>
      </p:sp>
      <p:sp>
        <p:nvSpPr>
          <p:cNvPr id="4" name="Slide Number Placeholder 3"/>
          <p:cNvSpPr>
            <a:spLocks noGrp="1"/>
          </p:cNvSpPr>
          <p:nvPr>
            <p:ph type="sldNum" sz="quarter" idx="5"/>
          </p:nvPr>
        </p:nvSpPr>
        <p:spPr/>
        <p:txBody>
          <a:bodyPr/>
          <a:lstStyle/>
          <a:p>
            <a:fld id="{173C1CAF-6896-496B-ABA8-CD474CDD1F1D}" type="slidenum">
              <a:rPr lang="en-US" smtClean="0"/>
              <a:t>28</a:t>
            </a:fld>
            <a:endParaRPr lang="en-US"/>
          </a:p>
        </p:txBody>
      </p:sp>
    </p:spTree>
    <p:extLst>
      <p:ext uri="{BB962C8B-B14F-4D97-AF65-F5344CB8AC3E}">
        <p14:creationId xmlns:p14="http://schemas.microsoft.com/office/powerpoint/2010/main" val="447157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GB" b="1" i="0" dirty="0">
                <a:solidFill>
                  <a:srgbClr val="0D0D0D"/>
                </a:solidFill>
                <a:effectLst/>
                <a:latin typeface="Söhne"/>
              </a:rPr>
              <a:t>Risk Avoidance </a:t>
            </a:r>
            <a:r>
              <a:rPr lang="en-GB" b="0" i="0" dirty="0">
                <a:solidFill>
                  <a:srgbClr val="0D0D0D"/>
                </a:solidFill>
                <a:effectLst/>
                <a:latin typeface="Söhne"/>
              </a:rPr>
              <a:t>- Example: Choosing not to use a particular technology known for its instability in a critical system.</a:t>
            </a:r>
          </a:p>
          <a:p>
            <a:pPr algn="l"/>
            <a:r>
              <a:rPr lang="en-GB" sz="1100" b="1" i="0" u="none" strike="noStrike" cap="none" dirty="0">
                <a:solidFill>
                  <a:srgbClr val="0D0D0D"/>
                </a:solidFill>
                <a:effectLst/>
                <a:latin typeface="Söhne"/>
                <a:cs typeface="Arial"/>
                <a:sym typeface="Arial"/>
              </a:rPr>
              <a:t>Risk Transfer - </a:t>
            </a:r>
            <a:r>
              <a:rPr lang="en-GB" b="0" i="0" dirty="0">
                <a:solidFill>
                  <a:srgbClr val="0D0D0D"/>
                </a:solidFill>
                <a:effectLst/>
                <a:latin typeface="Söhne"/>
              </a:rPr>
              <a:t>Purchasing liability insurance to mitigate financial risks associated with potential legal actions.</a:t>
            </a:r>
          </a:p>
          <a:p>
            <a:pPr algn="l"/>
            <a:r>
              <a:rPr lang="en-GB" b="1" i="0" dirty="0">
                <a:solidFill>
                  <a:srgbClr val="0D0D0D"/>
                </a:solidFill>
                <a:effectLst/>
                <a:latin typeface="Söhne"/>
              </a:rPr>
              <a:t>Risk Reduction - </a:t>
            </a:r>
            <a:r>
              <a:rPr lang="en-GB" b="0" i="0" dirty="0">
                <a:solidFill>
                  <a:srgbClr val="0D0D0D"/>
                </a:solidFill>
                <a:effectLst/>
                <a:latin typeface="Söhne"/>
              </a:rPr>
              <a:t>Conducting thorough testing and quality assurance procedures to reduce the likelihood of software defects.</a:t>
            </a:r>
          </a:p>
          <a:p>
            <a:pPr algn="l"/>
            <a:r>
              <a:rPr lang="en-GB" b="1" i="0" dirty="0">
                <a:solidFill>
                  <a:srgbClr val="0D0D0D"/>
                </a:solidFill>
                <a:effectLst/>
                <a:latin typeface="Söhne"/>
              </a:rPr>
              <a:t>Risk Acceptance </a:t>
            </a:r>
            <a:r>
              <a:rPr lang="en-GB" b="0" i="0" dirty="0">
                <a:solidFill>
                  <a:srgbClr val="0D0D0D"/>
                </a:solidFill>
                <a:effectLst/>
                <a:latin typeface="Söhne"/>
              </a:rPr>
              <a:t>- Deciding not to invest additional resources in mitigating a low-impact risk with a low probability of occurrence.</a:t>
            </a:r>
          </a:p>
          <a:p>
            <a:pPr algn="l"/>
            <a:r>
              <a:rPr lang="en-GB" b="1" i="0" dirty="0">
                <a:solidFill>
                  <a:srgbClr val="0D0D0D"/>
                </a:solidFill>
                <a:effectLst/>
                <a:latin typeface="Söhne"/>
              </a:rPr>
              <a:t>Risk Sharing</a:t>
            </a:r>
            <a:r>
              <a:rPr lang="en-GB" b="0" i="0" dirty="0">
                <a:solidFill>
                  <a:srgbClr val="0D0D0D"/>
                </a:solidFill>
                <a:effectLst/>
                <a:latin typeface="Söhne"/>
              </a:rPr>
              <a:t> - Forming partnerships with suppliers to share supply chain risks and ensure continuity of operations</a:t>
            </a:r>
          </a:p>
          <a:p>
            <a:pPr algn="l"/>
            <a:r>
              <a:rPr lang="en-GB" b="0" i="0" dirty="0">
                <a:solidFill>
                  <a:srgbClr val="0D0D0D"/>
                </a:solidFill>
                <a:effectLst/>
                <a:latin typeface="Söhne"/>
              </a:rPr>
              <a:t>Scenario Analysis - Simulating various market conditions to understand the potential impact of economic risks on a product launch.</a:t>
            </a:r>
          </a:p>
          <a:p>
            <a:endParaRPr lang="en-GB" dirty="0"/>
          </a:p>
        </p:txBody>
      </p:sp>
    </p:spTree>
    <p:extLst>
      <p:ext uri="{BB962C8B-B14F-4D97-AF65-F5344CB8AC3E}">
        <p14:creationId xmlns:p14="http://schemas.microsoft.com/office/powerpoint/2010/main" val="18197727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b="0" i="0" dirty="0">
                <a:solidFill>
                  <a:srgbClr val="0D0D0D"/>
                </a:solidFill>
                <a:effectLst/>
                <a:latin typeface="Söhne"/>
              </a:rPr>
              <a:t>Statistical Software Quality Assurance (SQA) is a specific aspect of TQM that focuses on using statistical techniques to ensure the quality of software products.</a:t>
            </a:r>
            <a:endParaRPr lang="en-GB" dirty="0"/>
          </a:p>
        </p:txBody>
      </p:sp>
    </p:spTree>
    <p:extLst>
      <p:ext uri="{BB962C8B-B14F-4D97-AF65-F5344CB8AC3E}">
        <p14:creationId xmlns:p14="http://schemas.microsoft.com/office/powerpoint/2010/main" val="11764896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GB" sz="1800" b="0" i="0" u="none" strike="noStrike" baseline="0" dirty="0">
                <a:latin typeface="Arial" panose="020B0604020202020204" pitchFamily="34" charset="0"/>
              </a:rPr>
              <a:t>The SW-CMMSM provides software organizations with guidance on how to gain control of their process for developing and maintaining software and how to evolve toward a culture of software engineering excellence.</a:t>
            </a:r>
          </a:p>
          <a:p>
            <a:pPr algn="l"/>
            <a:r>
              <a:rPr lang="en-GB" sz="1800" b="0" i="0" u="none" strike="noStrike" baseline="0" dirty="0">
                <a:latin typeface="Arial" panose="020B0604020202020204" pitchFamily="34" charset="0"/>
              </a:rPr>
              <a:t>SA-CMM describes five levels of organizational software acquisition maturity</a:t>
            </a:r>
          </a:p>
          <a:p>
            <a:pPr algn="l"/>
            <a:r>
              <a:rPr lang="en-GB" sz="1800" b="0" i="0" u="none" strike="noStrike" baseline="0" dirty="0">
                <a:latin typeface="Arial" panose="020B0604020202020204" pitchFamily="34" charset="0"/>
              </a:rPr>
              <a:t>CMMI </a:t>
            </a:r>
            <a:r>
              <a:rPr lang="en-GB" b="0" i="0" dirty="0">
                <a:solidFill>
                  <a:srgbClr val="0D0D0D"/>
                </a:solidFill>
                <a:effectLst/>
                <a:latin typeface="Söhne"/>
              </a:rPr>
              <a:t>provides guidelines for identifying, </a:t>
            </a:r>
            <a:r>
              <a:rPr lang="en-GB" b="0" i="0" dirty="0" err="1">
                <a:solidFill>
                  <a:srgbClr val="0D0D0D"/>
                </a:solidFill>
                <a:effectLst/>
                <a:latin typeface="Söhne"/>
              </a:rPr>
              <a:t>analyzing</a:t>
            </a:r>
            <a:r>
              <a:rPr lang="en-GB" b="0" i="0" dirty="0">
                <a:solidFill>
                  <a:srgbClr val="0D0D0D"/>
                </a:solidFill>
                <a:effectLst/>
                <a:latin typeface="Söhne"/>
              </a:rPr>
              <a:t>, and mitigating risks throughout the software development lifecycle.</a:t>
            </a:r>
          </a:p>
          <a:p>
            <a:pPr algn="l"/>
            <a:r>
              <a:rPr lang="en-GB" b="0" i="0" dirty="0">
                <a:solidFill>
                  <a:srgbClr val="0D0D0D"/>
                </a:solidFill>
                <a:effectLst/>
                <a:latin typeface="Söhne"/>
              </a:rPr>
              <a:t>PRINCE2 (Projects IN Controlled Environments) is a project management methodology that includes specific processes for risk management. </a:t>
            </a:r>
            <a:endParaRPr lang="en-GB" dirty="0"/>
          </a:p>
        </p:txBody>
      </p:sp>
    </p:spTree>
    <p:extLst>
      <p:ext uri="{BB962C8B-B14F-4D97-AF65-F5344CB8AC3E}">
        <p14:creationId xmlns:p14="http://schemas.microsoft.com/office/powerpoint/2010/main" val="28205872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b="0" i="0" dirty="0">
                <a:solidFill>
                  <a:srgbClr val="0D0D0D"/>
                </a:solidFill>
                <a:effectLst/>
                <a:latin typeface="Söhne"/>
              </a:rPr>
              <a:t>Ethical risk disclosure requires honesty and integrity in representing potential risks associated with a product, service, or decision.</a:t>
            </a:r>
          </a:p>
          <a:p>
            <a:r>
              <a:rPr lang="en-GB" b="0" i="0" dirty="0">
                <a:solidFill>
                  <a:srgbClr val="0D0D0D"/>
                </a:solidFill>
                <a:effectLst/>
                <a:latin typeface="Söhne"/>
              </a:rPr>
              <a:t>Ethical practice necessitates providing comprehensive and accurate information about known risks, including their nature, severity, and potential impact. </a:t>
            </a:r>
          </a:p>
          <a:p>
            <a:r>
              <a:rPr lang="en-GB" b="0" i="0" dirty="0">
                <a:solidFill>
                  <a:srgbClr val="0D0D0D"/>
                </a:solidFill>
                <a:effectLst/>
                <a:latin typeface="Söhne"/>
              </a:rPr>
              <a:t>Ethical risk disclosure should consider cultural differences and sensitivities when communicating risks to diverse stakeholders</a:t>
            </a:r>
          </a:p>
          <a:p>
            <a:r>
              <a:rPr lang="en-GB" b="0" i="0" dirty="0">
                <a:solidFill>
                  <a:srgbClr val="0D0D0D"/>
                </a:solidFill>
                <a:effectLst/>
                <a:latin typeface="Söhne"/>
              </a:rPr>
              <a:t>Ethical risk disclosure is fundamental to building and maintaining trust, fostering transparency, and promoting responsible decision-making in organizations and society. B</a:t>
            </a:r>
          </a:p>
        </p:txBody>
      </p:sp>
    </p:spTree>
    <p:extLst>
      <p:ext uri="{BB962C8B-B14F-4D97-AF65-F5344CB8AC3E}">
        <p14:creationId xmlns:p14="http://schemas.microsoft.com/office/powerpoint/2010/main" val="9897644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2829195da00_0_6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2829195da00_0_6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2829195da00_0_6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2829195da00_0_6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999087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829195da00_0_4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829195da00_0_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0" i="0" dirty="0">
                <a:solidFill>
                  <a:srgbClr val="0D0D0D"/>
                </a:solidFill>
                <a:effectLst/>
                <a:latin typeface="Söhne"/>
              </a:rPr>
              <a:t>Managing project scope, quality, and responsibility are critical components of project management, ensuring that projects are delivered successfully, meet stakeholder expectations, and achieve their intended outcomes.</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829195da00_0_4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829195da00_0_4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829195da00_0_4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829195da00_0_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02970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GB" b="1" i="0" dirty="0">
                <a:solidFill>
                  <a:srgbClr val="101423"/>
                </a:solidFill>
                <a:effectLst/>
                <a:latin typeface="Inter"/>
              </a:rPr>
              <a:t>Time and Scope:</a:t>
            </a:r>
            <a:r>
              <a:rPr lang="en-GB" b="0" i="0" dirty="0">
                <a:solidFill>
                  <a:srgbClr val="101423"/>
                </a:solidFill>
                <a:effectLst/>
                <a:latin typeface="Inter"/>
              </a:rPr>
              <a:t> You can reduce your project scope to also reduce your project duration if you’re running behind schedule. </a:t>
            </a:r>
          </a:p>
          <a:p>
            <a:pPr algn="l">
              <a:buFont typeface="Arial" panose="020B0604020202020204" pitchFamily="34" charset="0"/>
              <a:buChar char="•"/>
            </a:pPr>
            <a:r>
              <a:rPr lang="en-GB" b="1" i="0" dirty="0">
                <a:solidFill>
                  <a:srgbClr val="101423"/>
                </a:solidFill>
                <a:effectLst/>
                <a:latin typeface="Inter"/>
              </a:rPr>
              <a:t>Cost and Scope:</a:t>
            </a:r>
            <a:r>
              <a:rPr lang="en-GB" b="0" i="0" dirty="0">
                <a:solidFill>
                  <a:srgbClr val="101423"/>
                </a:solidFill>
                <a:effectLst/>
                <a:latin typeface="Inter"/>
              </a:rPr>
              <a:t> By reducing the project scope, </a:t>
            </a:r>
            <a:r>
              <a:rPr lang="en-GB" sz="1100" b="0" i="0" u="none" strike="noStrike" cap="none" dirty="0">
                <a:solidFill>
                  <a:srgbClr val="101423"/>
                </a:solidFill>
                <a:effectLst/>
                <a:latin typeface="Inter"/>
                <a:cs typeface="Arial"/>
                <a:sym typeface="Arial"/>
              </a:rPr>
              <a:t>you’ll need to </a:t>
            </a:r>
            <a:r>
              <a:rPr lang="en-GB" sz="1100" b="0" i="0" u="none" strike="noStrike" cap="none" dirty="0">
                <a:solidFill>
                  <a:srgbClr val="101423"/>
                </a:solidFill>
                <a:effectLst/>
                <a:latin typeface="Inter"/>
                <a:cs typeface="Arial"/>
                <a:sym typeface="Arial"/>
                <a:hlinkClick r:id="rId3">
                  <a:extLst>
                    <a:ext uri="{A12FA001-AC4F-418D-AE19-62706E023703}">
                      <ahyp:hlinkClr xmlns:ahyp="http://schemas.microsoft.com/office/drawing/2018/hyperlinkcolor" val="tx"/>
                    </a:ext>
                  </a:extLst>
                </a:hlinkClick>
              </a:rPr>
              <a:t>execute fewer tasks</a:t>
            </a:r>
            <a:r>
              <a:rPr lang="en-GB" sz="1100" b="0" i="0" u="none" strike="noStrike" cap="none" dirty="0">
                <a:solidFill>
                  <a:srgbClr val="101423"/>
                </a:solidFill>
                <a:effectLst/>
                <a:latin typeface="Inter"/>
                <a:cs typeface="Arial"/>
                <a:sym typeface="Arial"/>
              </a:rPr>
              <a:t>, which </a:t>
            </a:r>
            <a:r>
              <a:rPr lang="en-GB" b="0" i="0" dirty="0">
                <a:solidFill>
                  <a:srgbClr val="101423"/>
                </a:solidFill>
                <a:effectLst/>
                <a:latin typeface="Inter"/>
              </a:rPr>
              <a:t>means lower costs. </a:t>
            </a:r>
          </a:p>
          <a:p>
            <a:pPr algn="l">
              <a:buFont typeface="Arial" panose="020B0604020202020204" pitchFamily="34" charset="0"/>
              <a:buChar char="•"/>
            </a:pPr>
            <a:r>
              <a:rPr lang="en-GB" b="1" i="0" dirty="0">
                <a:solidFill>
                  <a:srgbClr val="101423"/>
                </a:solidFill>
                <a:effectLst/>
                <a:latin typeface="Inter"/>
              </a:rPr>
              <a:t>Cost and Time:</a:t>
            </a:r>
            <a:r>
              <a:rPr lang="en-GB" b="0" i="0" dirty="0">
                <a:solidFill>
                  <a:srgbClr val="101423"/>
                </a:solidFill>
                <a:effectLst/>
                <a:latin typeface="Inter"/>
              </a:rPr>
              <a:t> In some projects, time and cost can be directly related. </a:t>
            </a:r>
            <a:endParaRPr lang="en-GB" dirty="0"/>
          </a:p>
        </p:txBody>
      </p:sp>
    </p:spTree>
    <p:extLst>
      <p:ext uri="{BB962C8B-B14F-4D97-AF65-F5344CB8AC3E}">
        <p14:creationId xmlns:p14="http://schemas.microsoft.com/office/powerpoint/2010/main" val="695853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3634697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GB" b="0" i="0" dirty="0">
                <a:solidFill>
                  <a:srgbClr val="0D0D0D"/>
                </a:solidFill>
                <a:effectLst/>
                <a:latin typeface="Söhne"/>
              </a:rPr>
              <a:t>Projects became larger and more complex, involving multiple stakeholders and increased uncertainty.</a:t>
            </a:r>
          </a:p>
          <a:p>
            <a:pPr algn="l">
              <a:buFont typeface="Arial" panose="020B0604020202020204" pitchFamily="34" charset="0"/>
              <a:buChar char="•"/>
            </a:pPr>
            <a:r>
              <a:rPr lang="en-GB" b="0" i="0" dirty="0">
                <a:solidFill>
                  <a:srgbClr val="0D0D0D"/>
                </a:solidFill>
                <a:effectLst/>
                <a:latin typeface="Söhne"/>
              </a:rPr>
              <a:t>Issues such as cost overruns, schedule delays, and project failures highlighted the need for better risk management practices.</a:t>
            </a:r>
          </a:p>
          <a:p>
            <a:endParaRPr lang="en-GB" dirty="0"/>
          </a:p>
        </p:txBody>
      </p:sp>
    </p:spTree>
    <p:extLst>
      <p:ext uri="{BB962C8B-B14F-4D97-AF65-F5344CB8AC3E}">
        <p14:creationId xmlns:p14="http://schemas.microsoft.com/office/powerpoint/2010/main" val="35505872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Often the focus is on the symptoms of cost overruns and schedule delays rather than on the root causes in product acquisition and development</a:t>
            </a:r>
          </a:p>
          <a:p>
            <a:r>
              <a:rPr lang="en-GB" b="1" i="0" dirty="0">
                <a:solidFill>
                  <a:srgbClr val="273239"/>
                </a:solidFill>
                <a:effectLst/>
                <a:latin typeface="Nunito" pitchFamily="2" charset="0"/>
              </a:rPr>
              <a:t>Contractual &amp; legal risks</a:t>
            </a:r>
          </a:p>
          <a:p>
            <a:r>
              <a:rPr lang="en-GB" b="1" i="0" dirty="0">
                <a:solidFill>
                  <a:srgbClr val="273239"/>
                </a:solidFill>
                <a:effectLst/>
                <a:latin typeface="Nunito" pitchFamily="2" charset="0"/>
              </a:rPr>
              <a:t>Performance risks</a:t>
            </a:r>
          </a:p>
          <a:p>
            <a:r>
              <a:rPr lang="en-GB" b="1" i="0" dirty="0">
                <a:solidFill>
                  <a:srgbClr val="273239"/>
                </a:solidFill>
                <a:effectLst/>
                <a:latin typeface="Nunito" pitchFamily="2" charset="0"/>
              </a:rPr>
              <a:t>Scalability risks</a:t>
            </a:r>
          </a:p>
          <a:p>
            <a:r>
              <a:rPr lang="en-GB" b="1" i="0" dirty="0">
                <a:solidFill>
                  <a:srgbClr val="273239"/>
                </a:solidFill>
                <a:effectLst/>
                <a:latin typeface="Nunito" pitchFamily="2" charset="0"/>
              </a:rPr>
              <a:t>Security risks</a:t>
            </a:r>
          </a:p>
          <a:p>
            <a:r>
              <a:rPr lang="en-GB" b="1" i="0" dirty="0">
                <a:solidFill>
                  <a:srgbClr val="273239"/>
                </a:solidFill>
                <a:effectLst/>
                <a:latin typeface="Nunito" pitchFamily="2" charset="0"/>
              </a:rPr>
              <a:t>Technical risks</a:t>
            </a:r>
            <a:endParaRPr lang="en-GB" dirty="0"/>
          </a:p>
        </p:txBody>
      </p:sp>
    </p:spTree>
    <p:extLst>
      <p:ext uri="{BB962C8B-B14F-4D97-AF65-F5344CB8AC3E}">
        <p14:creationId xmlns:p14="http://schemas.microsoft.com/office/powerpoint/2010/main" val="6918997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dirty="0"/>
              <a:t>To minimize the potential harm of a risk event by implementing strategies and actions to control and reduce risk</a:t>
            </a:r>
            <a:endParaRPr lang="en-GB" dirty="0"/>
          </a:p>
        </p:txBody>
      </p:sp>
    </p:spTree>
    <p:extLst>
      <p:ext uri="{BB962C8B-B14F-4D97-AF65-F5344CB8AC3E}">
        <p14:creationId xmlns:p14="http://schemas.microsoft.com/office/powerpoint/2010/main" val="3960207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15"/>
        <p:cNvGrpSpPr/>
        <p:nvPr/>
      </p:nvGrpSpPr>
      <p:grpSpPr>
        <a:xfrm>
          <a:off x="0" y="0"/>
          <a:ext cx="0" cy="0"/>
          <a:chOff x="0" y="0"/>
          <a:chExt cx="0" cy="0"/>
        </a:xfrm>
      </p:grpSpPr>
      <p:cxnSp>
        <p:nvCxnSpPr>
          <p:cNvPr id="16" name="Google Shape;16;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7" name="Google Shape;17;p3"/>
          <p:cNvSpPr txBox="1">
            <a:spLocks noGrp="1"/>
          </p:cNvSpPr>
          <p:nvPr>
            <p:ph type="title"/>
          </p:nvPr>
        </p:nvSpPr>
        <p:spPr>
          <a:xfrm>
            <a:off x="480750" y="1764950"/>
            <a:ext cx="8222100" cy="907500"/>
          </a:xfrm>
          <a:prstGeom prst="rect">
            <a:avLst/>
          </a:prstGeom>
          <a:solidFill>
            <a:srgbClr val="FFBF0B"/>
          </a:solidFill>
        </p:spPr>
        <p:txBody>
          <a:bodyPr spcFirstLastPara="1" wrap="square" lIns="91425" tIns="91425" rIns="91425" bIns="91425" anchor="b" anchorCtr="0">
            <a:normAutofit/>
          </a:bodyPr>
          <a:lstStyle>
            <a:lvl1pPr lvl="0" algn="ctr">
              <a:spcBef>
                <a:spcPts val="0"/>
              </a:spcBef>
              <a:spcAft>
                <a:spcPts val="0"/>
              </a:spcAft>
              <a:buClr>
                <a:srgbClr val="2D2D2B"/>
              </a:buClr>
              <a:buSzPts val="4600"/>
              <a:buNone/>
              <a:defRPr sz="4600" b="1">
                <a:solidFill>
                  <a:srgbClr val="2D2D2B"/>
                </a:solidFill>
              </a:defRPr>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pic>
        <p:nvPicPr>
          <p:cNvPr id="19" name="Google Shape;19;p3"/>
          <p:cNvPicPr preferRelativeResize="0"/>
          <p:nvPr/>
        </p:nvPicPr>
        <p:blipFill rotWithShape="1">
          <a:blip r:embed="rId3">
            <a:alphaModFix/>
          </a:blip>
          <a:srcRect l="21961" t="34836" r="21770" b="35263"/>
          <a:stretch/>
        </p:blipFill>
        <p:spPr>
          <a:xfrm>
            <a:off x="480750" y="353450"/>
            <a:ext cx="1360700" cy="48222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C4640BD-C36D-166B-A464-766AA50D5BF7}"/>
              </a:ext>
            </a:extLst>
          </p:cNvPr>
          <p:cNvSpPr>
            <a:spLocks noGrp="1"/>
          </p:cNvSpPr>
          <p:nvPr>
            <p:ph type="sldNum" idx="10"/>
          </p:nvPr>
        </p:nvSpPr>
        <p:spPr/>
        <p:txBody>
          <a:bodyPr/>
          <a:lstStyle/>
          <a:p>
            <a:pPr marL="0" lvl="0" indent="0" algn="r" rtl="0">
              <a:spcBef>
                <a:spcPts val="0"/>
              </a:spcBef>
              <a:spcAft>
                <a:spcPts val="0"/>
              </a:spcAft>
              <a:buNone/>
            </a:pPr>
            <a:fld id="{00000000-1234-1234-1234-123412341234}" type="slidenum">
              <a:rPr lang="en" smtClean="0"/>
              <a:t>‹#›</a:t>
            </a:fld>
            <a:endParaRPr lang="en" dirty="0"/>
          </a:p>
        </p:txBody>
      </p:sp>
    </p:spTree>
    <p:extLst>
      <p:ext uri="{BB962C8B-B14F-4D97-AF65-F5344CB8AC3E}">
        <p14:creationId xmlns:p14="http://schemas.microsoft.com/office/powerpoint/2010/main" val="3677986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330214" y="460805"/>
            <a:ext cx="8482004" cy="89197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4" y="526617"/>
            <a:ext cx="8272212" cy="760350"/>
          </a:xfrm>
        </p:spPr>
        <p:txBody>
          <a:bodyPr/>
          <a:lstStyle/>
          <a:p>
            <a:r>
              <a:rPr lang="en-US"/>
              <a:t>Click to edit Master title style</a:t>
            </a:r>
            <a:endParaRPr lang="en-US" dirty="0"/>
          </a:p>
        </p:txBody>
      </p:sp>
      <p:sp>
        <p:nvSpPr>
          <p:cNvPr id="3" name="Content Placeholder 2"/>
          <p:cNvSpPr>
            <a:spLocks noGrp="1"/>
          </p:cNvSpPr>
          <p:nvPr>
            <p:ph idx="1"/>
          </p:nvPr>
        </p:nvSpPr>
        <p:spPr>
          <a:xfrm>
            <a:off x="435895" y="1635373"/>
            <a:ext cx="8272211" cy="27587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CCAC57-4867-4B45-B411-932BCDCB4222}" type="datetimeFigureOut">
              <a:rPr lang="en-US" smtClean="0"/>
              <a:t>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18725" y="4467103"/>
            <a:ext cx="789381" cy="273844"/>
          </a:xfrm>
        </p:spPr>
        <p:txBody>
          <a:bodyPr/>
          <a:lstStyle/>
          <a:p>
            <a:fld id="{566C427C-89D5-4CFB-9FD1-08025610EAB0}" type="slidenum">
              <a:rPr lang="en-US" smtClean="0"/>
              <a:t>‹#›</a:t>
            </a:fld>
            <a:endParaRPr lang="en-US"/>
          </a:p>
        </p:txBody>
      </p:sp>
    </p:spTree>
    <p:extLst>
      <p:ext uri="{BB962C8B-B14F-4D97-AF65-F5344CB8AC3E}">
        <p14:creationId xmlns:p14="http://schemas.microsoft.com/office/powerpoint/2010/main" val="14918412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1775320"/>
            <a:ext cx="7772870" cy="2568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2016919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990" b="0" i="0">
                <a:solidFill>
                  <a:srgbClr val="004479"/>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719" b="0" i="1">
                <a:solidFill>
                  <a:schemeClr val="tx1"/>
                </a:solidFill>
                <a:latin typeface="Arial"/>
                <a:cs typeface="Arial"/>
              </a:defRPr>
            </a:lvl1pPr>
          </a:lstStyle>
          <a:p>
            <a:pPr marL="9614">
              <a:lnSpc>
                <a:spcPts val="795"/>
              </a:lnSpc>
            </a:pPr>
            <a:r>
              <a:rPr lang="en-GB" i="0"/>
              <a:t>These</a:t>
            </a:r>
            <a:r>
              <a:rPr lang="en-GB" i="0" spc="102"/>
              <a:t> </a:t>
            </a:r>
            <a:r>
              <a:rPr lang="en-GB" i="0"/>
              <a:t>slides</a:t>
            </a:r>
            <a:r>
              <a:rPr lang="en-GB" i="0" spc="106"/>
              <a:t> </a:t>
            </a:r>
            <a:r>
              <a:rPr lang="en-GB" i="0"/>
              <a:t>are</a:t>
            </a:r>
            <a:r>
              <a:rPr lang="en-GB" i="0" spc="102"/>
              <a:t> </a:t>
            </a:r>
            <a:r>
              <a:rPr lang="en-GB" i="0"/>
              <a:t>designed</a:t>
            </a:r>
            <a:r>
              <a:rPr lang="en-GB" i="0" spc="106"/>
              <a:t> </a:t>
            </a:r>
            <a:r>
              <a:rPr lang="en-GB" i="0"/>
              <a:t>to</a:t>
            </a:r>
            <a:r>
              <a:rPr lang="en-GB" i="0" spc="102"/>
              <a:t> </a:t>
            </a:r>
            <a:r>
              <a:rPr lang="en-GB" i="0"/>
              <a:t>accompany</a:t>
            </a:r>
            <a:r>
              <a:rPr lang="en-GB" i="0" spc="106"/>
              <a:t> </a:t>
            </a:r>
            <a:r>
              <a:rPr lang="en-GB"/>
              <a:t>Software</a:t>
            </a:r>
            <a:r>
              <a:rPr lang="en-GB" spc="106"/>
              <a:t> </a:t>
            </a:r>
            <a:r>
              <a:rPr lang="en-GB"/>
              <a:t>Engineering:</a:t>
            </a:r>
            <a:r>
              <a:rPr lang="en-GB" spc="42"/>
              <a:t> </a:t>
            </a:r>
            <a:r>
              <a:rPr lang="en-GB"/>
              <a:t>A</a:t>
            </a:r>
            <a:r>
              <a:rPr lang="en-GB" spc="42"/>
              <a:t> </a:t>
            </a:r>
            <a:r>
              <a:rPr lang="en-GB"/>
              <a:t>Practitionerʼs</a:t>
            </a:r>
            <a:r>
              <a:rPr lang="en-GB" spc="45"/>
              <a:t> </a:t>
            </a:r>
            <a:r>
              <a:rPr lang="en-GB"/>
              <a:t>Approach,</a:t>
            </a:r>
            <a:r>
              <a:rPr lang="en-GB" spc="102"/>
              <a:t> </a:t>
            </a:r>
            <a:r>
              <a:rPr lang="en-GB" spc="-19"/>
              <a:t>7/e</a:t>
            </a:r>
          </a:p>
          <a:p>
            <a:pPr marL="9614">
              <a:spcBef>
                <a:spcPts val="34"/>
              </a:spcBef>
            </a:pPr>
            <a:r>
              <a:rPr lang="en-GB" i="0"/>
              <a:t>(McGraw-Hill</a:t>
            </a:r>
            <a:r>
              <a:rPr lang="en-GB" i="0" spc="86"/>
              <a:t> </a:t>
            </a:r>
            <a:r>
              <a:rPr lang="en-GB" i="0"/>
              <a:t>2009).</a:t>
            </a:r>
            <a:r>
              <a:rPr lang="en-GB" i="0" spc="86"/>
              <a:t> </a:t>
            </a:r>
            <a:r>
              <a:rPr lang="en-GB" i="0"/>
              <a:t>Slides</a:t>
            </a:r>
            <a:r>
              <a:rPr lang="en-GB" i="0" spc="91"/>
              <a:t> </a:t>
            </a:r>
            <a:r>
              <a:rPr lang="en-GB" i="0"/>
              <a:t>copyright</a:t>
            </a:r>
            <a:r>
              <a:rPr lang="en-GB" i="0" spc="86"/>
              <a:t> </a:t>
            </a:r>
            <a:r>
              <a:rPr lang="en-GB" i="0"/>
              <a:t>2009</a:t>
            </a:r>
            <a:r>
              <a:rPr lang="en-GB" i="0" spc="86"/>
              <a:t> </a:t>
            </a:r>
            <a:r>
              <a:rPr lang="en-GB" i="0"/>
              <a:t>by</a:t>
            </a:r>
            <a:r>
              <a:rPr lang="en-GB" i="0" spc="91"/>
              <a:t> </a:t>
            </a:r>
            <a:r>
              <a:rPr lang="en-GB" i="0"/>
              <a:t>Roger</a:t>
            </a:r>
            <a:r>
              <a:rPr lang="en-GB" i="0" spc="86"/>
              <a:t> </a:t>
            </a:r>
            <a:r>
              <a:rPr lang="en-GB" i="0" spc="-8"/>
              <a:t>Pressman.</a:t>
            </a:r>
            <a:endParaRPr lang="en-GB" i="0" spc="-8"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2/15/2024</a:t>
            </a:fld>
            <a:endParaRPr lang="en-US"/>
          </a:p>
        </p:txBody>
      </p:sp>
      <p:sp>
        <p:nvSpPr>
          <p:cNvPr id="5" name="Holder 5"/>
          <p:cNvSpPr>
            <a:spLocks noGrp="1"/>
          </p:cNvSpPr>
          <p:nvPr>
            <p:ph type="sldNum" sz="quarter" idx="7"/>
          </p:nvPr>
        </p:nvSpPr>
        <p:spPr/>
        <p:txBody>
          <a:bodyPr lIns="0" tIns="0" rIns="0" bIns="0"/>
          <a:lstStyle>
            <a:lvl1pPr>
              <a:defRPr sz="719" b="0" i="0">
                <a:solidFill>
                  <a:schemeClr val="tx1"/>
                </a:solidFill>
                <a:latin typeface="Arial"/>
                <a:cs typeface="Arial"/>
              </a:defRPr>
            </a:lvl1pPr>
          </a:lstStyle>
          <a:p>
            <a:pPr marL="28842">
              <a:lnSpc>
                <a:spcPts val="795"/>
              </a:lnSpc>
            </a:pPr>
            <a:fld id="{81D60167-4931-47E6-BA6A-407CBD079E47}" type="slidenum">
              <a:rPr lang="en-GB" spc="-19" smtClean="0"/>
              <a:pPr marL="28842">
                <a:lnSpc>
                  <a:spcPts val="795"/>
                </a:lnSpc>
              </a:pPr>
              <a:t>‹#›</a:t>
            </a:fld>
            <a:endParaRPr lang="en-GB" spc="-19" dirty="0"/>
          </a:p>
        </p:txBody>
      </p:sp>
    </p:spTree>
    <p:extLst>
      <p:ext uri="{BB962C8B-B14F-4D97-AF65-F5344CB8AC3E}">
        <p14:creationId xmlns:p14="http://schemas.microsoft.com/office/powerpoint/2010/main" val="42440135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3_Title Slide">
    <p:bg>
      <p:bgPr>
        <a:solidFill>
          <a:schemeClr val="tx1"/>
        </a:solidFill>
        <a:effectLst/>
      </p:bgPr>
    </p:bg>
    <p:spTree>
      <p:nvGrpSpPr>
        <p:cNvPr id="1" name=""/>
        <p:cNvGrpSpPr/>
        <p:nvPr/>
      </p:nvGrpSpPr>
      <p:grpSpPr>
        <a:xfrm>
          <a:off x="0" y="0"/>
          <a:ext cx="0" cy="0"/>
          <a:chOff x="0" y="0"/>
          <a:chExt cx="0" cy="0"/>
        </a:xfrm>
      </p:grpSpPr>
      <p:cxnSp>
        <p:nvCxnSpPr>
          <p:cNvPr id="10" name="Straight Connector 9"/>
          <p:cNvCxnSpPr/>
          <p:nvPr/>
        </p:nvCxnSpPr>
        <p:spPr>
          <a:xfrm>
            <a:off x="364331" y="365756"/>
            <a:ext cx="89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434710" y="365756"/>
            <a:ext cx="73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Title 1"/>
          <p:cNvSpPr>
            <a:spLocks noGrp="1"/>
          </p:cNvSpPr>
          <p:nvPr>
            <p:ph type="ctrTitle" hasCustomPrompt="1"/>
          </p:nvPr>
        </p:nvSpPr>
        <p:spPr>
          <a:xfrm>
            <a:off x="1359454" y="1067786"/>
            <a:ext cx="5727146" cy="1381501"/>
          </a:xfrm>
        </p:spPr>
        <p:txBody>
          <a:bodyPr anchor="t">
            <a:noAutofit/>
          </a:bodyPr>
          <a:lstStyle>
            <a:lvl1pPr algn="l">
              <a:lnSpc>
                <a:spcPct val="80000"/>
              </a:lnSpc>
              <a:defRPr sz="5250" kern="1200" spc="0" baseline="0">
                <a:solidFill>
                  <a:schemeClr val="tx2"/>
                </a:solidFill>
                <a:latin typeface="Arial" panose="020B0604020202020204" pitchFamily="34" charset="0"/>
                <a:ea typeface="Sharp Sans No1 Extrabold" pitchFamily="50" charset="0"/>
                <a:cs typeface="Arial" panose="020B0604020202020204" pitchFamily="34" charset="0"/>
              </a:defRPr>
            </a:lvl1pPr>
          </a:lstStyle>
          <a:p>
            <a:r>
              <a:rPr lang="en-GB" dirty="0"/>
              <a:t>THIS TITLE</a:t>
            </a:r>
          </a:p>
        </p:txBody>
      </p:sp>
      <p:sp>
        <p:nvSpPr>
          <p:cNvPr id="12" name="Subtitle 2"/>
          <p:cNvSpPr>
            <a:spLocks noGrp="1"/>
          </p:cNvSpPr>
          <p:nvPr>
            <p:ph type="subTitle" idx="1"/>
          </p:nvPr>
        </p:nvSpPr>
        <p:spPr>
          <a:xfrm>
            <a:off x="1359454" y="2554426"/>
            <a:ext cx="3086100" cy="1241822"/>
          </a:xfrm>
        </p:spPr>
        <p:txBody>
          <a:bodyPr>
            <a:normAutofit/>
          </a:bodyPr>
          <a:lstStyle>
            <a:lvl1pPr marL="0" indent="0" algn="l">
              <a:buNone/>
              <a:defRPr sz="1725" spc="0" baseline="0">
                <a:solidFill>
                  <a:schemeClr val="bg1"/>
                </a:solidFill>
                <a:latin typeface="Arial" panose="020B0604020202020204" pitchFamily="34" charset="0"/>
                <a:ea typeface="Sharp Sans No1 Book" pitchFamily="50" charset="0"/>
                <a:cs typeface="Arial" panose="020B0604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GB" dirty="0"/>
          </a:p>
        </p:txBody>
      </p:sp>
      <p:sp>
        <p:nvSpPr>
          <p:cNvPr id="7" name="Right Triangle 6"/>
          <p:cNvSpPr/>
          <p:nvPr/>
        </p:nvSpPr>
        <p:spPr>
          <a:xfrm rot="16200000">
            <a:off x="6449786" y="2449286"/>
            <a:ext cx="2694215" cy="2694215"/>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solidFill>
                <a:srgbClr val="FFFFFF"/>
              </a:solidFill>
              <a:latin typeface="Arial" panose="020B0604020202020204" pitchFamily="34" charset="0"/>
              <a:cs typeface="Arial" panose="020B0604020202020204" pitchFamily="34" charset="0"/>
            </a:endParaRPr>
          </a:p>
        </p:txBody>
      </p:sp>
      <p:sp>
        <p:nvSpPr>
          <p:cNvPr id="16" name="Date Placeholder 3"/>
          <p:cNvSpPr>
            <a:spLocks noGrp="1"/>
          </p:cNvSpPr>
          <p:nvPr>
            <p:ph type="dt" sz="half" idx="10"/>
          </p:nvPr>
        </p:nvSpPr>
        <p:spPr>
          <a:xfrm>
            <a:off x="296527" y="381062"/>
            <a:ext cx="955119" cy="273844"/>
          </a:xfrm>
          <a:prstGeom prst="rect">
            <a:avLst/>
          </a:prstGeom>
        </p:spPr>
        <p:txBody>
          <a:bodyPr/>
          <a:lstStyle>
            <a:lvl1pPr>
              <a:defRPr sz="675">
                <a:solidFill>
                  <a:schemeClr val="bg1"/>
                </a:solidFill>
                <a:latin typeface="Arial" panose="020B0604020202020204" pitchFamily="34" charset="0"/>
                <a:ea typeface="Sharp Sans No1 Book" pitchFamily="50" charset="0"/>
                <a:cs typeface="Arial" panose="020B0604020202020204" pitchFamily="34" charset="0"/>
              </a:defRPr>
            </a:lvl1pPr>
          </a:lstStyle>
          <a:p>
            <a:pPr>
              <a:defRPr/>
            </a:pPr>
            <a:fld id="{ADDDF1D4-88D1-492E-A93F-53CFB47AA5CE}" type="datetimeFigureOut">
              <a:rPr lang="en-US" smtClean="0">
                <a:solidFill>
                  <a:srgbClr val="FFFFFF"/>
                </a:solidFill>
              </a:rPr>
              <a:pPr>
                <a:defRPr/>
              </a:pPr>
              <a:t>2/15/2024</a:t>
            </a:fld>
            <a:endParaRPr lang="en-US">
              <a:solidFill>
                <a:srgbClr val="FFFFFF"/>
              </a:solidFill>
            </a:endParaRPr>
          </a:p>
        </p:txBody>
      </p:sp>
      <p:sp>
        <p:nvSpPr>
          <p:cNvPr id="17" name="Footer Placeholder 3"/>
          <p:cNvSpPr>
            <a:spLocks noGrp="1"/>
          </p:cNvSpPr>
          <p:nvPr>
            <p:ph type="ftr" sz="quarter" idx="11"/>
          </p:nvPr>
        </p:nvSpPr>
        <p:spPr>
          <a:xfrm>
            <a:off x="1359454" y="381062"/>
            <a:ext cx="3086100" cy="273844"/>
          </a:xfrm>
          <a:prstGeom prst="rect">
            <a:avLst/>
          </a:prstGeom>
        </p:spPr>
        <p:txBody>
          <a:bodyPr/>
          <a:lstStyle>
            <a:lvl1pPr algn="l">
              <a:defRPr sz="675">
                <a:solidFill>
                  <a:schemeClr val="bg1"/>
                </a:solidFill>
                <a:latin typeface="Arial" panose="020B0604020202020204" pitchFamily="34" charset="0"/>
                <a:ea typeface="Sharp Sans No1 Book" pitchFamily="50" charset="0"/>
                <a:cs typeface="Arial" panose="020B0604020202020204" pitchFamily="34" charset="0"/>
              </a:defRPr>
            </a:lvl1pPr>
          </a:lstStyle>
          <a:p>
            <a:pPr>
              <a:defRPr/>
            </a:pPr>
            <a:endParaRPr lang="en-US">
              <a:solidFill>
                <a:srgbClr val="FFFFFF"/>
              </a:solidFill>
            </a:endParaRPr>
          </a:p>
        </p:txBody>
      </p:sp>
      <p:pic>
        <p:nvPicPr>
          <p:cNvPr id="18" name="Picture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0373" y="4346354"/>
            <a:ext cx="1333028" cy="648000"/>
          </a:xfrm>
          <a:prstGeom prst="rect">
            <a:avLst/>
          </a:prstGeom>
        </p:spPr>
      </p:pic>
    </p:spTree>
    <p:extLst>
      <p:ext uri="{BB962C8B-B14F-4D97-AF65-F5344CB8AC3E}">
        <p14:creationId xmlns:p14="http://schemas.microsoft.com/office/powerpoint/2010/main" val="42921927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cxnSp>
        <p:nvCxnSpPr>
          <p:cNvPr id="5" name="Straight Connector 18"/>
          <p:cNvCxnSpPr/>
          <p:nvPr userDrawn="1"/>
        </p:nvCxnSpPr>
        <p:spPr>
          <a:xfrm rot="10800000">
            <a:off x="0" y="4152900"/>
            <a:ext cx="3810000" cy="990600"/>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6" name="Rectangle 24"/>
          <p:cNvSpPr/>
          <p:nvPr userDrawn="1"/>
        </p:nvSpPr>
        <p:spPr>
          <a:xfrm>
            <a:off x="457201" y="316707"/>
            <a:ext cx="5800725" cy="425648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050">
              <a:solidFill>
                <a:srgbClr val="FFFFFF"/>
              </a:solidFill>
            </a:endParaRPr>
          </a:p>
        </p:txBody>
      </p:sp>
      <p:sp>
        <p:nvSpPr>
          <p:cNvPr id="7" name="Rectangle 9"/>
          <p:cNvSpPr/>
          <p:nvPr userDrawn="1"/>
        </p:nvSpPr>
        <p:spPr>
          <a:xfrm>
            <a:off x="8335964" y="3384948"/>
            <a:ext cx="90487" cy="6786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050">
              <a:solidFill>
                <a:srgbClr val="FFFFFF"/>
              </a:solidFill>
            </a:endParaRPr>
          </a:p>
        </p:txBody>
      </p:sp>
      <p:cxnSp>
        <p:nvCxnSpPr>
          <p:cNvPr id="8" name="Straight Connector 10"/>
          <p:cNvCxnSpPr/>
          <p:nvPr userDrawn="1"/>
        </p:nvCxnSpPr>
        <p:spPr>
          <a:xfrm rot="10800000" flipV="1">
            <a:off x="6211889" y="3418285"/>
            <a:ext cx="2168525" cy="1376363"/>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9" name="Rectangle 11"/>
          <p:cNvSpPr/>
          <p:nvPr userDrawn="1"/>
        </p:nvSpPr>
        <p:spPr>
          <a:xfrm>
            <a:off x="6167439" y="4761310"/>
            <a:ext cx="90487" cy="6786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050">
              <a:solidFill>
                <a:srgbClr val="FFFFFF"/>
              </a:solidFill>
            </a:endParaRPr>
          </a:p>
        </p:txBody>
      </p:sp>
      <p:cxnSp>
        <p:nvCxnSpPr>
          <p:cNvPr id="10" name="Straight Connector 12"/>
          <p:cNvCxnSpPr/>
          <p:nvPr userDrawn="1"/>
        </p:nvCxnSpPr>
        <p:spPr>
          <a:xfrm rot="16200000" flipV="1">
            <a:off x="8460384" y="3338315"/>
            <a:ext cx="603647" cy="763587"/>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1" name="Straight Connector 15"/>
          <p:cNvCxnSpPr/>
          <p:nvPr userDrawn="1"/>
        </p:nvCxnSpPr>
        <p:spPr>
          <a:xfrm rot="10800000">
            <a:off x="0" y="4594622"/>
            <a:ext cx="6211888" cy="200025"/>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2" name="Rectangle 17"/>
          <p:cNvSpPr/>
          <p:nvPr userDrawn="1"/>
        </p:nvSpPr>
        <p:spPr>
          <a:xfrm>
            <a:off x="1917700" y="4627960"/>
            <a:ext cx="90488" cy="666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050">
              <a:solidFill>
                <a:srgbClr val="FFFFFF"/>
              </a:solidFill>
            </a:endParaRPr>
          </a:p>
        </p:txBody>
      </p:sp>
      <p:sp>
        <p:nvSpPr>
          <p:cNvPr id="2" name="Title 1"/>
          <p:cNvSpPr>
            <a:spLocks noGrp="1"/>
          </p:cNvSpPr>
          <p:nvPr>
            <p:ph type="title"/>
          </p:nvPr>
        </p:nvSpPr>
        <p:spPr>
          <a:xfrm>
            <a:off x="607345" y="205979"/>
            <a:ext cx="8079453" cy="857250"/>
          </a:xfrm>
        </p:spPr>
        <p:txBody>
          <a:bodyPr>
            <a:normAutofit/>
          </a:bodyPr>
          <a:lstStyle>
            <a:lvl1pPr algn="l">
              <a:defRPr sz="2100" b="1" i="0">
                <a:solidFill>
                  <a:srgbClr val="11A2C4"/>
                </a:solidFill>
                <a:latin typeface="Arial Bold"/>
                <a:cs typeface="Arial Bold"/>
              </a:defRPr>
            </a:lvl1pPr>
          </a:lstStyle>
          <a:p>
            <a:r>
              <a:rPr lang="en-GB" dirty="0"/>
              <a:t>Click to edit Master title style</a:t>
            </a:r>
            <a:endParaRPr lang="en-US" dirty="0"/>
          </a:p>
        </p:txBody>
      </p:sp>
      <p:sp>
        <p:nvSpPr>
          <p:cNvPr id="26" name="Content Placeholder 2"/>
          <p:cNvSpPr>
            <a:spLocks noGrp="1"/>
          </p:cNvSpPr>
          <p:nvPr>
            <p:ph idx="1"/>
          </p:nvPr>
        </p:nvSpPr>
        <p:spPr>
          <a:xfrm>
            <a:off x="457201" y="1200151"/>
            <a:ext cx="5709951" cy="3394472"/>
          </a:xfrm>
        </p:spPr>
        <p:txBody>
          <a:bodyPr/>
          <a:lstStyle>
            <a:lvl1pPr>
              <a:buClr>
                <a:srgbClr val="11A2C4"/>
              </a:buClr>
              <a:defRPr sz="1800" b="0" i="0">
                <a:solidFill>
                  <a:srgbClr val="6C6F70"/>
                </a:solidFill>
                <a:latin typeface="Arial"/>
                <a:cs typeface="Arial"/>
              </a:defRPr>
            </a:lvl1pPr>
            <a:lvl2pPr>
              <a:buClr>
                <a:srgbClr val="11A2C4"/>
              </a:buClr>
              <a:defRPr sz="1500" b="0" i="0">
                <a:solidFill>
                  <a:srgbClr val="6C6F70"/>
                </a:solidFill>
                <a:latin typeface="Arial"/>
                <a:cs typeface="Arial"/>
              </a:defRPr>
            </a:lvl2pPr>
            <a:lvl3pPr>
              <a:buClr>
                <a:srgbClr val="11A2C4"/>
              </a:buClr>
              <a:defRPr sz="1350" b="0" i="0">
                <a:solidFill>
                  <a:srgbClr val="6C6F70"/>
                </a:solidFill>
                <a:latin typeface="Arial"/>
                <a:cs typeface="Arial"/>
              </a:defRPr>
            </a:lvl3pPr>
            <a:lvl4pPr>
              <a:buClr>
                <a:srgbClr val="11A2C4"/>
              </a:buClr>
              <a:defRPr sz="1200" b="0" i="0">
                <a:solidFill>
                  <a:srgbClr val="6C6F70"/>
                </a:solidFill>
                <a:latin typeface="Arial"/>
                <a:cs typeface="Arial"/>
              </a:defRPr>
            </a:lvl4pPr>
            <a:lvl5pPr>
              <a:buClr>
                <a:srgbClr val="11A2C4"/>
              </a:buClr>
              <a:defRPr sz="1200" b="0" i="0">
                <a:solidFill>
                  <a:srgbClr val="6C6F70"/>
                </a:solidFill>
                <a:latin typeface="Arial"/>
                <a:cs typeface="Aria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20" name="Content Placeholder 2"/>
          <p:cNvSpPr>
            <a:spLocks noGrp="1"/>
          </p:cNvSpPr>
          <p:nvPr>
            <p:ph idx="10"/>
          </p:nvPr>
        </p:nvSpPr>
        <p:spPr>
          <a:xfrm>
            <a:off x="6515950" y="1200151"/>
            <a:ext cx="2170849" cy="3394472"/>
          </a:xfrm>
        </p:spPr>
        <p:txBody>
          <a:bodyPr/>
          <a:lstStyle>
            <a:lvl1pPr>
              <a:buClr>
                <a:srgbClr val="11A2C4"/>
              </a:buClr>
              <a:buNone/>
              <a:defRPr sz="1800" b="0" i="0">
                <a:solidFill>
                  <a:srgbClr val="11A2C4"/>
                </a:solidFill>
                <a:latin typeface="Arial"/>
                <a:cs typeface="Arial"/>
              </a:defRPr>
            </a:lvl1pPr>
            <a:lvl2pPr>
              <a:buClr>
                <a:srgbClr val="11A2C4"/>
              </a:buClr>
              <a:defRPr sz="1500" b="0" i="0">
                <a:solidFill>
                  <a:srgbClr val="B5B6B3"/>
                </a:solidFill>
                <a:latin typeface="Arial"/>
                <a:cs typeface="Arial"/>
              </a:defRPr>
            </a:lvl2pPr>
            <a:lvl3pPr>
              <a:buClr>
                <a:srgbClr val="11A2C4"/>
              </a:buClr>
              <a:defRPr sz="1350" b="0" i="0">
                <a:solidFill>
                  <a:srgbClr val="B5B6B3"/>
                </a:solidFill>
                <a:latin typeface="Arial"/>
                <a:cs typeface="Arial"/>
              </a:defRPr>
            </a:lvl3pPr>
            <a:lvl4pPr>
              <a:buClr>
                <a:srgbClr val="11A2C4"/>
              </a:buClr>
              <a:defRPr sz="1200" b="0" i="0">
                <a:solidFill>
                  <a:srgbClr val="B5B6B3"/>
                </a:solidFill>
                <a:latin typeface="Arial"/>
                <a:cs typeface="Arial"/>
              </a:defRPr>
            </a:lvl4pPr>
            <a:lvl5pPr>
              <a:buClr>
                <a:srgbClr val="11A2C4"/>
              </a:buClr>
              <a:defRPr sz="1200" b="0" i="0">
                <a:solidFill>
                  <a:srgbClr val="B5B6B3"/>
                </a:solidFill>
                <a:latin typeface="Arial"/>
                <a:cs typeface="Arial"/>
              </a:defRPr>
            </a:lvl5pPr>
          </a:lstStyle>
          <a:p>
            <a:pPr lvl="0"/>
            <a:endParaRPr lang="en-US" dirty="0"/>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01661" y="0"/>
            <a:ext cx="2342340" cy="853979"/>
          </a:xfrm>
          <a:prstGeom prst="rect">
            <a:avLst/>
          </a:prstGeom>
        </p:spPr>
      </p:pic>
    </p:spTree>
    <p:extLst>
      <p:ext uri="{BB962C8B-B14F-4D97-AF65-F5344CB8AC3E}">
        <p14:creationId xmlns:p14="http://schemas.microsoft.com/office/powerpoint/2010/main" val="37101286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3175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1">
  <p:cSld name="SECTION_HEADER_1">
    <p:bg>
      <p:bgPr>
        <a:blipFill>
          <a:blip r:embed="rId2">
            <a:alphaModFix/>
          </a:blip>
          <a:stretch>
            <a:fillRect/>
          </a:stretch>
        </a:blipFill>
        <a:effectLst/>
      </p:bgPr>
    </p:bg>
    <p:spTree>
      <p:nvGrpSpPr>
        <p:cNvPr id="1" name="Shape 20"/>
        <p:cNvGrpSpPr/>
        <p:nvPr/>
      </p:nvGrpSpPr>
      <p:grpSpPr>
        <a:xfrm>
          <a:off x="0" y="0"/>
          <a:ext cx="0" cy="0"/>
          <a:chOff x="0" y="0"/>
          <a:chExt cx="0" cy="0"/>
        </a:xfrm>
      </p:grpSpPr>
      <p:cxnSp>
        <p:nvCxnSpPr>
          <p:cNvPr id="21" name="Google Shape;21;p4"/>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480750" y="1764950"/>
            <a:ext cx="8222100" cy="907500"/>
          </a:xfrm>
          <a:prstGeom prst="rect">
            <a:avLst/>
          </a:prstGeom>
          <a:solidFill>
            <a:srgbClr val="FFBF0B"/>
          </a:solidFill>
        </p:spPr>
        <p:txBody>
          <a:bodyPr spcFirstLastPara="1" wrap="square" lIns="91425" tIns="91425" rIns="91425" bIns="91425" anchor="b" anchorCtr="0">
            <a:normAutofit/>
          </a:bodyPr>
          <a:lstStyle>
            <a:lvl1pPr lvl="0" algn="ctr" rtl="0">
              <a:spcBef>
                <a:spcPts val="0"/>
              </a:spcBef>
              <a:spcAft>
                <a:spcPts val="0"/>
              </a:spcAft>
              <a:buClr>
                <a:srgbClr val="2D2D2B"/>
              </a:buClr>
              <a:buSzPts val="4600"/>
              <a:buNone/>
              <a:defRPr sz="4600" b="1">
                <a:solidFill>
                  <a:srgbClr val="2D2D2B"/>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pic>
        <p:nvPicPr>
          <p:cNvPr id="24" name="Google Shape;24;p4"/>
          <p:cNvPicPr preferRelativeResize="0"/>
          <p:nvPr/>
        </p:nvPicPr>
        <p:blipFill rotWithShape="1">
          <a:blip r:embed="rId3">
            <a:alphaModFix/>
          </a:blip>
          <a:srcRect l="21961" t="34836" r="21770" b="35263"/>
          <a:stretch/>
        </p:blipFill>
        <p:spPr>
          <a:xfrm>
            <a:off x="480750" y="353450"/>
            <a:ext cx="1360700" cy="4822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1 1 1">
  <p:cSld name="SECTION_HEADER_1_1_1">
    <p:bg>
      <p:bgPr>
        <a:blipFill>
          <a:blip r:embed="rId2">
            <a:alphaModFix/>
          </a:blip>
          <a:stretch>
            <a:fillRect/>
          </a:stretch>
        </a:blipFill>
        <a:effectLst/>
      </p:bgPr>
    </p:bg>
    <p:spTree>
      <p:nvGrpSpPr>
        <p:cNvPr id="1" name="Shape 30"/>
        <p:cNvGrpSpPr/>
        <p:nvPr/>
      </p:nvGrpSpPr>
      <p:grpSpPr>
        <a:xfrm>
          <a:off x="0" y="0"/>
          <a:ext cx="0" cy="0"/>
          <a:chOff x="0" y="0"/>
          <a:chExt cx="0" cy="0"/>
        </a:xfrm>
      </p:grpSpPr>
      <p:cxnSp>
        <p:nvCxnSpPr>
          <p:cNvPr id="31" name="Google Shape;31;p6"/>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32" name="Google Shape;32;p6"/>
          <p:cNvSpPr txBox="1">
            <a:spLocks noGrp="1"/>
          </p:cNvSpPr>
          <p:nvPr>
            <p:ph type="title"/>
          </p:nvPr>
        </p:nvSpPr>
        <p:spPr>
          <a:xfrm>
            <a:off x="480750" y="1764950"/>
            <a:ext cx="8222100" cy="907500"/>
          </a:xfrm>
          <a:prstGeom prst="rect">
            <a:avLst/>
          </a:prstGeom>
          <a:solidFill>
            <a:srgbClr val="FFBF0B"/>
          </a:solidFill>
        </p:spPr>
        <p:txBody>
          <a:bodyPr spcFirstLastPara="1" wrap="square" lIns="91425" tIns="91425" rIns="91425" bIns="91425" anchor="b" anchorCtr="0">
            <a:normAutofit/>
          </a:bodyPr>
          <a:lstStyle>
            <a:lvl1pPr lvl="0" algn="ctr" rtl="0">
              <a:spcBef>
                <a:spcPts val="0"/>
              </a:spcBef>
              <a:spcAft>
                <a:spcPts val="0"/>
              </a:spcAft>
              <a:buClr>
                <a:srgbClr val="2D2D2B"/>
              </a:buClr>
              <a:buSzPts val="4600"/>
              <a:buNone/>
              <a:defRPr sz="4600" b="1">
                <a:solidFill>
                  <a:srgbClr val="2D2D2B"/>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pic>
        <p:nvPicPr>
          <p:cNvPr id="34" name="Google Shape;34;p6"/>
          <p:cNvPicPr preferRelativeResize="0"/>
          <p:nvPr/>
        </p:nvPicPr>
        <p:blipFill rotWithShape="1">
          <a:blip r:embed="rId3">
            <a:alphaModFix/>
          </a:blip>
          <a:srcRect l="21961" t="34836" r="21770" b="35263"/>
          <a:stretch/>
        </p:blipFill>
        <p:spPr>
          <a:xfrm>
            <a:off x="480750" y="353450"/>
            <a:ext cx="1360700" cy="48222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0"/>
        <p:cNvGrpSpPr/>
        <p:nvPr/>
      </p:nvGrpSpPr>
      <p:grpSpPr>
        <a:xfrm>
          <a:off x="0" y="0"/>
          <a:ext cx="0" cy="0"/>
          <a:chOff x="0" y="0"/>
          <a:chExt cx="0" cy="0"/>
        </a:xfrm>
      </p:grpSpPr>
      <p:cxnSp>
        <p:nvCxnSpPr>
          <p:cNvPr id="41" name="Google Shape;41;p8"/>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42" name="Google Shape;42;p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3" name="Google Shape;43;p8"/>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5"/>
        <p:cNvGrpSpPr/>
        <p:nvPr/>
      </p:nvGrpSpPr>
      <p:grpSpPr>
        <a:xfrm>
          <a:off x="0" y="0"/>
          <a:ext cx="0" cy="0"/>
          <a:chOff x="0" y="0"/>
          <a:chExt cx="0" cy="0"/>
        </a:xfrm>
      </p:grpSpPr>
      <p:cxnSp>
        <p:nvCxnSpPr>
          <p:cNvPr id="46" name="Google Shape;46;p9"/>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47" name="Google Shape;47;p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8" name="Google Shape;48;p9"/>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9"/>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50" name="Google Shape;5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1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4"/>
        <p:cNvGrpSpPr/>
        <p:nvPr/>
      </p:nvGrpSpPr>
      <p:grpSpPr>
        <a:xfrm>
          <a:off x="0" y="0"/>
          <a:ext cx="0" cy="0"/>
          <a:chOff x="0" y="0"/>
          <a:chExt cx="0" cy="0"/>
        </a:xfrm>
      </p:grpSpPr>
      <p:cxnSp>
        <p:nvCxnSpPr>
          <p:cNvPr id="55" name="Google Shape;55;p11"/>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56" name="Google Shape;56;p11"/>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7" name="Google Shape;57;p11"/>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58" name="Google Shape;5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9"/>
        <p:cNvGrpSpPr/>
        <p:nvPr/>
      </p:nvGrpSpPr>
      <p:grpSpPr>
        <a:xfrm>
          <a:off x="0" y="0"/>
          <a:ext cx="0" cy="0"/>
          <a:chOff x="0" y="0"/>
          <a:chExt cx="0" cy="0"/>
        </a:xfrm>
      </p:grpSpPr>
      <p:sp>
        <p:nvSpPr>
          <p:cNvPr id="70" name="Google Shape;70;p14"/>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71" name="Google Shape;71;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2"/>
        <p:cNvGrpSpPr/>
        <p:nvPr/>
      </p:nvGrpSpPr>
      <p:grpSpPr>
        <a:xfrm>
          <a:off x="0" y="0"/>
          <a:ext cx="0" cy="0"/>
          <a:chOff x="0" y="0"/>
          <a:chExt cx="0" cy="0"/>
        </a:xfrm>
      </p:grpSpPr>
      <p:sp>
        <p:nvSpPr>
          <p:cNvPr id="73" name="Google Shape;73;p15"/>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15"/>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75" name="Google Shape;75;p15"/>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76" name="Google Shape;76;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3000"/>
              <a:buNone/>
              <a:defRPr sz="3000" b="1">
                <a:solidFill>
                  <a:schemeClr val="dk1"/>
                </a:solidFill>
              </a:defRPr>
            </a:lvl1pPr>
            <a:lvl2pPr lvl="1">
              <a:spcBef>
                <a:spcPts val="0"/>
              </a:spcBef>
              <a:spcAft>
                <a:spcPts val="0"/>
              </a:spcAft>
              <a:buClr>
                <a:schemeClr val="dk1"/>
              </a:buClr>
              <a:buSzPts val="3000"/>
              <a:buNone/>
              <a:defRPr sz="3000">
                <a:solidFill>
                  <a:schemeClr val="dk1"/>
                </a:solidFill>
              </a:defRPr>
            </a:lvl2pPr>
            <a:lvl3pPr lvl="2">
              <a:spcBef>
                <a:spcPts val="0"/>
              </a:spcBef>
              <a:spcAft>
                <a:spcPts val="0"/>
              </a:spcAft>
              <a:buClr>
                <a:schemeClr val="dk1"/>
              </a:buClr>
              <a:buSzPts val="3000"/>
              <a:buNone/>
              <a:defRPr sz="3000">
                <a:solidFill>
                  <a:schemeClr val="dk1"/>
                </a:solidFill>
              </a:defRPr>
            </a:lvl3pPr>
            <a:lvl4pPr lvl="3">
              <a:spcBef>
                <a:spcPts val="0"/>
              </a:spcBef>
              <a:spcAft>
                <a:spcPts val="0"/>
              </a:spcAft>
              <a:buClr>
                <a:schemeClr val="dk1"/>
              </a:buClr>
              <a:buSzPts val="3000"/>
              <a:buNone/>
              <a:defRPr sz="3000">
                <a:solidFill>
                  <a:schemeClr val="dk1"/>
                </a:solidFill>
              </a:defRPr>
            </a:lvl4pPr>
            <a:lvl5pPr lvl="4">
              <a:spcBef>
                <a:spcPts val="0"/>
              </a:spcBef>
              <a:spcAft>
                <a:spcPts val="0"/>
              </a:spcAft>
              <a:buClr>
                <a:schemeClr val="dk1"/>
              </a:buClr>
              <a:buSzPts val="3000"/>
              <a:buNone/>
              <a:defRPr sz="3000">
                <a:solidFill>
                  <a:schemeClr val="dk1"/>
                </a:solidFill>
              </a:defRPr>
            </a:lvl5pPr>
            <a:lvl6pPr lvl="5">
              <a:spcBef>
                <a:spcPts val="0"/>
              </a:spcBef>
              <a:spcAft>
                <a:spcPts val="0"/>
              </a:spcAft>
              <a:buClr>
                <a:schemeClr val="dk1"/>
              </a:buClr>
              <a:buSzPts val="3000"/>
              <a:buNone/>
              <a:defRPr sz="3000">
                <a:solidFill>
                  <a:schemeClr val="dk1"/>
                </a:solidFill>
              </a:defRPr>
            </a:lvl6pPr>
            <a:lvl7pPr lvl="6">
              <a:spcBef>
                <a:spcPts val="0"/>
              </a:spcBef>
              <a:spcAft>
                <a:spcPts val="0"/>
              </a:spcAft>
              <a:buClr>
                <a:schemeClr val="dk1"/>
              </a:buClr>
              <a:buSzPts val="3000"/>
              <a:buNone/>
              <a:defRPr sz="3000">
                <a:solidFill>
                  <a:schemeClr val="dk1"/>
                </a:solidFill>
              </a:defRPr>
            </a:lvl7pPr>
            <a:lvl8pPr lvl="7">
              <a:spcBef>
                <a:spcPts val="0"/>
              </a:spcBef>
              <a:spcAft>
                <a:spcPts val="0"/>
              </a:spcAft>
              <a:buClr>
                <a:schemeClr val="dk1"/>
              </a:buClr>
              <a:buSzPts val="3000"/>
              <a:buNone/>
              <a:defRPr sz="3000">
                <a:solidFill>
                  <a:schemeClr val="dk1"/>
                </a:solidFill>
              </a:defRPr>
            </a:lvl8pPr>
            <a:lvl9pPr lvl="8">
              <a:spcBef>
                <a:spcPts val="0"/>
              </a:spcBef>
              <a:spcAft>
                <a:spcPts val="0"/>
              </a:spcAft>
              <a:buClr>
                <a:schemeClr val="dk1"/>
              </a:buClr>
              <a:buSzPts val="3000"/>
              <a:buNone/>
              <a:defRPr sz="3000">
                <a:solidFill>
                  <a:schemeClr val="dk1"/>
                </a:solidFill>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Char char="●"/>
              <a:defRPr sz="1800">
                <a:solidFill>
                  <a:schemeClr val="dk1"/>
                </a:solidFill>
              </a:defRPr>
            </a:lvl1pPr>
            <a:lvl2pPr marL="914400" lvl="1" indent="-317500">
              <a:lnSpc>
                <a:spcPct val="115000"/>
              </a:lnSpc>
              <a:spcBef>
                <a:spcPts val="0"/>
              </a:spcBef>
              <a:spcAft>
                <a:spcPts val="0"/>
              </a:spcAft>
              <a:buClr>
                <a:schemeClr val="dk1"/>
              </a:buClr>
              <a:buSzPts val="1400"/>
              <a:buChar char="○"/>
              <a:defRPr>
                <a:solidFill>
                  <a:schemeClr val="dk1"/>
                </a:solidFill>
              </a:defRPr>
            </a:lvl2pPr>
            <a:lvl3pPr marL="1371600" lvl="2" indent="-317500">
              <a:lnSpc>
                <a:spcPct val="115000"/>
              </a:lnSpc>
              <a:spcBef>
                <a:spcPts val="0"/>
              </a:spcBef>
              <a:spcAft>
                <a:spcPts val="0"/>
              </a:spcAft>
              <a:buClr>
                <a:schemeClr val="dk1"/>
              </a:buClr>
              <a:buSzPts val="1400"/>
              <a:buChar char="■"/>
              <a:defRPr>
                <a:solidFill>
                  <a:schemeClr val="dk1"/>
                </a:solidFill>
              </a:defRPr>
            </a:lvl3pPr>
            <a:lvl4pPr marL="1828800" lvl="3" indent="-317500">
              <a:lnSpc>
                <a:spcPct val="115000"/>
              </a:lnSpc>
              <a:spcBef>
                <a:spcPts val="0"/>
              </a:spcBef>
              <a:spcAft>
                <a:spcPts val="0"/>
              </a:spcAft>
              <a:buClr>
                <a:schemeClr val="dk1"/>
              </a:buClr>
              <a:buSzPts val="1400"/>
              <a:buChar char="●"/>
              <a:defRPr>
                <a:solidFill>
                  <a:schemeClr val="dk1"/>
                </a:solidFill>
              </a:defRPr>
            </a:lvl4pPr>
            <a:lvl5pPr marL="2286000" lvl="4" indent="-317500">
              <a:lnSpc>
                <a:spcPct val="115000"/>
              </a:lnSpc>
              <a:spcBef>
                <a:spcPts val="0"/>
              </a:spcBef>
              <a:spcAft>
                <a:spcPts val="0"/>
              </a:spcAft>
              <a:buClr>
                <a:schemeClr val="dk1"/>
              </a:buClr>
              <a:buSzPts val="1400"/>
              <a:buChar char="○"/>
              <a:defRPr>
                <a:solidFill>
                  <a:schemeClr val="dk1"/>
                </a:solidFill>
              </a:defRPr>
            </a:lvl5pPr>
            <a:lvl6pPr marL="2743200" lvl="5" indent="-317500">
              <a:lnSpc>
                <a:spcPct val="115000"/>
              </a:lnSpc>
              <a:spcBef>
                <a:spcPts val="0"/>
              </a:spcBef>
              <a:spcAft>
                <a:spcPts val="0"/>
              </a:spcAft>
              <a:buClr>
                <a:schemeClr val="dk1"/>
              </a:buClr>
              <a:buSzPts val="1400"/>
              <a:buChar char="■"/>
              <a:defRPr>
                <a:solidFill>
                  <a:schemeClr val="dk1"/>
                </a:solidFill>
              </a:defRPr>
            </a:lvl6pPr>
            <a:lvl7pPr marL="3200400" lvl="6" indent="-317500">
              <a:lnSpc>
                <a:spcPct val="115000"/>
              </a:lnSpc>
              <a:spcBef>
                <a:spcPts val="0"/>
              </a:spcBef>
              <a:spcAft>
                <a:spcPts val="0"/>
              </a:spcAft>
              <a:buClr>
                <a:schemeClr val="dk1"/>
              </a:buClr>
              <a:buSzPts val="1400"/>
              <a:buChar char="●"/>
              <a:defRPr>
                <a:solidFill>
                  <a:schemeClr val="dk1"/>
                </a:solidFill>
              </a:defRPr>
            </a:lvl7pPr>
            <a:lvl8pPr marL="3657600" lvl="7" indent="-317500">
              <a:lnSpc>
                <a:spcPct val="115000"/>
              </a:lnSpc>
              <a:spcBef>
                <a:spcPts val="0"/>
              </a:spcBef>
              <a:spcAft>
                <a:spcPts val="0"/>
              </a:spcAft>
              <a:buClr>
                <a:schemeClr val="dk1"/>
              </a:buClr>
              <a:buSzPts val="1400"/>
              <a:buChar char="○"/>
              <a:defRPr>
                <a:solidFill>
                  <a:schemeClr val="dk1"/>
                </a:solidFill>
              </a:defRPr>
            </a:lvl8pPr>
            <a:lvl9pPr marL="4114800" lvl="8" indent="-317500">
              <a:lnSpc>
                <a:spcPct val="115000"/>
              </a:lnSpc>
              <a:spcBef>
                <a:spcPts val="0"/>
              </a:spcBef>
              <a:spcAft>
                <a:spcPts val="0"/>
              </a:spcAft>
              <a:buClr>
                <a:schemeClr val="dk1"/>
              </a:buClr>
              <a:buSzPts val="1400"/>
              <a:buChar char="■"/>
              <a:defRPr>
                <a:solidFill>
                  <a:schemeClr val="dk1"/>
                </a:solidFill>
              </a:defRPr>
            </a:lvl9pPr>
          </a:lstStyle>
          <a:p>
            <a:endParaRPr dirty="0"/>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 id="2147483656" r:id="rId6"/>
    <p:sldLayoutId id="2147483657" r:id="rId7"/>
    <p:sldLayoutId id="2147483660" r:id="rId8"/>
    <p:sldLayoutId id="2147483661" r:id="rId9"/>
    <p:sldLayoutId id="2147483664" r:id="rId10"/>
    <p:sldLayoutId id="2147483670" r:id="rId11"/>
    <p:sldLayoutId id="2147483671" r:id="rId12"/>
    <p:sldLayoutId id="2147483672"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722494"/>
            <a:ext cx="7886700" cy="726497"/>
          </a:xfrm>
          <a:prstGeom prst="rect">
            <a:avLst/>
          </a:prstGeom>
        </p:spPr>
        <p:txBody>
          <a:bodyPr vert="horz" lIns="91440" tIns="45720" rIns="91440" bIns="45720" rtlCol="0" anchor="ctr">
            <a:normAutofit/>
          </a:bodyPr>
          <a:lstStyle/>
          <a:p>
            <a:r>
              <a:rPr lang="en-US"/>
              <a:t>Click to edit Master title style</a:t>
            </a:r>
            <a:endParaRPr lang="en-GB" dirty="0"/>
          </a:p>
        </p:txBody>
      </p:sp>
      <p:sp>
        <p:nvSpPr>
          <p:cNvPr id="3" name="Text Placeholder 2"/>
          <p:cNvSpPr>
            <a:spLocks noGrp="1"/>
          </p:cNvSpPr>
          <p:nvPr>
            <p:ph type="body" idx="1"/>
          </p:nvPr>
        </p:nvSpPr>
        <p:spPr>
          <a:xfrm>
            <a:off x="628650" y="1581895"/>
            <a:ext cx="7886700" cy="3050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429534709"/>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Lst>
  <p:txStyles>
    <p:titleStyle>
      <a:lvl1pPr algn="l" defTabSz="685800" rtl="0" eaLnBrk="1" latinLnBrk="0" hangingPunct="1">
        <a:lnSpc>
          <a:spcPct val="90000"/>
        </a:lnSpc>
        <a:spcBef>
          <a:spcPct val="0"/>
        </a:spcBef>
        <a:buNone/>
        <a:defRPr sz="3300" b="1" kern="1200">
          <a:solidFill>
            <a:schemeClr val="tx1"/>
          </a:solidFill>
          <a:latin typeface="Arial" panose="020B0604020202020204" pitchFamily="34" charset="0"/>
          <a:ea typeface="Sharp Sans No1 Extrabold" pitchFamily="50" charset="0"/>
          <a:cs typeface="Arial" panose="020B0604020202020204"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Arial" panose="020B0604020202020204" pitchFamily="34" charset="0"/>
          <a:ea typeface="Sharp Sans No1 Semibold" pitchFamily="50" charset="0"/>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Arial" panose="020B0604020202020204" pitchFamily="34" charset="0"/>
          <a:ea typeface="Sharp Sans No1 Book" pitchFamily="50" charset="0"/>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050" kern="1200">
          <a:solidFill>
            <a:srgbClr val="666666"/>
          </a:solidFill>
          <a:latin typeface="Graphik Regular" panose="020B0503030202060203" pitchFamily="34" charset="0"/>
          <a:ea typeface="Sharp Sans No1 Book" pitchFamily="50" charset="0"/>
          <a:cs typeface="Sharp Sans No1 Book" pitchFamily="50"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Sharp Sans No1 Book" pitchFamily="50" charset="0"/>
          <a:ea typeface="Sharp Sans No1 Book" pitchFamily="50" charset="0"/>
          <a:cs typeface="Sharp Sans No1 Book" pitchFamily="50"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Sharp Sans No1 Book" pitchFamily="50" charset="0"/>
          <a:ea typeface="Sharp Sans No1 Book" pitchFamily="50" charset="0"/>
          <a:cs typeface="Sharp Sans No1 Book" pitchFamily="50"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tags" Target="../tags/tag8.xml"/><Relationship Id="rId7" Type="http://schemas.openxmlformats.org/officeDocument/2006/relationships/image" Target="../media/image19.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slideLayout" Target="../slideLayouts/slideLayout10.xml"/><Relationship Id="rId5" Type="http://schemas.openxmlformats.org/officeDocument/2006/relationships/tags" Target="../tags/tag10.xml"/><Relationship Id="rId4" Type="http://schemas.openxmlformats.org/officeDocument/2006/relationships/tags" Target="../tags/tag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png"/><Relationship Id="rId2" Type="http://schemas.openxmlformats.org/officeDocument/2006/relationships/image" Target="../media/image24.png"/><Relationship Id="rId1" Type="http://schemas.openxmlformats.org/officeDocument/2006/relationships/slideLayout" Target="../slideLayouts/slideLayout13.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3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17.png"/><Relationship Id="rId5" Type="http://schemas.openxmlformats.org/officeDocument/2006/relationships/slideLayout" Target="../slideLayouts/slideLayout10.xml"/><Relationship Id="rId4" Type="http://schemas.openxmlformats.org/officeDocument/2006/relationships/tags" Target="../tags/tag5.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2162591" y="1067786"/>
            <a:ext cx="5516941" cy="1381501"/>
          </a:xfrm>
        </p:spPr>
        <p:txBody>
          <a:bodyPr/>
          <a:lstStyle/>
          <a:p>
            <a:r>
              <a:rPr lang="en-GB" dirty="0"/>
              <a:t>Managing project and Teams</a:t>
            </a:r>
            <a:endParaRPr lang="en-GB" dirty="0">
              <a:latin typeface="Arial" panose="020B0604020202020204" pitchFamily="34" charset="0"/>
              <a:cs typeface="Arial" panose="020B0604020202020204" pitchFamily="34" charset="0"/>
            </a:endParaRPr>
          </a:p>
        </p:txBody>
      </p:sp>
      <p:sp>
        <p:nvSpPr>
          <p:cNvPr id="6" name="Subtitle 5"/>
          <p:cNvSpPr>
            <a:spLocks noGrp="1"/>
          </p:cNvSpPr>
          <p:nvPr>
            <p:ph type="subTitle" idx="1"/>
          </p:nvPr>
        </p:nvSpPr>
        <p:spPr>
          <a:xfrm>
            <a:off x="2162590" y="2554426"/>
            <a:ext cx="5045453" cy="1241822"/>
          </a:xfrm>
        </p:spPr>
        <p:txBody>
          <a:bodyPr>
            <a:normAutofit/>
          </a:bodyPr>
          <a:lstStyle/>
          <a:p>
            <a:endParaRPr lang="en-GB" dirty="0">
              <a:latin typeface="Arial" panose="020B0604020202020204" pitchFamily="34" charset="0"/>
              <a:cs typeface="Arial" panose="020B0604020202020204" pitchFamily="34" charset="0"/>
            </a:endParaRPr>
          </a:p>
          <a:p>
            <a:endParaRPr lang="en-GB" dirty="0"/>
          </a:p>
          <a:p>
            <a:r>
              <a:rPr lang="en-GB" dirty="0">
                <a:latin typeface="Arial" panose="020B0604020202020204" pitchFamily="34" charset="0"/>
                <a:cs typeface="Arial" panose="020B0604020202020204" pitchFamily="34" charset="0"/>
              </a:rPr>
              <a:t>Lecture 7: Risk Management</a:t>
            </a:r>
          </a:p>
        </p:txBody>
      </p:sp>
      <p:sp>
        <p:nvSpPr>
          <p:cNvPr id="8" name="Date Placeholder 7"/>
          <p:cNvSpPr>
            <a:spLocks noGrp="1"/>
          </p:cNvSpPr>
          <p:nvPr>
            <p:ph type="dt" sz="half" idx="10"/>
          </p:nvPr>
        </p:nvSpPr>
        <p:spPr/>
        <p:txBody>
          <a:bodyPr/>
          <a:lstStyle/>
          <a:p>
            <a:pPr defTabSz="342900" fontAlgn="base">
              <a:spcBef>
                <a:spcPct val="0"/>
              </a:spcBef>
              <a:spcAft>
                <a:spcPct val="0"/>
              </a:spcAft>
              <a:buClrTx/>
            </a:pPr>
            <a:fld id="{A267F8E3-7E6B-4328-BCB9-B2E63CA151E3}" type="datetime4">
              <a:rPr lang="en-GB" kern="1200">
                <a:solidFill>
                  <a:srgbClr val="FFFFFF"/>
                </a:solidFill>
              </a:rPr>
              <a:pPr defTabSz="342900" fontAlgn="base">
                <a:spcBef>
                  <a:spcPct val="0"/>
                </a:spcBef>
                <a:spcAft>
                  <a:spcPct val="0"/>
                </a:spcAft>
                <a:buClrTx/>
              </a:pPr>
              <a:t>15 February 2024</a:t>
            </a:fld>
            <a:endParaRPr lang="en-GB" kern="1200" dirty="0">
              <a:solidFill>
                <a:srgbClr val="FFFFFF"/>
              </a:solidFill>
            </a:endParaRPr>
          </a:p>
        </p:txBody>
      </p:sp>
      <p:sp>
        <p:nvSpPr>
          <p:cNvPr id="9" name="Footer Placeholder 8"/>
          <p:cNvSpPr>
            <a:spLocks noGrp="1"/>
          </p:cNvSpPr>
          <p:nvPr>
            <p:ph type="ftr" sz="quarter" idx="11"/>
          </p:nvPr>
        </p:nvSpPr>
        <p:spPr/>
        <p:txBody>
          <a:bodyPr/>
          <a:lstStyle/>
          <a:p>
            <a:pPr defTabSz="342900" fontAlgn="base">
              <a:spcBef>
                <a:spcPct val="0"/>
              </a:spcBef>
              <a:spcAft>
                <a:spcPct val="0"/>
              </a:spcAft>
              <a:buClrTx/>
            </a:pPr>
            <a:r>
              <a:rPr lang="en-GB" kern="1200" dirty="0">
                <a:solidFill>
                  <a:srgbClr val="FFFFFF"/>
                </a:solidFill>
              </a:rPr>
              <a:t>University of Suffolk</a:t>
            </a:r>
          </a:p>
        </p:txBody>
      </p:sp>
    </p:spTree>
    <p:extLst>
      <p:ext uri="{BB962C8B-B14F-4D97-AF65-F5344CB8AC3E}">
        <p14:creationId xmlns:p14="http://schemas.microsoft.com/office/powerpoint/2010/main" val="2928406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B5A05B81-AF2A-6C65-69E5-37A1EDBC4920}"/>
              </a:ext>
            </a:extLst>
          </p:cNvPr>
          <p:cNvSpPr>
            <a:spLocks noGrp="1" noChangeArrowheads="1"/>
          </p:cNvSpPr>
          <p:nvPr>
            <p:ph type="title"/>
          </p:nvPr>
        </p:nvSpPr>
        <p:spPr>
          <a:xfrm>
            <a:off x="435894" y="526616"/>
            <a:ext cx="8272212" cy="849337"/>
          </a:xfrm>
        </p:spPr>
        <p:txBody>
          <a:bodyPr>
            <a:noAutofit/>
          </a:bodyPr>
          <a:lstStyle/>
          <a:p>
            <a:pPr algn="l" eaLnBrk="1" hangingPunct="1"/>
            <a:r>
              <a:rPr lang="en-GB" altLang="en-US" sz="2800" dirty="0">
                <a:solidFill>
                  <a:schemeClr val="bg1"/>
                </a:solidFill>
              </a:rPr>
              <a:t>History of the emergence of</a:t>
            </a:r>
            <a:br>
              <a:rPr lang="en-GB" altLang="en-US" sz="2800" dirty="0">
                <a:solidFill>
                  <a:schemeClr val="bg1"/>
                </a:solidFill>
              </a:rPr>
            </a:br>
            <a:r>
              <a:rPr lang="en-GB" altLang="en-US" sz="2800" dirty="0">
                <a:solidFill>
                  <a:schemeClr val="bg1"/>
                </a:solidFill>
              </a:rPr>
              <a:t>Risk Management</a:t>
            </a:r>
          </a:p>
        </p:txBody>
      </p:sp>
      <p:sp>
        <p:nvSpPr>
          <p:cNvPr id="6147" name="Rectangle 3">
            <a:extLst>
              <a:ext uri="{FF2B5EF4-FFF2-40B4-BE49-F238E27FC236}">
                <a16:creationId xmlns:a16="http://schemas.microsoft.com/office/drawing/2014/main" id="{1FFCED2E-E35A-858F-859E-4F89F752783D}"/>
              </a:ext>
            </a:extLst>
          </p:cNvPr>
          <p:cNvSpPr>
            <a:spLocks noGrp="1" noChangeArrowheads="1"/>
          </p:cNvSpPr>
          <p:nvPr>
            <p:ph type="body" idx="1"/>
          </p:nvPr>
        </p:nvSpPr>
        <p:spPr>
          <a:xfrm>
            <a:off x="435895" y="1480457"/>
            <a:ext cx="8272211" cy="3570514"/>
          </a:xfrm>
        </p:spPr>
        <p:txBody>
          <a:bodyPr>
            <a:normAutofit/>
          </a:bodyPr>
          <a:lstStyle/>
          <a:p>
            <a:pPr marL="87313" indent="26988" algn="just" eaLnBrk="1" hangingPunct="1">
              <a:buFontTx/>
              <a:buNone/>
              <a:tabLst>
                <a:tab pos="87313" algn="l"/>
              </a:tabLst>
            </a:pPr>
            <a:r>
              <a:rPr lang="en-GB" b="0" i="0" dirty="0">
                <a:solidFill>
                  <a:schemeClr val="tx1"/>
                </a:solidFill>
                <a:effectLst/>
                <a:latin typeface="Times New Roman" panose="02020603050405020304" pitchFamily="18" charset="0"/>
                <a:cs typeface="Times New Roman" panose="02020603050405020304" pitchFamily="18" charset="0"/>
              </a:rPr>
              <a:t>Risk management practices can be traced back to ancient civilizations such as Mesopotamia, where merchants used written contracts to mitigate trading risks. </a:t>
            </a:r>
          </a:p>
          <a:p>
            <a:r>
              <a:rPr lang="en-GB" altLang="en-US" dirty="0">
                <a:latin typeface="Times New Roman" panose="02020603050405020304" pitchFamily="18" charset="0"/>
                <a:cs typeface="Times New Roman" panose="02020603050405020304" pitchFamily="18" charset="0"/>
              </a:rPr>
              <a:t>Corporate failures</a:t>
            </a:r>
          </a:p>
          <a:p>
            <a:r>
              <a:rPr lang="en-GB" altLang="en-US" dirty="0">
                <a:latin typeface="Times New Roman" panose="02020603050405020304" pitchFamily="18" charset="0"/>
                <a:cs typeface="Times New Roman" panose="02020603050405020304" pitchFamily="18" charset="0"/>
              </a:rPr>
              <a:t>Financial Failures 	</a:t>
            </a:r>
          </a:p>
          <a:p>
            <a:r>
              <a:rPr lang="en-GB" altLang="en-US" dirty="0">
                <a:latin typeface="Times New Roman" panose="02020603050405020304" pitchFamily="18" charset="0"/>
                <a:cs typeface="Times New Roman" panose="02020603050405020304" pitchFamily="18" charset="0"/>
              </a:rPr>
              <a:t>Major safety disasters 	</a:t>
            </a:r>
          </a:p>
          <a:p>
            <a:r>
              <a:rPr lang="en-GB" dirty="0">
                <a:latin typeface="Times New Roman" panose="02020603050405020304" pitchFamily="18" charset="0"/>
                <a:cs typeface="Times New Roman" panose="02020603050405020304" pitchFamily="18" charset="0"/>
              </a:rPr>
              <a:t>Growth of Software Industry (1980s-1990s):</a:t>
            </a:r>
            <a:endParaRPr lang="en-GB" altLang="en-US" dirty="0">
              <a:latin typeface="Times New Roman" panose="02020603050405020304" pitchFamily="18" charset="0"/>
              <a:cs typeface="Times New Roman" panose="02020603050405020304" pitchFamily="18" charset="0"/>
            </a:endParaRPr>
          </a:p>
          <a:p>
            <a:r>
              <a:rPr lang="en-GB" altLang="en-US" dirty="0">
                <a:latin typeface="Times New Roman" panose="02020603050405020304" pitchFamily="18" charset="0"/>
                <a:cs typeface="Times New Roman" panose="02020603050405020304" pitchFamily="18" charset="0"/>
              </a:rPr>
              <a:t>Threats to business continuity </a:t>
            </a:r>
          </a:p>
          <a:p>
            <a:r>
              <a:rPr lang="en-GB" dirty="0">
                <a:latin typeface="Times New Roman" panose="02020603050405020304" pitchFamily="18" charset="0"/>
                <a:cs typeface="Times New Roman" panose="02020603050405020304" pitchFamily="18" charset="0"/>
              </a:rPr>
              <a:t>Capability Maturity Model (CMM) and ISO 9000 series, emphasized process improvement and quality management.</a:t>
            </a:r>
            <a:r>
              <a:rPr lang="en-GB" altLang="en-US" dirty="0">
                <a:latin typeface="Times New Roman" panose="02020603050405020304" pitchFamily="18" charset="0"/>
                <a:cs typeface="Times New Roman" panose="02020603050405020304" pitchFamily="18" charset="0"/>
              </a:rPr>
              <a:t>	</a:t>
            </a:r>
          </a:p>
          <a:p>
            <a:r>
              <a:rPr lang="en-GB" altLang="en-US" dirty="0">
                <a:latin typeface="Times New Roman" panose="02020603050405020304" pitchFamily="18" charset="0"/>
                <a:cs typeface="Times New Roman" panose="02020603050405020304" pitchFamily="18" charset="0"/>
              </a:rPr>
              <a:t>Severe reputational damage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CE56C99-5BDD-A2FD-AD87-BBD6A4FD0DAF}"/>
              </a:ext>
            </a:extLst>
          </p:cNvPr>
          <p:cNvSpPr>
            <a:spLocks noGrp="1"/>
          </p:cNvSpPr>
          <p:nvPr>
            <p:ph type="sldNum" idx="10"/>
          </p:nvPr>
        </p:nvSpPr>
        <p:spPr/>
        <p:txBody>
          <a:bodyPr/>
          <a:lstStyle/>
          <a:p>
            <a:pPr marL="0" lvl="0" indent="0" algn="r" rtl="0">
              <a:spcBef>
                <a:spcPts val="0"/>
              </a:spcBef>
              <a:spcAft>
                <a:spcPts val="0"/>
              </a:spcAft>
              <a:buNone/>
            </a:pPr>
            <a:fld id="{00000000-1234-1234-1234-123412341234}" type="slidenum">
              <a:rPr lang="en" smtClean="0"/>
              <a:t>11</a:t>
            </a:fld>
            <a:endParaRPr lang="en" dirty="0"/>
          </a:p>
        </p:txBody>
      </p:sp>
      <p:pic>
        <p:nvPicPr>
          <p:cNvPr id="4" name="Picture 3">
            <a:extLst>
              <a:ext uri="{FF2B5EF4-FFF2-40B4-BE49-F238E27FC236}">
                <a16:creationId xmlns:a16="http://schemas.microsoft.com/office/drawing/2014/main" id="{3D8496F7-4C02-1E95-4143-66A7A8514B08}"/>
              </a:ext>
            </a:extLst>
          </p:cNvPr>
          <p:cNvPicPr>
            <a:picLocks/>
          </p:cNvPicPr>
          <p:nvPr>
            <p:custDataLst>
              <p:tags r:id="rId2"/>
            </p:custDataLst>
          </p:nvPr>
        </p:nvPicPr>
        <p:blipFill>
          <a:blip r:embed="rId7"/>
          <a:stretch>
            <a:fillRect/>
          </a:stretch>
        </p:blipFill>
        <p:spPr>
          <a:xfrm>
            <a:off x="2592070" y="508000"/>
            <a:ext cx="914400" cy="382594"/>
          </a:xfrm>
          <a:prstGeom prst="rect">
            <a:avLst/>
          </a:prstGeom>
        </p:spPr>
      </p:pic>
      <p:pic>
        <p:nvPicPr>
          <p:cNvPr id="6" name="Picture 5">
            <a:extLst>
              <a:ext uri="{FF2B5EF4-FFF2-40B4-BE49-F238E27FC236}">
                <a16:creationId xmlns:a16="http://schemas.microsoft.com/office/drawing/2014/main" id="{F435D547-F997-6FDD-FB5F-BC6AD7F9E111}"/>
              </a:ext>
            </a:extLst>
          </p:cNvPr>
          <p:cNvPicPr>
            <a:picLocks/>
          </p:cNvPicPr>
          <p:nvPr>
            <p:custDataLst>
              <p:tags r:id="rId3"/>
            </p:custDataLst>
          </p:nvPr>
        </p:nvPicPr>
        <p:blipFill>
          <a:blip r:embed="rId8"/>
          <a:stretch>
            <a:fillRect/>
          </a:stretch>
        </p:blipFill>
        <p:spPr>
          <a:xfrm>
            <a:off x="508000" y="1657350"/>
            <a:ext cx="1828800" cy="1828800"/>
          </a:xfrm>
          <a:prstGeom prst="rect">
            <a:avLst/>
          </a:prstGeom>
        </p:spPr>
      </p:pic>
      <p:sp>
        <p:nvSpPr>
          <p:cNvPr id="7" name="Rectangle 6">
            <a:extLst>
              <a:ext uri="{FF2B5EF4-FFF2-40B4-BE49-F238E27FC236}">
                <a16:creationId xmlns:a16="http://schemas.microsoft.com/office/drawing/2014/main" id="{312DDA09-659D-EF08-3543-3D16387B7F15}"/>
              </a:ext>
            </a:extLst>
          </p:cNvPr>
          <p:cNvSpPr/>
          <p:nvPr>
            <p:custDataLst>
              <p:tags r:id="rId4"/>
            </p:custDataLst>
          </p:nvPr>
        </p:nvSpPr>
        <p:spPr>
          <a:xfrm>
            <a:off x="2590800" y="1928813"/>
            <a:ext cx="6045200" cy="1285875"/>
          </a:xfrm>
          <a:prstGeom prst="rect">
            <a:avLst/>
          </a:prstGeom>
          <a:noFill/>
          <a:ln w="25400" cap="flat" cmpd="sng" algn="ctr">
            <a:solidFill>
              <a:srgbClr val="FFFFFF"/>
            </a:solidFill>
            <a:prstDash val="solid"/>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3600" b="1">
                <a:solidFill>
                  <a:srgbClr val="5B5B5B"/>
                </a:solidFill>
              </a:rPr>
              <a:t>Risks against who/what?</a:t>
            </a:r>
          </a:p>
        </p:txBody>
      </p:sp>
      <p:sp>
        <p:nvSpPr>
          <p:cNvPr id="8" name="Rectangle 7">
            <a:extLst>
              <a:ext uri="{FF2B5EF4-FFF2-40B4-BE49-F238E27FC236}">
                <a16:creationId xmlns:a16="http://schemas.microsoft.com/office/drawing/2014/main" id="{A6C88AEC-751F-E91D-BAD0-1281A71FF90D}"/>
              </a:ext>
            </a:extLst>
          </p:cNvPr>
          <p:cNvSpPr/>
          <p:nvPr>
            <p:custDataLst>
              <p:tags r:id="rId5"/>
            </p:custDataLst>
          </p:nvPr>
        </p:nvSpPr>
        <p:spPr>
          <a:xfrm>
            <a:off x="2590800" y="4381500"/>
            <a:ext cx="6299200" cy="382594"/>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300" b="1">
                <a:solidFill>
                  <a:srgbClr val="5B5B5B"/>
                </a:solidFill>
              </a:rPr>
              <a:t>ⓘ</a:t>
            </a:r>
            <a:r>
              <a:rPr lang="en-GB">
                <a:solidFill>
                  <a:srgbClr val="5B5B5B"/>
                </a:solidFill>
              </a:rPr>
              <a:t> Start presenting to display the poll results on this slide.</a:t>
            </a:r>
          </a:p>
        </p:txBody>
      </p:sp>
    </p:spTree>
    <p:custDataLst>
      <p:tags r:id="rId1"/>
    </p:custDataLst>
    <p:extLst>
      <p:ext uri="{BB962C8B-B14F-4D97-AF65-F5344CB8AC3E}">
        <p14:creationId xmlns:p14="http://schemas.microsoft.com/office/powerpoint/2010/main" val="3650530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BD30D-604A-B8E2-E337-C9B987D5DF7F}"/>
              </a:ext>
            </a:extLst>
          </p:cNvPr>
          <p:cNvSpPr>
            <a:spLocks noGrp="1"/>
          </p:cNvSpPr>
          <p:nvPr>
            <p:ph type="title"/>
          </p:nvPr>
        </p:nvSpPr>
        <p:spPr>
          <a:xfrm>
            <a:off x="2569260" y="583475"/>
            <a:ext cx="3848723" cy="546738"/>
          </a:xfrm>
        </p:spPr>
        <p:txBody>
          <a:bodyPr>
            <a:normAutofit fontScale="90000"/>
          </a:bodyPr>
          <a:lstStyle/>
          <a:p>
            <a:pPr algn="ctr"/>
            <a:r>
              <a:rPr lang="en-GB" dirty="0">
                <a:solidFill>
                  <a:schemeClr val="bg1"/>
                </a:solidFill>
                <a:latin typeface="Times New Roman" panose="02020603050405020304" pitchFamily="18" charset="0"/>
                <a:cs typeface="Times New Roman" panose="02020603050405020304" pitchFamily="18" charset="0"/>
              </a:rPr>
              <a:t>Classes of Risks</a:t>
            </a:r>
            <a:endParaRPr lang="en-GB" dirty="0">
              <a:solidFill>
                <a:schemeClr val="bg1"/>
              </a:solidFill>
            </a:endParaRPr>
          </a:p>
        </p:txBody>
      </p:sp>
      <p:sp>
        <p:nvSpPr>
          <p:cNvPr id="3" name="Content Placeholder 2">
            <a:extLst>
              <a:ext uri="{FF2B5EF4-FFF2-40B4-BE49-F238E27FC236}">
                <a16:creationId xmlns:a16="http://schemas.microsoft.com/office/drawing/2014/main" id="{79057017-E1DA-C409-56E5-69F605D0A1EF}"/>
              </a:ext>
            </a:extLst>
          </p:cNvPr>
          <p:cNvSpPr>
            <a:spLocks noGrp="1"/>
          </p:cNvSpPr>
          <p:nvPr>
            <p:ph idx="1"/>
          </p:nvPr>
        </p:nvSpPr>
        <p:spPr>
          <a:xfrm>
            <a:off x="340100" y="1617956"/>
            <a:ext cx="8272211" cy="3389473"/>
          </a:xfrm>
        </p:spPr>
        <p:txBody>
          <a:bodyPr>
            <a:noAutofit/>
          </a:bodyPr>
          <a:lstStyle/>
          <a:p>
            <a:pPr fontAlgn="base">
              <a:lnSpc>
                <a:spcPct val="150000"/>
              </a:lnSpc>
              <a:buClr>
                <a:schemeClr val="tx1"/>
              </a:buClr>
            </a:pPr>
            <a:r>
              <a:rPr lang="en-GB" dirty="0">
                <a:solidFill>
                  <a:schemeClr val="tx1"/>
                </a:solidFill>
                <a:latin typeface="Times New Roman" panose="02020603050405020304" pitchFamily="18" charset="0"/>
                <a:cs typeface="Times New Roman" panose="02020603050405020304" pitchFamily="18" charset="0"/>
              </a:rPr>
              <a:t>There are mainly 3 classes of risks that may affect a computer code project: </a:t>
            </a:r>
          </a:p>
          <a:p>
            <a:pPr fontAlgn="base">
              <a:lnSpc>
                <a:spcPct val="150000"/>
              </a:lnSpc>
              <a:buClr>
                <a:schemeClr val="tx1"/>
              </a:buClr>
            </a:pPr>
            <a:r>
              <a:rPr lang="en-GB" dirty="0">
                <a:solidFill>
                  <a:schemeClr val="accent5"/>
                </a:solidFill>
              </a:rPr>
              <a:t>Project Risks </a:t>
            </a:r>
            <a:r>
              <a:rPr lang="en-GB" dirty="0">
                <a:solidFill>
                  <a:schemeClr val="tx1"/>
                </a:solidFill>
                <a:latin typeface="Times New Roman" panose="02020603050405020304" pitchFamily="18" charset="0"/>
                <a:cs typeface="Times New Roman" panose="02020603050405020304" pitchFamily="18" charset="0"/>
              </a:rPr>
              <a:t>- monetary funds, schedules, personnel, resources, and customer-related issues</a:t>
            </a:r>
          </a:p>
          <a:p>
            <a:pPr fontAlgn="base">
              <a:lnSpc>
                <a:spcPct val="150000"/>
              </a:lnSpc>
              <a:buClr>
                <a:schemeClr val="tx1"/>
              </a:buClr>
            </a:pPr>
            <a:r>
              <a:rPr lang="en-GB" dirty="0">
                <a:solidFill>
                  <a:schemeClr val="accent5"/>
                </a:solidFill>
              </a:rPr>
              <a:t>Technical Risks </a:t>
            </a:r>
            <a:r>
              <a:rPr lang="en-GB" dirty="0">
                <a:solidFill>
                  <a:schemeClr val="tx1"/>
                </a:solidFill>
                <a:latin typeface="Times New Roman" panose="02020603050405020304" pitchFamily="18" charset="0"/>
                <a:cs typeface="Times New Roman" panose="02020603050405020304" pitchFamily="18" charset="0"/>
              </a:rPr>
              <a:t>- concern potential style, implementation, interfacing, testing, and maintenance issues.</a:t>
            </a:r>
          </a:p>
          <a:p>
            <a:pPr fontAlgn="base">
              <a:lnSpc>
                <a:spcPct val="150000"/>
              </a:lnSpc>
              <a:buClr>
                <a:schemeClr val="tx1"/>
              </a:buClr>
            </a:pPr>
            <a:r>
              <a:rPr lang="en-GB" dirty="0">
                <a:solidFill>
                  <a:schemeClr val="accent5"/>
                </a:solidFill>
              </a:rPr>
              <a:t>Business Risk - </a:t>
            </a:r>
            <a:r>
              <a:rPr lang="en-GB" dirty="0">
                <a:solidFill>
                  <a:schemeClr val="tx1"/>
                </a:solidFill>
                <a:latin typeface="Times New Roman" panose="02020603050405020304" pitchFamily="18" charset="0"/>
                <a:cs typeface="Times New Roman" panose="02020603050405020304" pitchFamily="18" charset="0"/>
              </a:rPr>
              <a:t>risks of building a superb product that nobody needs, losing monetary funds or personal commitments</a:t>
            </a:r>
          </a:p>
        </p:txBody>
      </p:sp>
      <p:sp>
        <p:nvSpPr>
          <p:cNvPr id="4" name="Slide Number Placeholder 3">
            <a:extLst>
              <a:ext uri="{FF2B5EF4-FFF2-40B4-BE49-F238E27FC236}">
                <a16:creationId xmlns:a16="http://schemas.microsoft.com/office/drawing/2014/main" id="{2B2DC2E1-15D4-F7A3-8784-41E2C0C0797F}"/>
              </a:ext>
            </a:extLst>
          </p:cNvPr>
          <p:cNvSpPr>
            <a:spLocks noGrp="1"/>
          </p:cNvSpPr>
          <p:nvPr>
            <p:ph type="sldNum" sz="quarter" idx="12"/>
          </p:nvPr>
        </p:nvSpPr>
        <p:spPr/>
        <p:txBody>
          <a:bodyPr>
            <a:normAutofit fontScale="70000" lnSpcReduction="20000"/>
          </a:bodyPr>
          <a:lstStyle/>
          <a:p>
            <a:fld id="{566C427C-89D5-4CFB-9FD1-08025610EAB0}" type="slidenum">
              <a:rPr lang="en-US" smtClean="0"/>
              <a:t>12</a:t>
            </a:fld>
            <a:endParaRPr lang="en-US"/>
          </a:p>
        </p:txBody>
      </p:sp>
    </p:spTree>
    <p:extLst>
      <p:ext uri="{BB962C8B-B14F-4D97-AF65-F5344CB8AC3E}">
        <p14:creationId xmlns:p14="http://schemas.microsoft.com/office/powerpoint/2010/main" val="1841802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F0E63-9795-13F3-2F48-BA9AD53C5FB1}"/>
              </a:ext>
            </a:extLst>
          </p:cNvPr>
          <p:cNvSpPr>
            <a:spLocks noGrp="1"/>
          </p:cNvSpPr>
          <p:nvPr>
            <p:ph type="title"/>
          </p:nvPr>
        </p:nvSpPr>
        <p:spPr>
          <a:xfrm>
            <a:off x="936540" y="109682"/>
            <a:ext cx="6735711" cy="686100"/>
          </a:xfrm>
        </p:spPr>
        <p:txBody>
          <a:bodyPr/>
          <a:lstStyle/>
          <a:p>
            <a:pPr algn="ctr"/>
            <a:r>
              <a:rPr lang="en-GB" sz="3200" dirty="0">
                <a:solidFill>
                  <a:schemeClr val="accent5"/>
                </a:solidFill>
              </a:rPr>
              <a:t>Risks within a System Context</a:t>
            </a:r>
          </a:p>
        </p:txBody>
      </p:sp>
      <p:sp>
        <p:nvSpPr>
          <p:cNvPr id="4" name="Slide Number Placeholder 3">
            <a:extLst>
              <a:ext uri="{FF2B5EF4-FFF2-40B4-BE49-F238E27FC236}">
                <a16:creationId xmlns:a16="http://schemas.microsoft.com/office/drawing/2014/main" id="{6622C25E-2E34-911D-614F-BCF4AABBBB2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dirty="0"/>
          </a:p>
        </p:txBody>
      </p:sp>
      <p:pic>
        <p:nvPicPr>
          <p:cNvPr id="6" name="Picture 5">
            <a:extLst>
              <a:ext uri="{FF2B5EF4-FFF2-40B4-BE49-F238E27FC236}">
                <a16:creationId xmlns:a16="http://schemas.microsoft.com/office/drawing/2014/main" id="{AC37100F-41FA-6329-2B22-497BA6F5D3BF}"/>
              </a:ext>
            </a:extLst>
          </p:cNvPr>
          <p:cNvPicPr>
            <a:picLocks noChangeAspect="1"/>
          </p:cNvPicPr>
          <p:nvPr/>
        </p:nvPicPr>
        <p:blipFill>
          <a:blip r:embed="rId3"/>
          <a:stretch>
            <a:fillRect/>
          </a:stretch>
        </p:blipFill>
        <p:spPr>
          <a:xfrm>
            <a:off x="1166949" y="1023575"/>
            <a:ext cx="7536994" cy="3792265"/>
          </a:xfrm>
          <a:prstGeom prst="rect">
            <a:avLst/>
          </a:prstGeom>
        </p:spPr>
      </p:pic>
    </p:spTree>
    <p:extLst>
      <p:ext uri="{BB962C8B-B14F-4D97-AF65-F5344CB8AC3E}">
        <p14:creationId xmlns:p14="http://schemas.microsoft.com/office/powerpoint/2010/main" val="756830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249CE-520F-7813-8934-9C095EBB43EB}"/>
              </a:ext>
            </a:extLst>
          </p:cNvPr>
          <p:cNvSpPr>
            <a:spLocks noGrp="1"/>
          </p:cNvSpPr>
          <p:nvPr>
            <p:ph type="title"/>
          </p:nvPr>
        </p:nvSpPr>
        <p:spPr>
          <a:xfrm>
            <a:off x="387900" y="86683"/>
            <a:ext cx="8368200" cy="686100"/>
          </a:xfrm>
        </p:spPr>
        <p:txBody>
          <a:bodyPr/>
          <a:lstStyle/>
          <a:p>
            <a:pPr algn="ctr"/>
            <a:r>
              <a:rPr lang="en-GB" altLang="en-US" sz="3200" dirty="0">
                <a:solidFill>
                  <a:schemeClr val="accent5"/>
                </a:solidFill>
              </a:rPr>
              <a:t>What is risk management ?</a:t>
            </a:r>
            <a:endParaRPr lang="en-GB" sz="3200" dirty="0">
              <a:solidFill>
                <a:schemeClr val="accent5"/>
              </a:solidFill>
            </a:endParaRPr>
          </a:p>
        </p:txBody>
      </p:sp>
      <p:sp>
        <p:nvSpPr>
          <p:cNvPr id="3" name="Text Placeholder 2">
            <a:extLst>
              <a:ext uri="{FF2B5EF4-FFF2-40B4-BE49-F238E27FC236}">
                <a16:creationId xmlns:a16="http://schemas.microsoft.com/office/drawing/2014/main" id="{BD6186DC-9EB0-E362-04CA-F3AC58844804}"/>
              </a:ext>
            </a:extLst>
          </p:cNvPr>
          <p:cNvSpPr>
            <a:spLocks noGrp="1"/>
          </p:cNvSpPr>
          <p:nvPr>
            <p:ph type="body" idx="1"/>
          </p:nvPr>
        </p:nvSpPr>
        <p:spPr>
          <a:xfrm>
            <a:off x="122842" y="1254034"/>
            <a:ext cx="9021158" cy="3718560"/>
          </a:xfrm>
        </p:spPr>
        <p:txBody>
          <a:bodyPr>
            <a:normAutofit fontScale="25000" lnSpcReduction="20000"/>
          </a:bodyPr>
          <a:lstStyle/>
          <a:p>
            <a:pPr eaLnBrk="1" hangingPunct="1">
              <a:lnSpc>
                <a:spcPct val="120000"/>
              </a:lnSpc>
              <a:spcBef>
                <a:spcPct val="0"/>
              </a:spcBef>
              <a:spcAft>
                <a:spcPts val="1200"/>
              </a:spcAft>
              <a:defRPr/>
            </a:pPr>
            <a:r>
              <a:rPr lang="en-GB" altLang="en-US" sz="7200" dirty="0">
                <a:solidFill>
                  <a:schemeClr val="tx1"/>
                </a:solidFill>
                <a:latin typeface="Times New Roman" panose="02020603050405020304" pitchFamily="18" charset="0"/>
                <a:cs typeface="Times New Roman" panose="02020603050405020304" pitchFamily="18" charset="0"/>
              </a:rPr>
              <a:t>Risk Management is about </a:t>
            </a:r>
            <a:r>
              <a:rPr lang="en-GB" altLang="en-US" sz="7200" dirty="0">
                <a:solidFill>
                  <a:schemeClr val="accent5"/>
                </a:solidFill>
              </a:rPr>
              <a:t>managing threats </a:t>
            </a:r>
            <a:r>
              <a:rPr lang="en-GB" altLang="en-US" sz="7200" dirty="0">
                <a:solidFill>
                  <a:schemeClr val="tx1"/>
                </a:solidFill>
                <a:latin typeface="Times New Roman" panose="02020603050405020304" pitchFamily="18" charset="0"/>
                <a:cs typeface="Times New Roman" panose="02020603050405020304" pitchFamily="18" charset="0"/>
              </a:rPr>
              <a:t>or </a:t>
            </a:r>
            <a:r>
              <a:rPr lang="en-GB" altLang="en-US" sz="7200" dirty="0">
                <a:solidFill>
                  <a:schemeClr val="accent5"/>
                </a:solidFill>
              </a:rPr>
              <a:t>minimising the potential harm </a:t>
            </a:r>
            <a:r>
              <a:rPr lang="en-GB" altLang="en-US" sz="7200" dirty="0">
                <a:solidFill>
                  <a:schemeClr val="tx1"/>
                </a:solidFill>
                <a:latin typeface="Times New Roman" panose="02020603050405020304" pitchFamily="18" charset="0"/>
                <a:cs typeface="Times New Roman" panose="02020603050405020304" pitchFamily="18" charset="0"/>
              </a:rPr>
              <a:t>by implementing strategies and actions to control the risk.</a:t>
            </a:r>
          </a:p>
          <a:p>
            <a:pPr eaLnBrk="1" hangingPunct="1">
              <a:lnSpc>
                <a:spcPct val="120000"/>
              </a:lnSpc>
              <a:spcBef>
                <a:spcPct val="0"/>
              </a:spcBef>
              <a:spcAft>
                <a:spcPts val="1200"/>
              </a:spcAft>
              <a:defRPr/>
            </a:pPr>
            <a:r>
              <a:rPr lang="en-GB" altLang="en-US" sz="7200" dirty="0">
                <a:solidFill>
                  <a:schemeClr val="tx1"/>
                </a:solidFill>
                <a:latin typeface="Times New Roman" panose="02020603050405020304" pitchFamily="18" charset="0"/>
                <a:cs typeface="Times New Roman" panose="02020603050405020304" pitchFamily="18" charset="0"/>
              </a:rPr>
              <a:t>It is about good management:</a:t>
            </a:r>
          </a:p>
          <a:p>
            <a:pPr lvl="1" eaLnBrk="1" hangingPunct="1">
              <a:lnSpc>
                <a:spcPct val="120000"/>
              </a:lnSpc>
              <a:spcBef>
                <a:spcPct val="0"/>
              </a:spcBef>
              <a:spcAft>
                <a:spcPts val="1800"/>
              </a:spcAft>
              <a:defRPr/>
            </a:pPr>
            <a:r>
              <a:rPr lang="en-GB" altLang="en-US" sz="7200" dirty="0">
                <a:solidFill>
                  <a:schemeClr val="tx1"/>
                </a:solidFill>
                <a:latin typeface="Times New Roman" panose="02020603050405020304" pitchFamily="18" charset="0"/>
                <a:cs typeface="Times New Roman" panose="02020603050405020304" pitchFamily="18" charset="0"/>
              </a:rPr>
              <a:t>Managers being aware of what could stop them achieving their objectives</a:t>
            </a:r>
          </a:p>
          <a:p>
            <a:pPr lvl="1" eaLnBrk="1" hangingPunct="1">
              <a:lnSpc>
                <a:spcPct val="120000"/>
              </a:lnSpc>
              <a:spcBef>
                <a:spcPct val="0"/>
              </a:spcBef>
              <a:spcAft>
                <a:spcPts val="1800"/>
              </a:spcAft>
              <a:defRPr/>
            </a:pPr>
            <a:r>
              <a:rPr lang="en-GB" altLang="en-US" sz="7200" dirty="0">
                <a:solidFill>
                  <a:schemeClr val="tx1"/>
                </a:solidFill>
                <a:latin typeface="Times New Roman" panose="02020603050405020304" pitchFamily="18" charset="0"/>
                <a:cs typeface="Times New Roman" panose="02020603050405020304" pitchFamily="18" charset="0"/>
              </a:rPr>
              <a:t>Leadership recognising potential exceptional / unexpected events that could disrupt activities</a:t>
            </a:r>
          </a:p>
          <a:p>
            <a:pPr eaLnBrk="1" hangingPunct="1">
              <a:lnSpc>
                <a:spcPct val="120000"/>
              </a:lnSpc>
              <a:spcBef>
                <a:spcPct val="0"/>
              </a:spcBef>
              <a:spcAft>
                <a:spcPts val="1200"/>
              </a:spcAft>
              <a:defRPr/>
            </a:pPr>
            <a:r>
              <a:rPr lang="en-GB" altLang="en-US" sz="7200" dirty="0">
                <a:solidFill>
                  <a:schemeClr val="tx1"/>
                </a:solidFill>
                <a:latin typeface="Times New Roman" panose="02020603050405020304" pitchFamily="18" charset="0"/>
                <a:cs typeface="Times New Roman" panose="02020603050405020304" pitchFamily="18" charset="0"/>
              </a:rPr>
              <a:t>To be effective,  risk management should be at the forefront of daily business and decision making</a:t>
            </a:r>
          </a:p>
          <a:p>
            <a:pPr>
              <a:lnSpc>
                <a:spcPct val="120000"/>
              </a:lnSpc>
            </a:pPr>
            <a:r>
              <a:rPr lang="en-US" sz="7200" dirty="0">
                <a:solidFill>
                  <a:schemeClr val="tx1"/>
                </a:solidFill>
                <a:latin typeface="Times New Roman" panose="02020603050405020304" pitchFamily="18" charset="0"/>
                <a:cs typeface="Times New Roman" panose="02020603050405020304" pitchFamily="18" charset="0"/>
              </a:rPr>
              <a:t>Risk management is a systematic approach to </a:t>
            </a:r>
            <a:r>
              <a:rPr lang="en-US" sz="7200" dirty="0">
                <a:solidFill>
                  <a:schemeClr val="accent5"/>
                </a:solidFill>
              </a:rPr>
              <a:t>identify, assess, </a:t>
            </a:r>
            <a:r>
              <a:rPr lang="en-US" sz="7200" dirty="0">
                <a:solidFill>
                  <a:schemeClr val="tx1"/>
                </a:solidFill>
                <a:latin typeface="Times New Roman" panose="02020603050405020304" pitchFamily="18" charset="0"/>
                <a:cs typeface="Times New Roman" panose="02020603050405020304" pitchFamily="18" charset="0"/>
              </a:rPr>
              <a:t>and </a:t>
            </a:r>
            <a:r>
              <a:rPr lang="en-US" sz="7200" dirty="0">
                <a:solidFill>
                  <a:schemeClr val="accent5"/>
                </a:solidFill>
              </a:rPr>
              <a:t>understand risk </a:t>
            </a:r>
            <a:r>
              <a:rPr lang="en-US" sz="7200" dirty="0">
                <a:solidFill>
                  <a:schemeClr val="tx1"/>
                </a:solidFill>
                <a:latin typeface="Times New Roman" panose="02020603050405020304" pitchFamily="18" charset="0"/>
                <a:cs typeface="Times New Roman" panose="02020603050405020304" pitchFamily="18" charset="0"/>
              </a:rPr>
              <a:t>in order to guide further appropriate management decisions and actions.</a:t>
            </a:r>
          </a:p>
          <a:p>
            <a:endParaRPr lang="en-GB" dirty="0"/>
          </a:p>
        </p:txBody>
      </p:sp>
      <p:sp>
        <p:nvSpPr>
          <p:cNvPr id="4" name="Slide Number Placeholder 3">
            <a:extLst>
              <a:ext uri="{FF2B5EF4-FFF2-40B4-BE49-F238E27FC236}">
                <a16:creationId xmlns:a16="http://schemas.microsoft.com/office/drawing/2014/main" id="{56709AD7-C5A3-C735-F87B-908BE7A2111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dirty="0"/>
          </a:p>
        </p:txBody>
      </p:sp>
    </p:spTree>
    <p:extLst>
      <p:ext uri="{BB962C8B-B14F-4D97-AF65-F5344CB8AC3E}">
        <p14:creationId xmlns:p14="http://schemas.microsoft.com/office/powerpoint/2010/main" val="4243677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611C1-49DB-0BF7-D78C-758CDF17A447}"/>
              </a:ext>
            </a:extLst>
          </p:cNvPr>
          <p:cNvSpPr>
            <a:spLocks noGrp="1"/>
          </p:cNvSpPr>
          <p:nvPr>
            <p:ph type="title"/>
          </p:nvPr>
        </p:nvSpPr>
        <p:spPr/>
        <p:txBody>
          <a:bodyPr/>
          <a:lstStyle/>
          <a:p>
            <a:r>
              <a:rPr lang="en-GB" dirty="0"/>
              <a:t>Risk Management Activities</a:t>
            </a:r>
          </a:p>
        </p:txBody>
      </p:sp>
      <p:sp>
        <p:nvSpPr>
          <p:cNvPr id="4" name="Slide Number Placeholder 3">
            <a:extLst>
              <a:ext uri="{FF2B5EF4-FFF2-40B4-BE49-F238E27FC236}">
                <a16:creationId xmlns:a16="http://schemas.microsoft.com/office/drawing/2014/main" id="{8A5FB441-8934-A017-FA05-C8E3D3F729C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dirty="0"/>
          </a:p>
        </p:txBody>
      </p:sp>
      <p:pic>
        <p:nvPicPr>
          <p:cNvPr id="8" name="Picture 7">
            <a:extLst>
              <a:ext uri="{FF2B5EF4-FFF2-40B4-BE49-F238E27FC236}">
                <a16:creationId xmlns:a16="http://schemas.microsoft.com/office/drawing/2014/main" id="{F768C6CE-F20B-1F22-5EAD-C527F07DDA9F}"/>
              </a:ext>
            </a:extLst>
          </p:cNvPr>
          <p:cNvPicPr>
            <a:picLocks noChangeAspect="1"/>
          </p:cNvPicPr>
          <p:nvPr/>
        </p:nvPicPr>
        <p:blipFill>
          <a:blip r:embed="rId2"/>
          <a:stretch>
            <a:fillRect/>
          </a:stretch>
        </p:blipFill>
        <p:spPr>
          <a:xfrm>
            <a:off x="1227655" y="1424436"/>
            <a:ext cx="5852667" cy="3238781"/>
          </a:xfrm>
          <a:prstGeom prst="rect">
            <a:avLst/>
          </a:prstGeom>
        </p:spPr>
      </p:pic>
    </p:spTree>
    <p:extLst>
      <p:ext uri="{BB962C8B-B14F-4D97-AF65-F5344CB8AC3E}">
        <p14:creationId xmlns:p14="http://schemas.microsoft.com/office/powerpoint/2010/main" val="959056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45983-8941-3A61-C6E9-D831B9123381}"/>
              </a:ext>
            </a:extLst>
          </p:cNvPr>
          <p:cNvSpPr>
            <a:spLocks noGrp="1"/>
          </p:cNvSpPr>
          <p:nvPr>
            <p:ph type="title"/>
          </p:nvPr>
        </p:nvSpPr>
        <p:spPr>
          <a:xfrm>
            <a:off x="1859649" y="100974"/>
            <a:ext cx="4941746" cy="686100"/>
          </a:xfrm>
        </p:spPr>
        <p:txBody>
          <a:bodyPr>
            <a:normAutofit/>
          </a:bodyPr>
          <a:lstStyle/>
          <a:p>
            <a:r>
              <a:rPr lang="en-GB" sz="2900" dirty="0">
                <a:solidFill>
                  <a:schemeClr val="accent5"/>
                </a:solidFill>
              </a:rPr>
              <a:t>Five Always Risk Activities</a:t>
            </a:r>
          </a:p>
        </p:txBody>
      </p:sp>
      <p:sp>
        <p:nvSpPr>
          <p:cNvPr id="3" name="Text Placeholder 2">
            <a:extLst>
              <a:ext uri="{FF2B5EF4-FFF2-40B4-BE49-F238E27FC236}">
                <a16:creationId xmlns:a16="http://schemas.microsoft.com/office/drawing/2014/main" id="{AB11F4AE-D7B3-A383-EEEF-7E4AFB4921AF}"/>
              </a:ext>
            </a:extLst>
          </p:cNvPr>
          <p:cNvSpPr>
            <a:spLocks noGrp="1"/>
          </p:cNvSpPr>
          <p:nvPr>
            <p:ph type="body" idx="1"/>
          </p:nvPr>
        </p:nvSpPr>
        <p:spPr>
          <a:xfrm>
            <a:off x="387900" y="1262743"/>
            <a:ext cx="8368200" cy="3305981"/>
          </a:xfrm>
        </p:spPr>
        <p:txBody>
          <a:bodyPr/>
          <a:lstStyle/>
          <a:p>
            <a:pPr>
              <a:lnSpc>
                <a:spcPct val="150000"/>
              </a:lnSpc>
            </a:pPr>
            <a:r>
              <a:rPr lang="en-GB" dirty="0">
                <a:latin typeface="Times New Roman" panose="02020603050405020304" pitchFamily="18" charset="0"/>
                <a:cs typeface="Times New Roman" panose="02020603050405020304" pitchFamily="18" charset="0"/>
              </a:rPr>
              <a:t>Integration</a:t>
            </a:r>
          </a:p>
          <a:p>
            <a:pPr>
              <a:lnSpc>
                <a:spcPct val="150000"/>
              </a:lnSpc>
            </a:pPr>
            <a:r>
              <a:rPr lang="en-GB" dirty="0">
                <a:latin typeface="Times New Roman" panose="02020603050405020304" pitchFamily="18" charset="0"/>
                <a:cs typeface="Times New Roman" panose="02020603050405020304" pitchFamily="18" charset="0"/>
              </a:rPr>
              <a:t>Data migration</a:t>
            </a:r>
          </a:p>
          <a:p>
            <a:pPr>
              <a:lnSpc>
                <a:spcPct val="150000"/>
              </a:lnSpc>
            </a:pPr>
            <a:r>
              <a:rPr lang="en-GB" dirty="0">
                <a:latin typeface="Times New Roman" panose="02020603050405020304" pitchFamily="18" charset="0"/>
                <a:cs typeface="Times New Roman" panose="02020603050405020304" pitchFamily="18" charset="0"/>
              </a:rPr>
              <a:t>Customisation</a:t>
            </a:r>
          </a:p>
          <a:p>
            <a:pPr>
              <a:lnSpc>
                <a:spcPct val="150000"/>
              </a:lnSpc>
            </a:pPr>
            <a:r>
              <a:rPr lang="en-GB" dirty="0">
                <a:latin typeface="Times New Roman" panose="02020603050405020304" pitchFamily="18" charset="0"/>
                <a:cs typeface="Times New Roman" panose="02020603050405020304" pitchFamily="18" charset="0"/>
              </a:rPr>
              <a:t>Unproven technology/unproven team</a:t>
            </a:r>
          </a:p>
          <a:p>
            <a:pPr>
              <a:lnSpc>
                <a:spcPct val="150000"/>
              </a:lnSpc>
            </a:pPr>
            <a:r>
              <a:rPr lang="en-GB" dirty="0">
                <a:latin typeface="Times New Roman" panose="02020603050405020304" pitchFamily="18" charset="0"/>
                <a:cs typeface="Times New Roman" panose="02020603050405020304" pitchFamily="18" charset="0"/>
              </a:rPr>
              <a:t>Too large projects</a:t>
            </a:r>
          </a:p>
        </p:txBody>
      </p:sp>
      <p:sp>
        <p:nvSpPr>
          <p:cNvPr id="4" name="Slide Number Placeholder 3">
            <a:extLst>
              <a:ext uri="{FF2B5EF4-FFF2-40B4-BE49-F238E27FC236}">
                <a16:creationId xmlns:a16="http://schemas.microsoft.com/office/drawing/2014/main" id="{CF606584-CC82-EA88-D4BC-FA77AF38E56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dirty="0"/>
          </a:p>
        </p:txBody>
      </p:sp>
    </p:spTree>
    <p:extLst>
      <p:ext uri="{BB962C8B-B14F-4D97-AF65-F5344CB8AC3E}">
        <p14:creationId xmlns:p14="http://schemas.microsoft.com/office/powerpoint/2010/main" val="20281581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1AE90-5C4B-B120-D883-60A72144F4AF}"/>
              </a:ext>
            </a:extLst>
          </p:cNvPr>
          <p:cNvSpPr>
            <a:spLocks noGrp="1"/>
          </p:cNvSpPr>
          <p:nvPr>
            <p:ph type="title"/>
          </p:nvPr>
        </p:nvSpPr>
        <p:spPr>
          <a:xfrm>
            <a:off x="1245326" y="118391"/>
            <a:ext cx="6322423" cy="686100"/>
          </a:xfrm>
        </p:spPr>
        <p:txBody>
          <a:bodyPr>
            <a:normAutofit/>
          </a:bodyPr>
          <a:lstStyle/>
          <a:p>
            <a:r>
              <a:rPr lang="en-ZA" sz="3200" dirty="0">
                <a:solidFill>
                  <a:schemeClr val="accent5"/>
                </a:solidFill>
              </a:rPr>
              <a:t>Risk Management Processes</a:t>
            </a:r>
            <a:endParaRPr lang="en-GB" sz="3200" dirty="0">
              <a:solidFill>
                <a:schemeClr val="accent5"/>
              </a:solidFill>
            </a:endParaRPr>
          </a:p>
        </p:txBody>
      </p:sp>
      <p:sp>
        <p:nvSpPr>
          <p:cNvPr id="3" name="Text Placeholder 2">
            <a:extLst>
              <a:ext uri="{FF2B5EF4-FFF2-40B4-BE49-F238E27FC236}">
                <a16:creationId xmlns:a16="http://schemas.microsoft.com/office/drawing/2014/main" id="{241BD51D-8C0D-C87A-6783-3AA5C1E6CA42}"/>
              </a:ext>
            </a:extLst>
          </p:cNvPr>
          <p:cNvSpPr>
            <a:spLocks noGrp="1"/>
          </p:cNvSpPr>
          <p:nvPr>
            <p:ph type="body" idx="1"/>
          </p:nvPr>
        </p:nvSpPr>
        <p:spPr>
          <a:xfrm>
            <a:off x="387900" y="1489824"/>
            <a:ext cx="4697906" cy="3078900"/>
          </a:xfrm>
        </p:spPr>
        <p:txBody>
          <a:bodyPr>
            <a:normAutofit/>
          </a:bodyPr>
          <a:lstStyle/>
          <a:p>
            <a:r>
              <a:rPr lang="en-GB" sz="2000" dirty="0">
                <a:solidFill>
                  <a:schemeClr val="accent5"/>
                </a:solidFill>
                <a:latin typeface="Times New Roman" panose="02020603050405020304" pitchFamily="18" charset="0"/>
                <a:cs typeface="Times New Roman" panose="02020603050405020304" pitchFamily="18" charset="0"/>
              </a:rPr>
              <a:t>Risk identification </a:t>
            </a:r>
            <a:r>
              <a:rPr lang="en-GB" sz="2000" dirty="0">
                <a:latin typeface="Times New Roman" panose="02020603050405020304" pitchFamily="18" charset="0"/>
                <a:cs typeface="Times New Roman" panose="02020603050405020304" pitchFamily="18" charset="0"/>
              </a:rPr>
              <a:t>– what are the risks to a project? </a:t>
            </a:r>
          </a:p>
          <a:p>
            <a:r>
              <a:rPr lang="en-GB" sz="2000" dirty="0">
                <a:solidFill>
                  <a:schemeClr val="accent5"/>
                </a:solidFill>
                <a:latin typeface="Times New Roman" panose="02020603050405020304" pitchFamily="18" charset="0"/>
                <a:cs typeface="Times New Roman" panose="02020603050405020304" pitchFamily="18" charset="0"/>
              </a:rPr>
              <a:t> Risk analysis </a:t>
            </a:r>
            <a:r>
              <a:rPr lang="en-GB" sz="2000" dirty="0">
                <a:latin typeface="Times New Roman" panose="02020603050405020304" pitchFamily="18" charset="0"/>
                <a:cs typeface="Times New Roman" panose="02020603050405020304" pitchFamily="18" charset="0"/>
              </a:rPr>
              <a:t>– which ones are really serious? </a:t>
            </a:r>
          </a:p>
          <a:p>
            <a:r>
              <a:rPr lang="en-GB" sz="2000" dirty="0">
                <a:solidFill>
                  <a:schemeClr val="accent5"/>
                </a:solidFill>
                <a:latin typeface="Times New Roman" panose="02020603050405020304" pitchFamily="18" charset="0"/>
                <a:cs typeface="Times New Roman" panose="02020603050405020304" pitchFamily="18" charset="0"/>
              </a:rPr>
              <a:t>Risk planning </a:t>
            </a:r>
            <a:r>
              <a:rPr lang="en-GB" sz="2000" dirty="0">
                <a:latin typeface="Times New Roman" panose="02020603050405020304" pitchFamily="18" charset="0"/>
                <a:cs typeface="Times New Roman" panose="02020603050405020304" pitchFamily="18" charset="0"/>
              </a:rPr>
              <a:t>– what shall we do? </a:t>
            </a:r>
          </a:p>
          <a:p>
            <a:r>
              <a:rPr lang="en-GB" sz="2000" dirty="0">
                <a:solidFill>
                  <a:schemeClr val="accent5"/>
                </a:solidFill>
                <a:latin typeface="Times New Roman" panose="02020603050405020304" pitchFamily="18" charset="0"/>
                <a:cs typeface="Times New Roman" panose="02020603050405020304" pitchFamily="18" charset="0"/>
              </a:rPr>
              <a:t>Risk track </a:t>
            </a:r>
            <a:r>
              <a:rPr lang="en-GB" sz="2000" dirty="0">
                <a:latin typeface="Times New Roman" panose="02020603050405020304" pitchFamily="18" charset="0"/>
                <a:cs typeface="Times New Roman" panose="02020603050405020304" pitchFamily="18" charset="0"/>
              </a:rPr>
              <a:t>– has the risk been tracked?</a:t>
            </a:r>
          </a:p>
          <a:p>
            <a:r>
              <a:rPr lang="en-GB" sz="2000" dirty="0">
                <a:solidFill>
                  <a:schemeClr val="accent5"/>
                </a:solidFill>
                <a:latin typeface="Times New Roman" panose="02020603050405020304" pitchFamily="18" charset="0"/>
                <a:cs typeface="Times New Roman" panose="02020603050405020304" pitchFamily="18" charset="0"/>
              </a:rPr>
              <a:t>Risk control</a:t>
            </a:r>
          </a:p>
        </p:txBody>
      </p:sp>
      <p:sp>
        <p:nvSpPr>
          <p:cNvPr id="4" name="Slide Number Placeholder 3">
            <a:extLst>
              <a:ext uri="{FF2B5EF4-FFF2-40B4-BE49-F238E27FC236}">
                <a16:creationId xmlns:a16="http://schemas.microsoft.com/office/drawing/2014/main" id="{1D315E2E-49AD-0AE7-D918-6AC464DDA3F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dirty="0"/>
          </a:p>
        </p:txBody>
      </p:sp>
      <p:pic>
        <p:nvPicPr>
          <p:cNvPr id="6" name="Picture 5">
            <a:extLst>
              <a:ext uri="{FF2B5EF4-FFF2-40B4-BE49-F238E27FC236}">
                <a16:creationId xmlns:a16="http://schemas.microsoft.com/office/drawing/2014/main" id="{142E96CD-2B56-A35E-A3B1-2E2ED90B073B}"/>
              </a:ext>
            </a:extLst>
          </p:cNvPr>
          <p:cNvPicPr>
            <a:picLocks noChangeAspect="1"/>
          </p:cNvPicPr>
          <p:nvPr/>
        </p:nvPicPr>
        <p:blipFill>
          <a:blip r:embed="rId3"/>
          <a:stretch>
            <a:fillRect/>
          </a:stretch>
        </p:blipFill>
        <p:spPr>
          <a:xfrm>
            <a:off x="5331621" y="1014402"/>
            <a:ext cx="3558848" cy="3375953"/>
          </a:xfrm>
          <a:prstGeom prst="rect">
            <a:avLst/>
          </a:prstGeom>
        </p:spPr>
      </p:pic>
    </p:spTree>
    <p:extLst>
      <p:ext uri="{BB962C8B-B14F-4D97-AF65-F5344CB8AC3E}">
        <p14:creationId xmlns:p14="http://schemas.microsoft.com/office/powerpoint/2010/main" val="2735502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C3A2A-0A15-869F-0453-3796A80A34EE}"/>
              </a:ext>
            </a:extLst>
          </p:cNvPr>
          <p:cNvSpPr>
            <a:spLocks noGrp="1"/>
          </p:cNvSpPr>
          <p:nvPr>
            <p:ph type="title"/>
          </p:nvPr>
        </p:nvSpPr>
        <p:spPr>
          <a:xfrm>
            <a:off x="300815" y="86683"/>
            <a:ext cx="8368200" cy="686100"/>
          </a:xfrm>
        </p:spPr>
        <p:txBody>
          <a:bodyPr/>
          <a:lstStyle/>
          <a:p>
            <a:pPr algn="ctr"/>
            <a:r>
              <a:rPr lang="en-GB" sz="3200" dirty="0">
                <a:solidFill>
                  <a:schemeClr val="accent5"/>
                </a:solidFill>
              </a:rPr>
              <a:t>Risk identification</a:t>
            </a:r>
          </a:p>
        </p:txBody>
      </p:sp>
      <p:sp>
        <p:nvSpPr>
          <p:cNvPr id="3" name="Text Placeholder 2">
            <a:extLst>
              <a:ext uri="{FF2B5EF4-FFF2-40B4-BE49-F238E27FC236}">
                <a16:creationId xmlns:a16="http://schemas.microsoft.com/office/drawing/2014/main" id="{09843B4A-FAEB-2EE8-587F-7FC62CD86B87}"/>
              </a:ext>
            </a:extLst>
          </p:cNvPr>
          <p:cNvSpPr>
            <a:spLocks noGrp="1"/>
          </p:cNvSpPr>
          <p:nvPr>
            <p:ph type="body" idx="1"/>
          </p:nvPr>
        </p:nvSpPr>
        <p:spPr/>
        <p:txBody>
          <a:bodyPr/>
          <a:lstStyle/>
          <a:p>
            <a:pPr marL="114300" indent="0">
              <a:lnSpc>
                <a:spcPct val="150000"/>
              </a:lnSpc>
              <a:buNone/>
            </a:pPr>
            <a:r>
              <a:rPr lang="en-GB" dirty="0">
                <a:latin typeface="Times New Roman" panose="02020603050405020304" pitchFamily="18" charset="0"/>
                <a:cs typeface="Times New Roman" panose="02020603050405020304" pitchFamily="18" charset="0"/>
              </a:rPr>
              <a:t>Approaches to identifying risks include:  </a:t>
            </a:r>
          </a:p>
          <a:p>
            <a:pPr>
              <a:lnSpc>
                <a:spcPct val="150000"/>
              </a:lnSpc>
            </a:pPr>
            <a:r>
              <a:rPr lang="en-GB" dirty="0">
                <a:latin typeface="Times New Roman" panose="02020603050405020304" pitchFamily="18" charset="0"/>
                <a:cs typeface="Times New Roman" panose="02020603050405020304" pitchFamily="18" charset="0"/>
              </a:rPr>
              <a:t>Use of checklists – usually based on the experience of past projects </a:t>
            </a:r>
          </a:p>
          <a:p>
            <a:pPr>
              <a:lnSpc>
                <a:spcPct val="150000"/>
              </a:lnSpc>
            </a:pPr>
            <a:r>
              <a:rPr lang="en-GB" dirty="0">
                <a:latin typeface="Times New Roman" panose="02020603050405020304" pitchFamily="18" charset="0"/>
                <a:cs typeface="Times New Roman" panose="02020603050405020304" pitchFamily="18" charset="0"/>
              </a:rPr>
              <a:t>Brainstorming – getting knowledgeable stakeholders together to pool concerns </a:t>
            </a:r>
          </a:p>
          <a:p>
            <a:pPr>
              <a:lnSpc>
                <a:spcPct val="150000"/>
              </a:lnSpc>
            </a:pPr>
            <a:r>
              <a:rPr lang="en-GB" dirty="0">
                <a:latin typeface="Times New Roman" panose="02020603050405020304" pitchFamily="18" charset="0"/>
                <a:cs typeface="Times New Roman" panose="02020603050405020304" pitchFamily="18" charset="0"/>
              </a:rPr>
              <a:t>Causal mapping – identifying possible chains of cause and effect</a:t>
            </a:r>
          </a:p>
          <a:p>
            <a:pPr>
              <a:lnSpc>
                <a:spcPct val="150000"/>
              </a:lnSpc>
            </a:pPr>
            <a:r>
              <a:rPr lang="en-GB" dirty="0">
                <a:latin typeface="Times New Roman" panose="02020603050405020304" pitchFamily="18" charset="0"/>
                <a:cs typeface="Times New Roman" panose="02020603050405020304" pitchFamily="18" charset="0"/>
              </a:rPr>
              <a:t>History</a:t>
            </a:r>
          </a:p>
        </p:txBody>
      </p:sp>
      <p:sp>
        <p:nvSpPr>
          <p:cNvPr id="4" name="Slide Number Placeholder 3">
            <a:extLst>
              <a:ext uri="{FF2B5EF4-FFF2-40B4-BE49-F238E27FC236}">
                <a16:creationId xmlns:a16="http://schemas.microsoft.com/office/drawing/2014/main" id="{013B8FC9-E8CB-4665-573C-2B317FDD58D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dirty="0"/>
          </a:p>
        </p:txBody>
      </p:sp>
    </p:spTree>
    <p:extLst>
      <p:ext uri="{BB962C8B-B14F-4D97-AF65-F5344CB8AC3E}">
        <p14:creationId xmlns:p14="http://schemas.microsoft.com/office/powerpoint/2010/main" val="27777274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79385" y="159735"/>
            <a:ext cx="6262142" cy="814511"/>
          </a:xfrm>
          <a:prstGeom prst="rect">
            <a:avLst/>
          </a:prstGeom>
        </p:spPr>
        <p:txBody>
          <a:bodyPr spcFirstLastPara="1" vert="horz" wrap="square" lIns="0" tIns="336734" rIns="0" bIns="0" rtlCol="0" anchor="b" anchorCtr="0">
            <a:spAutoFit/>
          </a:bodyPr>
          <a:lstStyle/>
          <a:p>
            <a:pPr marL="10095">
              <a:spcBef>
                <a:spcPts val="79"/>
              </a:spcBef>
            </a:pPr>
            <a:r>
              <a:rPr dirty="0">
                <a:solidFill>
                  <a:schemeClr val="bg1"/>
                </a:solidFill>
              </a:rPr>
              <a:t>Risk</a:t>
            </a:r>
            <a:r>
              <a:rPr spc="-11" dirty="0">
                <a:solidFill>
                  <a:schemeClr val="bg1"/>
                </a:solidFill>
              </a:rPr>
              <a:t> </a:t>
            </a:r>
            <a:r>
              <a:rPr spc="-8" dirty="0">
                <a:solidFill>
                  <a:schemeClr val="bg1"/>
                </a:solidFill>
              </a:rPr>
              <a:t>Identification</a:t>
            </a:r>
          </a:p>
        </p:txBody>
      </p:sp>
      <p:sp>
        <p:nvSpPr>
          <p:cNvPr id="4" name="object 4"/>
          <p:cNvSpPr txBox="1">
            <a:spLocks noGrp="1"/>
          </p:cNvSpPr>
          <p:nvPr>
            <p:ph type="ftr" sz="quarter" idx="5"/>
          </p:nvPr>
        </p:nvSpPr>
        <p:spPr>
          <a:xfrm>
            <a:off x="1208273" y="6311362"/>
            <a:ext cx="5256530" cy="302259"/>
          </a:xfrm>
          <a:prstGeom prst="rect">
            <a:avLst/>
          </a:prstGeom>
        </p:spPr>
        <p:txBody>
          <a:bodyPr vert="horz" wrap="square" lIns="0" tIns="0" rIns="0" bIns="0" rtlCol="0">
            <a:spAutoFit/>
          </a:bodyPr>
          <a:lstStyle>
            <a:defPPr>
              <a:defRPr kern="0"/>
            </a:defPPr>
            <a:lvl1pPr>
              <a:defRPr sz="950" b="0" i="1">
                <a:solidFill>
                  <a:schemeClr val="tx1"/>
                </a:solidFill>
                <a:latin typeface="Arial"/>
                <a:cs typeface="Arial"/>
              </a:defRPr>
            </a:lvl1pPr>
          </a:lstStyle>
          <a:p>
            <a:pPr marL="12700">
              <a:lnSpc>
                <a:spcPts val="1050"/>
              </a:lnSpc>
            </a:pPr>
            <a:r>
              <a:rPr lang="en-GB" i="0"/>
              <a:t>These</a:t>
            </a:r>
            <a:r>
              <a:rPr lang="en-GB" i="0" spc="135"/>
              <a:t> </a:t>
            </a:r>
            <a:r>
              <a:rPr lang="en-GB" i="0"/>
              <a:t>slides</a:t>
            </a:r>
            <a:r>
              <a:rPr lang="en-GB" i="0" spc="140"/>
              <a:t> </a:t>
            </a:r>
            <a:r>
              <a:rPr lang="en-GB" i="0"/>
              <a:t>are</a:t>
            </a:r>
            <a:r>
              <a:rPr lang="en-GB" i="0" spc="135"/>
              <a:t> </a:t>
            </a:r>
            <a:r>
              <a:rPr lang="en-GB" i="0"/>
              <a:t>designed</a:t>
            </a:r>
            <a:r>
              <a:rPr lang="en-GB" i="0" spc="140"/>
              <a:t> </a:t>
            </a:r>
            <a:r>
              <a:rPr lang="en-GB" i="0"/>
              <a:t>to</a:t>
            </a:r>
            <a:r>
              <a:rPr lang="en-GB" i="0" spc="135"/>
              <a:t> </a:t>
            </a:r>
            <a:r>
              <a:rPr lang="en-GB" i="0"/>
              <a:t>accompany</a:t>
            </a:r>
            <a:r>
              <a:rPr lang="en-GB" i="0" spc="140"/>
              <a:t> </a:t>
            </a:r>
            <a:r>
              <a:rPr lang="en-GB"/>
              <a:t>Software</a:t>
            </a:r>
            <a:r>
              <a:rPr lang="en-GB" spc="140"/>
              <a:t> </a:t>
            </a:r>
            <a:r>
              <a:rPr lang="en-GB"/>
              <a:t>Engineering:</a:t>
            </a:r>
            <a:r>
              <a:rPr lang="en-GB" spc="55"/>
              <a:t> </a:t>
            </a:r>
            <a:r>
              <a:rPr lang="en-GB"/>
              <a:t>A</a:t>
            </a:r>
            <a:r>
              <a:rPr lang="en-GB" spc="55"/>
              <a:t> </a:t>
            </a:r>
            <a:r>
              <a:rPr lang="en-GB"/>
              <a:t>Practitionerʼs</a:t>
            </a:r>
            <a:r>
              <a:rPr lang="en-GB" spc="60"/>
              <a:t> </a:t>
            </a:r>
            <a:r>
              <a:rPr lang="en-GB"/>
              <a:t>Approach,</a:t>
            </a:r>
            <a:r>
              <a:rPr lang="en-GB" spc="135"/>
              <a:t> </a:t>
            </a:r>
            <a:r>
              <a:rPr lang="en-GB" spc="-25"/>
              <a:t>7/e</a:t>
            </a:r>
          </a:p>
          <a:p>
            <a:pPr marL="12700">
              <a:spcBef>
                <a:spcPts val="45"/>
              </a:spcBef>
            </a:pPr>
            <a:r>
              <a:rPr lang="en-GB" i="0"/>
              <a:t>(McGraw-Hill</a:t>
            </a:r>
            <a:r>
              <a:rPr lang="en-GB" i="0" spc="114"/>
              <a:t> </a:t>
            </a:r>
            <a:r>
              <a:rPr lang="en-GB" i="0"/>
              <a:t>2009).</a:t>
            </a:r>
            <a:r>
              <a:rPr lang="en-GB" i="0" spc="114"/>
              <a:t> </a:t>
            </a:r>
            <a:r>
              <a:rPr lang="en-GB" i="0"/>
              <a:t>Slides</a:t>
            </a:r>
            <a:r>
              <a:rPr lang="en-GB" i="0" spc="120"/>
              <a:t> </a:t>
            </a:r>
            <a:r>
              <a:rPr lang="en-GB" i="0"/>
              <a:t>copyright</a:t>
            </a:r>
            <a:r>
              <a:rPr lang="en-GB" i="0" spc="114"/>
              <a:t> </a:t>
            </a:r>
            <a:r>
              <a:rPr lang="en-GB" i="0"/>
              <a:t>2009</a:t>
            </a:r>
            <a:r>
              <a:rPr lang="en-GB" i="0" spc="114"/>
              <a:t> </a:t>
            </a:r>
            <a:r>
              <a:rPr lang="en-GB" i="0"/>
              <a:t>by</a:t>
            </a:r>
            <a:r>
              <a:rPr lang="en-GB" i="0" spc="120"/>
              <a:t> </a:t>
            </a:r>
            <a:r>
              <a:rPr lang="en-GB" i="0"/>
              <a:t>Roger</a:t>
            </a:r>
            <a:r>
              <a:rPr lang="en-GB" i="0" spc="114"/>
              <a:t> </a:t>
            </a:r>
            <a:r>
              <a:rPr lang="en-GB" i="0" spc="-10"/>
              <a:t>Pressman.</a:t>
            </a:r>
            <a:endParaRPr spc="-8" dirty="0"/>
          </a:p>
        </p:txBody>
      </p:sp>
      <p:sp>
        <p:nvSpPr>
          <p:cNvPr id="5" name="object 5"/>
          <p:cNvSpPr txBox="1">
            <a:spLocks noGrp="1"/>
          </p:cNvSpPr>
          <p:nvPr>
            <p:ph type="sldNum" sz="quarter" idx="7"/>
          </p:nvPr>
        </p:nvSpPr>
        <p:spPr>
          <a:xfrm>
            <a:off x="8479532" y="6462099"/>
            <a:ext cx="228600" cy="151129"/>
          </a:xfrm>
          <a:prstGeom prst="rect">
            <a:avLst/>
          </a:prstGeom>
        </p:spPr>
        <p:txBody>
          <a:bodyPr vert="horz" wrap="square" lIns="0" tIns="0" rIns="0" bIns="0" rtlCol="0">
            <a:spAutoFit/>
          </a:bodyPr>
          <a:lstStyle>
            <a:defPPr>
              <a:defRPr kern="0"/>
            </a:defPPr>
            <a:lvl1pPr>
              <a:defRPr sz="950" b="0" i="0">
                <a:solidFill>
                  <a:schemeClr val="tx1"/>
                </a:solidFill>
                <a:latin typeface="Arial"/>
                <a:cs typeface="Arial"/>
              </a:defRPr>
            </a:lvl1pPr>
          </a:lstStyle>
          <a:p>
            <a:pPr marL="38100">
              <a:lnSpc>
                <a:spcPts val="1050"/>
              </a:lnSpc>
            </a:pPr>
            <a:fld id="{81D60167-4931-47E6-BA6A-407CBD079E47}" type="slidenum">
              <a:rPr lang="en-GB" spc="-25" smtClean="0"/>
              <a:pPr marL="38100">
                <a:lnSpc>
                  <a:spcPts val="1050"/>
                </a:lnSpc>
              </a:pPr>
              <a:t>19</a:t>
            </a:fld>
            <a:endParaRPr spc="-19" dirty="0"/>
          </a:p>
        </p:txBody>
      </p:sp>
      <p:sp>
        <p:nvSpPr>
          <p:cNvPr id="3" name="object 3"/>
          <p:cNvSpPr txBox="1"/>
          <p:nvPr/>
        </p:nvSpPr>
        <p:spPr>
          <a:xfrm>
            <a:off x="0" y="1444809"/>
            <a:ext cx="8934994" cy="3717313"/>
          </a:xfrm>
          <a:prstGeom prst="rect">
            <a:avLst/>
          </a:prstGeom>
        </p:spPr>
        <p:txBody>
          <a:bodyPr vert="horz" wrap="square" lIns="0" tIns="28842" rIns="0" bIns="0" rtlCol="0">
            <a:spAutoFit/>
          </a:bodyPr>
          <a:lstStyle/>
          <a:p>
            <a:pPr marL="266305" marR="3846" indent="-257172">
              <a:spcBef>
                <a:spcPts val="227"/>
              </a:spcBef>
              <a:buClr>
                <a:schemeClr val="tx1"/>
              </a:buClr>
              <a:buSzPct val="74074"/>
              <a:buFont typeface="Wingdings"/>
              <a:buChar char=""/>
              <a:tabLst>
                <a:tab pos="266305" algn="l"/>
                <a:tab pos="266786" algn="l"/>
              </a:tabLst>
            </a:pPr>
            <a:r>
              <a:rPr sz="2000" i="1" dirty="0">
                <a:solidFill>
                  <a:schemeClr val="accent5"/>
                </a:solidFill>
                <a:latin typeface="Times New Roman" panose="02020603050405020304" pitchFamily="18" charset="0"/>
                <a:cs typeface="Times New Roman" panose="02020603050405020304" pitchFamily="18" charset="0"/>
              </a:rPr>
              <a:t>Product size</a:t>
            </a:r>
            <a:r>
              <a:rPr sz="1800" dirty="0">
                <a:solidFill>
                  <a:schemeClr val="tx1"/>
                </a:solidFill>
                <a:latin typeface="Times New Roman" panose="02020603050405020304" pitchFamily="18" charset="0"/>
                <a:cs typeface="Times New Roman" panose="02020603050405020304" pitchFamily="18" charset="0"/>
              </a:rPr>
              <a:t>—risks</a:t>
            </a:r>
            <a:r>
              <a:rPr sz="1800" spc="49" dirty="0">
                <a:solidFill>
                  <a:schemeClr val="tx1"/>
                </a:solidFill>
                <a:latin typeface="Times New Roman" panose="02020603050405020304" pitchFamily="18" charset="0"/>
                <a:cs typeface="Times New Roman" panose="02020603050405020304" pitchFamily="18" charset="0"/>
              </a:rPr>
              <a:t> </a:t>
            </a:r>
            <a:r>
              <a:rPr sz="1800" dirty="0">
                <a:solidFill>
                  <a:schemeClr val="tx1"/>
                </a:solidFill>
                <a:latin typeface="Times New Roman" panose="02020603050405020304" pitchFamily="18" charset="0"/>
                <a:cs typeface="Times New Roman" panose="02020603050405020304" pitchFamily="18" charset="0"/>
              </a:rPr>
              <a:t>associated</a:t>
            </a:r>
            <a:r>
              <a:rPr sz="1800" spc="49" dirty="0">
                <a:solidFill>
                  <a:schemeClr val="tx1"/>
                </a:solidFill>
                <a:latin typeface="Times New Roman" panose="02020603050405020304" pitchFamily="18" charset="0"/>
                <a:cs typeface="Times New Roman" panose="02020603050405020304" pitchFamily="18" charset="0"/>
              </a:rPr>
              <a:t> </a:t>
            </a:r>
            <a:r>
              <a:rPr sz="1800" dirty="0">
                <a:solidFill>
                  <a:schemeClr val="tx1"/>
                </a:solidFill>
                <a:latin typeface="Times New Roman" panose="02020603050405020304" pitchFamily="18" charset="0"/>
                <a:cs typeface="Times New Roman" panose="02020603050405020304" pitchFamily="18" charset="0"/>
              </a:rPr>
              <a:t>with</a:t>
            </a:r>
            <a:r>
              <a:rPr sz="1800" spc="49" dirty="0">
                <a:solidFill>
                  <a:schemeClr val="tx1"/>
                </a:solidFill>
                <a:latin typeface="Times New Roman" panose="02020603050405020304" pitchFamily="18" charset="0"/>
                <a:cs typeface="Times New Roman" panose="02020603050405020304" pitchFamily="18" charset="0"/>
              </a:rPr>
              <a:t> </a:t>
            </a:r>
            <a:r>
              <a:rPr sz="1800" dirty="0">
                <a:solidFill>
                  <a:schemeClr val="tx1"/>
                </a:solidFill>
                <a:latin typeface="Times New Roman" panose="02020603050405020304" pitchFamily="18" charset="0"/>
                <a:cs typeface="Times New Roman" panose="02020603050405020304" pitchFamily="18" charset="0"/>
              </a:rPr>
              <a:t>the</a:t>
            </a:r>
            <a:r>
              <a:rPr sz="1800" spc="53" dirty="0">
                <a:solidFill>
                  <a:schemeClr val="tx1"/>
                </a:solidFill>
                <a:latin typeface="Times New Roman" panose="02020603050405020304" pitchFamily="18" charset="0"/>
                <a:cs typeface="Times New Roman" panose="02020603050405020304" pitchFamily="18" charset="0"/>
              </a:rPr>
              <a:t> </a:t>
            </a:r>
            <a:r>
              <a:rPr sz="1800" dirty="0">
                <a:solidFill>
                  <a:schemeClr val="tx1"/>
                </a:solidFill>
                <a:latin typeface="Times New Roman" panose="02020603050405020304" pitchFamily="18" charset="0"/>
                <a:cs typeface="Times New Roman" panose="02020603050405020304" pitchFamily="18" charset="0"/>
              </a:rPr>
              <a:t>overall</a:t>
            </a:r>
            <a:r>
              <a:rPr sz="1800" spc="45" dirty="0">
                <a:solidFill>
                  <a:schemeClr val="tx1"/>
                </a:solidFill>
                <a:latin typeface="Times New Roman" panose="02020603050405020304" pitchFamily="18" charset="0"/>
                <a:cs typeface="Times New Roman" panose="02020603050405020304" pitchFamily="18" charset="0"/>
              </a:rPr>
              <a:t> </a:t>
            </a:r>
            <a:r>
              <a:rPr sz="1800" dirty="0">
                <a:solidFill>
                  <a:schemeClr val="tx1"/>
                </a:solidFill>
                <a:latin typeface="Times New Roman" panose="02020603050405020304" pitchFamily="18" charset="0"/>
                <a:cs typeface="Times New Roman" panose="02020603050405020304" pitchFamily="18" charset="0"/>
              </a:rPr>
              <a:t>size</a:t>
            </a:r>
            <a:r>
              <a:rPr sz="1800" spc="49" dirty="0">
                <a:solidFill>
                  <a:schemeClr val="tx1"/>
                </a:solidFill>
                <a:latin typeface="Times New Roman" panose="02020603050405020304" pitchFamily="18" charset="0"/>
                <a:cs typeface="Times New Roman" panose="02020603050405020304" pitchFamily="18" charset="0"/>
              </a:rPr>
              <a:t> </a:t>
            </a:r>
            <a:r>
              <a:rPr sz="1800" dirty="0">
                <a:solidFill>
                  <a:schemeClr val="tx1"/>
                </a:solidFill>
                <a:latin typeface="Times New Roman" panose="02020603050405020304" pitchFamily="18" charset="0"/>
                <a:cs typeface="Times New Roman" panose="02020603050405020304" pitchFamily="18" charset="0"/>
              </a:rPr>
              <a:t>of</a:t>
            </a:r>
            <a:r>
              <a:rPr sz="1800" spc="49" dirty="0">
                <a:solidFill>
                  <a:schemeClr val="tx1"/>
                </a:solidFill>
                <a:latin typeface="Times New Roman" panose="02020603050405020304" pitchFamily="18" charset="0"/>
                <a:cs typeface="Times New Roman" panose="02020603050405020304" pitchFamily="18" charset="0"/>
              </a:rPr>
              <a:t> </a:t>
            </a:r>
            <a:r>
              <a:rPr sz="1800" dirty="0">
                <a:solidFill>
                  <a:schemeClr val="tx1"/>
                </a:solidFill>
                <a:latin typeface="Times New Roman" panose="02020603050405020304" pitchFamily="18" charset="0"/>
                <a:cs typeface="Times New Roman" panose="02020603050405020304" pitchFamily="18" charset="0"/>
              </a:rPr>
              <a:t>the</a:t>
            </a:r>
            <a:r>
              <a:rPr sz="1800" spc="53" dirty="0">
                <a:solidFill>
                  <a:schemeClr val="tx1"/>
                </a:solidFill>
                <a:latin typeface="Times New Roman" panose="02020603050405020304" pitchFamily="18" charset="0"/>
                <a:cs typeface="Times New Roman" panose="02020603050405020304" pitchFamily="18" charset="0"/>
              </a:rPr>
              <a:t> </a:t>
            </a:r>
            <a:r>
              <a:rPr sz="1800" dirty="0">
                <a:solidFill>
                  <a:schemeClr val="tx1"/>
                </a:solidFill>
                <a:latin typeface="Times New Roman" panose="02020603050405020304" pitchFamily="18" charset="0"/>
                <a:cs typeface="Times New Roman" panose="02020603050405020304" pitchFamily="18" charset="0"/>
              </a:rPr>
              <a:t>software</a:t>
            </a:r>
            <a:r>
              <a:rPr sz="1800" spc="49" dirty="0">
                <a:solidFill>
                  <a:schemeClr val="tx1"/>
                </a:solidFill>
                <a:latin typeface="Times New Roman" panose="02020603050405020304" pitchFamily="18" charset="0"/>
                <a:cs typeface="Times New Roman" panose="02020603050405020304" pitchFamily="18" charset="0"/>
              </a:rPr>
              <a:t> </a:t>
            </a:r>
            <a:r>
              <a:rPr sz="1800" dirty="0">
                <a:solidFill>
                  <a:schemeClr val="tx1"/>
                </a:solidFill>
                <a:latin typeface="Times New Roman" panose="02020603050405020304" pitchFamily="18" charset="0"/>
                <a:cs typeface="Times New Roman" panose="02020603050405020304" pitchFamily="18" charset="0"/>
              </a:rPr>
              <a:t>to</a:t>
            </a:r>
            <a:r>
              <a:rPr sz="1800" spc="53" dirty="0">
                <a:solidFill>
                  <a:schemeClr val="tx1"/>
                </a:solidFill>
                <a:latin typeface="Times New Roman" panose="02020603050405020304" pitchFamily="18" charset="0"/>
                <a:cs typeface="Times New Roman" panose="02020603050405020304" pitchFamily="18" charset="0"/>
              </a:rPr>
              <a:t> </a:t>
            </a:r>
            <a:r>
              <a:rPr sz="1800" spc="-19" dirty="0">
                <a:solidFill>
                  <a:schemeClr val="tx1"/>
                </a:solidFill>
                <a:latin typeface="Times New Roman" panose="02020603050405020304" pitchFamily="18" charset="0"/>
                <a:cs typeface="Times New Roman" panose="02020603050405020304" pitchFamily="18" charset="0"/>
              </a:rPr>
              <a:t>be </a:t>
            </a:r>
            <a:r>
              <a:rPr sz="1800" dirty="0">
                <a:solidFill>
                  <a:schemeClr val="tx1"/>
                </a:solidFill>
                <a:latin typeface="Times New Roman" panose="02020603050405020304" pitchFamily="18" charset="0"/>
                <a:cs typeface="Times New Roman" panose="02020603050405020304" pitchFamily="18" charset="0"/>
              </a:rPr>
              <a:t>built</a:t>
            </a:r>
            <a:r>
              <a:rPr lang="en-GB" sz="1800" dirty="0">
                <a:solidFill>
                  <a:schemeClr val="tx1"/>
                </a:solidFill>
                <a:latin typeface="Times New Roman" panose="02020603050405020304" pitchFamily="18" charset="0"/>
                <a:cs typeface="Times New Roman" panose="02020603050405020304" pitchFamily="18" charset="0"/>
              </a:rPr>
              <a:t>.</a:t>
            </a:r>
            <a:endParaRPr sz="1800" dirty="0">
              <a:solidFill>
                <a:schemeClr val="tx1"/>
              </a:solidFill>
              <a:latin typeface="Times New Roman" panose="02020603050405020304" pitchFamily="18" charset="0"/>
              <a:cs typeface="Times New Roman" panose="02020603050405020304" pitchFamily="18" charset="0"/>
            </a:endParaRPr>
          </a:p>
          <a:p>
            <a:pPr marL="266305" marR="536936" indent="-257172">
              <a:spcBef>
                <a:spcPts val="231"/>
              </a:spcBef>
              <a:buClr>
                <a:schemeClr val="tx1"/>
              </a:buClr>
              <a:buSzPct val="74074"/>
              <a:buFont typeface="Wingdings"/>
              <a:buChar char=""/>
              <a:tabLst>
                <a:tab pos="266305" algn="l"/>
                <a:tab pos="266786" algn="l"/>
              </a:tabLst>
            </a:pPr>
            <a:r>
              <a:rPr sz="2000" i="1" dirty="0">
                <a:solidFill>
                  <a:schemeClr val="accent5"/>
                </a:solidFill>
                <a:latin typeface="Times New Roman" panose="02020603050405020304" pitchFamily="18" charset="0"/>
                <a:cs typeface="Times New Roman" panose="02020603050405020304" pitchFamily="18" charset="0"/>
              </a:rPr>
              <a:t>Business impact</a:t>
            </a:r>
            <a:r>
              <a:rPr sz="1800" dirty="0">
                <a:solidFill>
                  <a:schemeClr val="tx1"/>
                </a:solidFill>
                <a:latin typeface="Times New Roman" panose="02020603050405020304" pitchFamily="18" charset="0"/>
                <a:cs typeface="Times New Roman" panose="02020603050405020304" pitchFamily="18" charset="0"/>
              </a:rPr>
              <a:t>—risks</a:t>
            </a:r>
            <a:r>
              <a:rPr sz="1800" spc="76" dirty="0">
                <a:solidFill>
                  <a:schemeClr val="tx1"/>
                </a:solidFill>
                <a:latin typeface="Times New Roman" panose="02020603050405020304" pitchFamily="18" charset="0"/>
                <a:cs typeface="Times New Roman" panose="02020603050405020304" pitchFamily="18" charset="0"/>
              </a:rPr>
              <a:t> </a:t>
            </a:r>
            <a:r>
              <a:rPr sz="1800" dirty="0">
                <a:solidFill>
                  <a:schemeClr val="tx1"/>
                </a:solidFill>
                <a:latin typeface="Times New Roman" panose="02020603050405020304" pitchFamily="18" charset="0"/>
                <a:cs typeface="Times New Roman" panose="02020603050405020304" pitchFamily="18" charset="0"/>
              </a:rPr>
              <a:t>associated</a:t>
            </a:r>
            <a:r>
              <a:rPr sz="1800" spc="76" dirty="0">
                <a:solidFill>
                  <a:schemeClr val="tx1"/>
                </a:solidFill>
                <a:latin typeface="Times New Roman" panose="02020603050405020304" pitchFamily="18" charset="0"/>
                <a:cs typeface="Times New Roman" panose="02020603050405020304" pitchFamily="18" charset="0"/>
              </a:rPr>
              <a:t> </a:t>
            </a:r>
            <a:r>
              <a:rPr sz="1800" dirty="0">
                <a:solidFill>
                  <a:schemeClr val="tx1"/>
                </a:solidFill>
                <a:latin typeface="Times New Roman" panose="02020603050405020304" pitchFamily="18" charset="0"/>
                <a:cs typeface="Times New Roman" panose="02020603050405020304" pitchFamily="18" charset="0"/>
              </a:rPr>
              <a:t>with</a:t>
            </a:r>
            <a:r>
              <a:rPr sz="1800" spc="76" dirty="0">
                <a:solidFill>
                  <a:schemeClr val="tx1"/>
                </a:solidFill>
                <a:latin typeface="Times New Roman" panose="02020603050405020304" pitchFamily="18" charset="0"/>
                <a:cs typeface="Times New Roman" panose="02020603050405020304" pitchFamily="18" charset="0"/>
              </a:rPr>
              <a:t> </a:t>
            </a:r>
            <a:r>
              <a:rPr sz="1800" dirty="0">
                <a:solidFill>
                  <a:schemeClr val="tx1"/>
                </a:solidFill>
                <a:latin typeface="Times New Roman" panose="02020603050405020304" pitchFamily="18" charset="0"/>
                <a:cs typeface="Times New Roman" panose="02020603050405020304" pitchFamily="18" charset="0"/>
              </a:rPr>
              <a:t>constraints</a:t>
            </a:r>
            <a:r>
              <a:rPr sz="1800" spc="76" dirty="0">
                <a:solidFill>
                  <a:schemeClr val="tx1"/>
                </a:solidFill>
                <a:latin typeface="Times New Roman" panose="02020603050405020304" pitchFamily="18" charset="0"/>
                <a:cs typeface="Times New Roman" panose="02020603050405020304" pitchFamily="18" charset="0"/>
              </a:rPr>
              <a:t> </a:t>
            </a:r>
            <a:r>
              <a:rPr sz="1800" dirty="0">
                <a:solidFill>
                  <a:schemeClr val="tx1"/>
                </a:solidFill>
                <a:latin typeface="Times New Roman" panose="02020603050405020304" pitchFamily="18" charset="0"/>
                <a:cs typeface="Times New Roman" panose="02020603050405020304" pitchFamily="18" charset="0"/>
              </a:rPr>
              <a:t>imposed</a:t>
            </a:r>
            <a:r>
              <a:rPr sz="1800" spc="76" dirty="0">
                <a:solidFill>
                  <a:schemeClr val="tx1"/>
                </a:solidFill>
                <a:latin typeface="Times New Roman" panose="02020603050405020304" pitchFamily="18" charset="0"/>
                <a:cs typeface="Times New Roman" panose="02020603050405020304" pitchFamily="18" charset="0"/>
              </a:rPr>
              <a:t> </a:t>
            </a:r>
            <a:r>
              <a:rPr sz="1800" spc="-19" dirty="0">
                <a:solidFill>
                  <a:schemeClr val="tx1"/>
                </a:solidFill>
                <a:latin typeface="Times New Roman" panose="02020603050405020304" pitchFamily="18" charset="0"/>
                <a:cs typeface="Times New Roman" panose="02020603050405020304" pitchFamily="18" charset="0"/>
              </a:rPr>
              <a:t>by </a:t>
            </a:r>
            <a:r>
              <a:rPr sz="1800" dirty="0">
                <a:solidFill>
                  <a:schemeClr val="tx1"/>
                </a:solidFill>
                <a:latin typeface="Times New Roman" panose="02020603050405020304" pitchFamily="18" charset="0"/>
                <a:cs typeface="Times New Roman" panose="02020603050405020304" pitchFamily="18" charset="0"/>
              </a:rPr>
              <a:t>management</a:t>
            </a:r>
            <a:r>
              <a:rPr sz="1800" spc="57" dirty="0">
                <a:solidFill>
                  <a:schemeClr val="tx1"/>
                </a:solidFill>
                <a:latin typeface="Times New Roman" panose="02020603050405020304" pitchFamily="18" charset="0"/>
                <a:cs typeface="Times New Roman" panose="02020603050405020304" pitchFamily="18" charset="0"/>
              </a:rPr>
              <a:t> </a:t>
            </a:r>
            <a:r>
              <a:rPr sz="1800" dirty="0">
                <a:solidFill>
                  <a:schemeClr val="tx1"/>
                </a:solidFill>
                <a:latin typeface="Times New Roman" panose="02020603050405020304" pitchFamily="18" charset="0"/>
                <a:cs typeface="Times New Roman" panose="02020603050405020304" pitchFamily="18" charset="0"/>
              </a:rPr>
              <a:t>or</a:t>
            </a:r>
            <a:r>
              <a:rPr sz="1800" spc="57" dirty="0">
                <a:solidFill>
                  <a:schemeClr val="tx1"/>
                </a:solidFill>
                <a:latin typeface="Times New Roman" panose="02020603050405020304" pitchFamily="18" charset="0"/>
                <a:cs typeface="Times New Roman" panose="02020603050405020304" pitchFamily="18" charset="0"/>
              </a:rPr>
              <a:t> </a:t>
            </a:r>
            <a:r>
              <a:rPr sz="1800" dirty="0">
                <a:solidFill>
                  <a:schemeClr val="tx1"/>
                </a:solidFill>
                <a:latin typeface="Times New Roman" panose="02020603050405020304" pitchFamily="18" charset="0"/>
                <a:cs typeface="Times New Roman" panose="02020603050405020304" pitchFamily="18" charset="0"/>
              </a:rPr>
              <a:t>the</a:t>
            </a:r>
            <a:r>
              <a:rPr sz="1800" spc="61" dirty="0">
                <a:solidFill>
                  <a:schemeClr val="tx1"/>
                </a:solidFill>
                <a:latin typeface="Times New Roman" panose="02020603050405020304" pitchFamily="18" charset="0"/>
                <a:cs typeface="Times New Roman" panose="02020603050405020304" pitchFamily="18" charset="0"/>
              </a:rPr>
              <a:t> </a:t>
            </a:r>
            <a:r>
              <a:rPr sz="1800" spc="-8" dirty="0">
                <a:solidFill>
                  <a:schemeClr val="tx1"/>
                </a:solidFill>
                <a:latin typeface="Times New Roman" panose="02020603050405020304" pitchFamily="18" charset="0"/>
                <a:cs typeface="Times New Roman" panose="02020603050405020304" pitchFamily="18" charset="0"/>
              </a:rPr>
              <a:t>marketplace.</a:t>
            </a:r>
            <a:endParaRPr sz="1800" dirty="0">
              <a:solidFill>
                <a:schemeClr val="tx1"/>
              </a:solidFill>
              <a:latin typeface="Times New Roman" panose="02020603050405020304" pitchFamily="18" charset="0"/>
              <a:cs typeface="Times New Roman" panose="02020603050405020304" pitchFamily="18" charset="0"/>
            </a:endParaRPr>
          </a:p>
          <a:p>
            <a:pPr marL="266305" marR="3846" indent="-257172">
              <a:spcBef>
                <a:spcPts val="208"/>
              </a:spcBef>
              <a:buClr>
                <a:schemeClr val="tx1"/>
              </a:buClr>
              <a:buSzPct val="74074"/>
              <a:buFont typeface="Wingdings"/>
              <a:buChar char=""/>
              <a:tabLst>
                <a:tab pos="266305" algn="l"/>
                <a:tab pos="266786" algn="l"/>
              </a:tabLst>
            </a:pPr>
            <a:r>
              <a:rPr sz="2000" i="1" dirty="0">
                <a:solidFill>
                  <a:schemeClr val="accent5"/>
                </a:solidFill>
                <a:latin typeface="Times New Roman" panose="02020603050405020304" pitchFamily="18" charset="0"/>
                <a:cs typeface="Times New Roman" panose="02020603050405020304" pitchFamily="18" charset="0"/>
              </a:rPr>
              <a:t>Customer characteristics</a:t>
            </a:r>
            <a:r>
              <a:rPr sz="1800" dirty="0">
                <a:solidFill>
                  <a:schemeClr val="tx1"/>
                </a:solidFill>
                <a:latin typeface="Times New Roman" panose="02020603050405020304" pitchFamily="18" charset="0"/>
                <a:cs typeface="Times New Roman" panose="02020603050405020304" pitchFamily="18" charset="0"/>
              </a:rPr>
              <a:t>—risks</a:t>
            </a:r>
            <a:r>
              <a:rPr sz="1800" spc="76" dirty="0">
                <a:solidFill>
                  <a:schemeClr val="tx1"/>
                </a:solidFill>
                <a:latin typeface="Times New Roman" panose="02020603050405020304" pitchFamily="18" charset="0"/>
                <a:cs typeface="Times New Roman" panose="02020603050405020304" pitchFamily="18" charset="0"/>
              </a:rPr>
              <a:t> </a:t>
            </a:r>
            <a:r>
              <a:rPr sz="1800" dirty="0">
                <a:solidFill>
                  <a:schemeClr val="tx1"/>
                </a:solidFill>
                <a:latin typeface="Times New Roman" panose="02020603050405020304" pitchFamily="18" charset="0"/>
                <a:cs typeface="Times New Roman" panose="02020603050405020304" pitchFamily="18" charset="0"/>
              </a:rPr>
              <a:t>associated</a:t>
            </a:r>
            <a:r>
              <a:rPr sz="1800" spc="76" dirty="0">
                <a:solidFill>
                  <a:schemeClr val="tx1"/>
                </a:solidFill>
                <a:latin typeface="Times New Roman" panose="02020603050405020304" pitchFamily="18" charset="0"/>
                <a:cs typeface="Times New Roman" panose="02020603050405020304" pitchFamily="18" charset="0"/>
              </a:rPr>
              <a:t> </a:t>
            </a:r>
            <a:r>
              <a:rPr sz="1800" dirty="0">
                <a:solidFill>
                  <a:schemeClr val="tx1"/>
                </a:solidFill>
                <a:latin typeface="Times New Roman" panose="02020603050405020304" pitchFamily="18" charset="0"/>
                <a:cs typeface="Times New Roman" panose="02020603050405020304" pitchFamily="18" charset="0"/>
              </a:rPr>
              <a:t>with</a:t>
            </a:r>
            <a:r>
              <a:rPr sz="1800" spc="76" dirty="0">
                <a:solidFill>
                  <a:schemeClr val="tx1"/>
                </a:solidFill>
                <a:latin typeface="Times New Roman" panose="02020603050405020304" pitchFamily="18" charset="0"/>
                <a:cs typeface="Times New Roman" panose="02020603050405020304" pitchFamily="18" charset="0"/>
              </a:rPr>
              <a:t> </a:t>
            </a:r>
            <a:r>
              <a:rPr sz="1800" dirty="0">
                <a:solidFill>
                  <a:schemeClr val="tx1"/>
                </a:solidFill>
                <a:latin typeface="Times New Roman" panose="02020603050405020304" pitchFamily="18" charset="0"/>
                <a:cs typeface="Times New Roman" panose="02020603050405020304" pitchFamily="18" charset="0"/>
              </a:rPr>
              <a:t>the</a:t>
            </a:r>
            <a:r>
              <a:rPr sz="1800" spc="83" dirty="0">
                <a:solidFill>
                  <a:schemeClr val="tx1"/>
                </a:solidFill>
                <a:latin typeface="Times New Roman" panose="02020603050405020304" pitchFamily="18" charset="0"/>
                <a:cs typeface="Times New Roman" panose="02020603050405020304" pitchFamily="18" charset="0"/>
              </a:rPr>
              <a:t> </a:t>
            </a:r>
            <a:r>
              <a:rPr sz="1800" dirty="0">
                <a:solidFill>
                  <a:schemeClr val="tx1"/>
                </a:solidFill>
                <a:latin typeface="Times New Roman" panose="02020603050405020304" pitchFamily="18" charset="0"/>
                <a:cs typeface="Times New Roman" panose="02020603050405020304" pitchFamily="18" charset="0"/>
              </a:rPr>
              <a:t>sophistication</a:t>
            </a:r>
            <a:r>
              <a:rPr sz="1800" spc="76" dirty="0">
                <a:solidFill>
                  <a:schemeClr val="tx1"/>
                </a:solidFill>
                <a:latin typeface="Times New Roman" panose="02020603050405020304" pitchFamily="18" charset="0"/>
                <a:cs typeface="Times New Roman" panose="02020603050405020304" pitchFamily="18" charset="0"/>
              </a:rPr>
              <a:t> </a:t>
            </a:r>
            <a:r>
              <a:rPr sz="1800" dirty="0">
                <a:solidFill>
                  <a:schemeClr val="tx1"/>
                </a:solidFill>
                <a:latin typeface="Times New Roman" panose="02020603050405020304" pitchFamily="18" charset="0"/>
                <a:cs typeface="Times New Roman" panose="02020603050405020304" pitchFamily="18" charset="0"/>
              </a:rPr>
              <a:t>of</a:t>
            </a:r>
            <a:r>
              <a:rPr sz="1800" spc="76" dirty="0">
                <a:solidFill>
                  <a:schemeClr val="tx1"/>
                </a:solidFill>
                <a:latin typeface="Times New Roman" panose="02020603050405020304" pitchFamily="18" charset="0"/>
                <a:cs typeface="Times New Roman" panose="02020603050405020304" pitchFamily="18" charset="0"/>
              </a:rPr>
              <a:t> </a:t>
            </a:r>
            <a:r>
              <a:rPr sz="1800" spc="-19" dirty="0">
                <a:solidFill>
                  <a:schemeClr val="tx1"/>
                </a:solidFill>
                <a:latin typeface="Times New Roman" panose="02020603050405020304" pitchFamily="18" charset="0"/>
                <a:cs typeface="Times New Roman" panose="02020603050405020304" pitchFamily="18" charset="0"/>
              </a:rPr>
              <a:t>the </a:t>
            </a:r>
            <a:r>
              <a:rPr sz="1800" dirty="0">
                <a:solidFill>
                  <a:schemeClr val="tx1"/>
                </a:solidFill>
                <a:latin typeface="Times New Roman" panose="02020603050405020304" pitchFamily="18" charset="0"/>
                <a:cs typeface="Times New Roman" panose="02020603050405020304" pitchFamily="18" charset="0"/>
              </a:rPr>
              <a:t>customer</a:t>
            </a:r>
            <a:r>
              <a:rPr sz="1800" spc="49" dirty="0">
                <a:solidFill>
                  <a:schemeClr val="tx1"/>
                </a:solidFill>
                <a:latin typeface="Times New Roman" panose="02020603050405020304" pitchFamily="18" charset="0"/>
                <a:cs typeface="Times New Roman" panose="02020603050405020304" pitchFamily="18" charset="0"/>
              </a:rPr>
              <a:t> </a:t>
            </a:r>
            <a:r>
              <a:rPr sz="1800" dirty="0">
                <a:solidFill>
                  <a:schemeClr val="tx1"/>
                </a:solidFill>
                <a:latin typeface="Times New Roman" panose="02020603050405020304" pitchFamily="18" charset="0"/>
                <a:cs typeface="Times New Roman" panose="02020603050405020304" pitchFamily="18" charset="0"/>
              </a:rPr>
              <a:t>and</a:t>
            </a:r>
            <a:r>
              <a:rPr sz="1800" spc="49" dirty="0">
                <a:solidFill>
                  <a:schemeClr val="tx1"/>
                </a:solidFill>
                <a:latin typeface="Times New Roman" panose="02020603050405020304" pitchFamily="18" charset="0"/>
                <a:cs typeface="Times New Roman" panose="02020603050405020304" pitchFamily="18" charset="0"/>
              </a:rPr>
              <a:t> </a:t>
            </a:r>
            <a:r>
              <a:rPr sz="1800" dirty="0">
                <a:solidFill>
                  <a:schemeClr val="tx1"/>
                </a:solidFill>
                <a:latin typeface="Times New Roman" panose="02020603050405020304" pitchFamily="18" charset="0"/>
                <a:cs typeface="Times New Roman" panose="02020603050405020304" pitchFamily="18" charset="0"/>
              </a:rPr>
              <a:t>the</a:t>
            </a:r>
            <a:r>
              <a:rPr sz="1800" spc="57" dirty="0">
                <a:solidFill>
                  <a:schemeClr val="tx1"/>
                </a:solidFill>
                <a:latin typeface="Times New Roman" panose="02020603050405020304" pitchFamily="18" charset="0"/>
                <a:cs typeface="Times New Roman" panose="02020603050405020304" pitchFamily="18" charset="0"/>
              </a:rPr>
              <a:t> </a:t>
            </a:r>
            <a:r>
              <a:rPr sz="1800" dirty="0">
                <a:solidFill>
                  <a:schemeClr val="tx1"/>
                </a:solidFill>
                <a:latin typeface="Times New Roman" panose="02020603050405020304" pitchFamily="18" charset="0"/>
                <a:cs typeface="Times New Roman" panose="02020603050405020304" pitchFamily="18" charset="0"/>
              </a:rPr>
              <a:t>developer's</a:t>
            </a:r>
            <a:r>
              <a:rPr sz="1800" spc="53" dirty="0">
                <a:solidFill>
                  <a:schemeClr val="tx1"/>
                </a:solidFill>
                <a:latin typeface="Times New Roman" panose="02020603050405020304" pitchFamily="18" charset="0"/>
                <a:cs typeface="Times New Roman" panose="02020603050405020304" pitchFamily="18" charset="0"/>
              </a:rPr>
              <a:t> </a:t>
            </a:r>
            <a:r>
              <a:rPr sz="1800" dirty="0">
                <a:solidFill>
                  <a:schemeClr val="tx1"/>
                </a:solidFill>
                <a:latin typeface="Times New Roman" panose="02020603050405020304" pitchFamily="18" charset="0"/>
                <a:cs typeface="Times New Roman" panose="02020603050405020304" pitchFamily="18" charset="0"/>
              </a:rPr>
              <a:t>ability</a:t>
            </a:r>
            <a:r>
              <a:rPr sz="1800" spc="49" dirty="0">
                <a:solidFill>
                  <a:schemeClr val="tx1"/>
                </a:solidFill>
                <a:latin typeface="Times New Roman" panose="02020603050405020304" pitchFamily="18" charset="0"/>
                <a:cs typeface="Times New Roman" panose="02020603050405020304" pitchFamily="18" charset="0"/>
              </a:rPr>
              <a:t> </a:t>
            </a:r>
            <a:r>
              <a:rPr sz="1800" dirty="0">
                <a:solidFill>
                  <a:schemeClr val="tx1"/>
                </a:solidFill>
                <a:latin typeface="Times New Roman" panose="02020603050405020304" pitchFamily="18" charset="0"/>
                <a:cs typeface="Times New Roman" panose="02020603050405020304" pitchFamily="18" charset="0"/>
              </a:rPr>
              <a:t>to</a:t>
            </a:r>
            <a:r>
              <a:rPr sz="1800" spc="57" dirty="0">
                <a:solidFill>
                  <a:schemeClr val="tx1"/>
                </a:solidFill>
                <a:latin typeface="Times New Roman" panose="02020603050405020304" pitchFamily="18" charset="0"/>
                <a:cs typeface="Times New Roman" panose="02020603050405020304" pitchFamily="18" charset="0"/>
              </a:rPr>
              <a:t> </a:t>
            </a:r>
            <a:r>
              <a:rPr sz="1800" dirty="0">
                <a:solidFill>
                  <a:schemeClr val="tx1"/>
                </a:solidFill>
                <a:latin typeface="Times New Roman" panose="02020603050405020304" pitchFamily="18" charset="0"/>
                <a:cs typeface="Times New Roman" panose="02020603050405020304" pitchFamily="18" charset="0"/>
              </a:rPr>
              <a:t>communicate</a:t>
            </a:r>
            <a:r>
              <a:rPr sz="1800" spc="49" dirty="0">
                <a:solidFill>
                  <a:schemeClr val="tx1"/>
                </a:solidFill>
                <a:latin typeface="Times New Roman" panose="02020603050405020304" pitchFamily="18" charset="0"/>
                <a:cs typeface="Times New Roman" panose="02020603050405020304" pitchFamily="18" charset="0"/>
              </a:rPr>
              <a:t> </a:t>
            </a:r>
            <a:r>
              <a:rPr sz="1800" dirty="0">
                <a:solidFill>
                  <a:schemeClr val="tx1"/>
                </a:solidFill>
                <a:latin typeface="Times New Roman" panose="02020603050405020304" pitchFamily="18" charset="0"/>
                <a:cs typeface="Times New Roman" panose="02020603050405020304" pitchFamily="18" charset="0"/>
              </a:rPr>
              <a:t>with</a:t>
            </a:r>
            <a:r>
              <a:rPr sz="1800" spc="53" dirty="0">
                <a:solidFill>
                  <a:schemeClr val="tx1"/>
                </a:solidFill>
                <a:latin typeface="Times New Roman" panose="02020603050405020304" pitchFamily="18" charset="0"/>
                <a:cs typeface="Times New Roman" panose="02020603050405020304" pitchFamily="18" charset="0"/>
              </a:rPr>
              <a:t> </a:t>
            </a:r>
            <a:r>
              <a:rPr sz="1800" dirty="0">
                <a:solidFill>
                  <a:schemeClr val="tx1"/>
                </a:solidFill>
                <a:latin typeface="Times New Roman" panose="02020603050405020304" pitchFamily="18" charset="0"/>
                <a:cs typeface="Times New Roman" panose="02020603050405020304" pitchFamily="18" charset="0"/>
              </a:rPr>
              <a:t>the</a:t>
            </a:r>
            <a:r>
              <a:rPr sz="1800" spc="53" dirty="0">
                <a:solidFill>
                  <a:schemeClr val="tx1"/>
                </a:solidFill>
                <a:latin typeface="Times New Roman" panose="02020603050405020304" pitchFamily="18" charset="0"/>
                <a:cs typeface="Times New Roman" panose="02020603050405020304" pitchFamily="18" charset="0"/>
              </a:rPr>
              <a:t> </a:t>
            </a:r>
            <a:r>
              <a:rPr sz="1800" spc="-8" dirty="0">
                <a:solidFill>
                  <a:schemeClr val="tx1"/>
                </a:solidFill>
                <a:latin typeface="Times New Roman" panose="02020603050405020304" pitchFamily="18" charset="0"/>
                <a:cs typeface="Times New Roman" panose="02020603050405020304" pitchFamily="18" charset="0"/>
              </a:rPr>
              <a:t>customer</a:t>
            </a:r>
            <a:r>
              <a:rPr sz="1800" spc="379" dirty="0">
                <a:solidFill>
                  <a:schemeClr val="tx1"/>
                </a:solidFill>
                <a:latin typeface="Times New Roman" panose="02020603050405020304" pitchFamily="18" charset="0"/>
                <a:cs typeface="Times New Roman" panose="02020603050405020304" pitchFamily="18" charset="0"/>
              </a:rPr>
              <a:t> </a:t>
            </a:r>
            <a:r>
              <a:rPr sz="1800" dirty="0">
                <a:solidFill>
                  <a:schemeClr val="tx1"/>
                </a:solidFill>
                <a:latin typeface="Times New Roman" panose="02020603050405020304" pitchFamily="18" charset="0"/>
                <a:cs typeface="Times New Roman" panose="02020603050405020304" pitchFamily="18" charset="0"/>
              </a:rPr>
              <a:t>in</a:t>
            </a:r>
            <a:r>
              <a:rPr sz="1800" spc="26" dirty="0">
                <a:solidFill>
                  <a:schemeClr val="tx1"/>
                </a:solidFill>
                <a:latin typeface="Times New Roman" panose="02020603050405020304" pitchFamily="18" charset="0"/>
                <a:cs typeface="Times New Roman" panose="02020603050405020304" pitchFamily="18" charset="0"/>
              </a:rPr>
              <a:t> </a:t>
            </a:r>
            <a:r>
              <a:rPr sz="1800" dirty="0">
                <a:solidFill>
                  <a:schemeClr val="tx1"/>
                </a:solidFill>
                <a:latin typeface="Times New Roman" panose="02020603050405020304" pitchFamily="18" charset="0"/>
                <a:cs typeface="Times New Roman" panose="02020603050405020304" pitchFamily="18" charset="0"/>
              </a:rPr>
              <a:t>a</a:t>
            </a:r>
            <a:r>
              <a:rPr sz="1800" spc="30" dirty="0">
                <a:solidFill>
                  <a:schemeClr val="tx1"/>
                </a:solidFill>
                <a:latin typeface="Times New Roman" panose="02020603050405020304" pitchFamily="18" charset="0"/>
                <a:cs typeface="Times New Roman" panose="02020603050405020304" pitchFamily="18" charset="0"/>
              </a:rPr>
              <a:t> </a:t>
            </a:r>
            <a:r>
              <a:rPr sz="1800" dirty="0">
                <a:solidFill>
                  <a:schemeClr val="tx1"/>
                </a:solidFill>
                <a:latin typeface="Times New Roman" panose="02020603050405020304" pitchFamily="18" charset="0"/>
                <a:cs typeface="Times New Roman" panose="02020603050405020304" pitchFamily="18" charset="0"/>
              </a:rPr>
              <a:t>timely</a:t>
            </a:r>
            <a:r>
              <a:rPr sz="1800" spc="34" dirty="0">
                <a:solidFill>
                  <a:schemeClr val="tx1"/>
                </a:solidFill>
                <a:latin typeface="Times New Roman" panose="02020603050405020304" pitchFamily="18" charset="0"/>
                <a:cs typeface="Times New Roman" panose="02020603050405020304" pitchFamily="18" charset="0"/>
              </a:rPr>
              <a:t> </a:t>
            </a:r>
            <a:r>
              <a:rPr sz="1800" spc="-8" dirty="0">
                <a:solidFill>
                  <a:schemeClr val="tx1"/>
                </a:solidFill>
                <a:latin typeface="Times New Roman" panose="02020603050405020304" pitchFamily="18" charset="0"/>
                <a:cs typeface="Times New Roman" panose="02020603050405020304" pitchFamily="18" charset="0"/>
              </a:rPr>
              <a:t>manner.</a:t>
            </a:r>
            <a:endParaRPr sz="1800" dirty="0">
              <a:solidFill>
                <a:schemeClr val="tx1"/>
              </a:solidFill>
              <a:latin typeface="Times New Roman" panose="02020603050405020304" pitchFamily="18" charset="0"/>
              <a:cs typeface="Times New Roman" panose="02020603050405020304" pitchFamily="18" charset="0"/>
            </a:endParaRPr>
          </a:p>
          <a:p>
            <a:pPr marL="266305" marR="77392" indent="-257172">
              <a:spcBef>
                <a:spcPts val="231"/>
              </a:spcBef>
              <a:buClr>
                <a:schemeClr val="tx1"/>
              </a:buClr>
              <a:buSzPct val="74074"/>
              <a:buFont typeface="Wingdings"/>
              <a:buChar char=""/>
              <a:tabLst>
                <a:tab pos="266305" algn="l"/>
                <a:tab pos="266786" algn="l"/>
              </a:tabLst>
            </a:pPr>
            <a:r>
              <a:rPr sz="2000" i="1" dirty="0">
                <a:solidFill>
                  <a:schemeClr val="accent5"/>
                </a:solidFill>
                <a:latin typeface="Times New Roman" panose="02020603050405020304" pitchFamily="18" charset="0"/>
                <a:cs typeface="Times New Roman" panose="02020603050405020304" pitchFamily="18" charset="0"/>
              </a:rPr>
              <a:t>Process definition</a:t>
            </a:r>
            <a:r>
              <a:rPr sz="1800" dirty="0">
                <a:solidFill>
                  <a:schemeClr val="tx1"/>
                </a:solidFill>
                <a:latin typeface="Times New Roman" panose="02020603050405020304" pitchFamily="18" charset="0"/>
                <a:cs typeface="Times New Roman" panose="02020603050405020304" pitchFamily="18" charset="0"/>
              </a:rPr>
              <a:t>—the</a:t>
            </a:r>
            <a:r>
              <a:rPr sz="1800" spc="61" dirty="0">
                <a:solidFill>
                  <a:schemeClr val="tx1"/>
                </a:solidFill>
                <a:latin typeface="Times New Roman" panose="02020603050405020304" pitchFamily="18" charset="0"/>
                <a:cs typeface="Times New Roman" panose="02020603050405020304" pitchFamily="18" charset="0"/>
              </a:rPr>
              <a:t> </a:t>
            </a:r>
            <a:r>
              <a:rPr sz="1800" dirty="0">
                <a:solidFill>
                  <a:schemeClr val="tx1"/>
                </a:solidFill>
                <a:latin typeface="Times New Roman" panose="02020603050405020304" pitchFamily="18" charset="0"/>
                <a:cs typeface="Times New Roman" panose="02020603050405020304" pitchFamily="18" charset="0"/>
              </a:rPr>
              <a:t>degree</a:t>
            </a:r>
            <a:r>
              <a:rPr sz="1800" spc="53" dirty="0">
                <a:solidFill>
                  <a:schemeClr val="tx1"/>
                </a:solidFill>
                <a:latin typeface="Times New Roman" panose="02020603050405020304" pitchFamily="18" charset="0"/>
                <a:cs typeface="Times New Roman" panose="02020603050405020304" pitchFamily="18" charset="0"/>
              </a:rPr>
              <a:t> </a:t>
            </a:r>
            <a:r>
              <a:rPr sz="1800" dirty="0">
                <a:solidFill>
                  <a:schemeClr val="tx1"/>
                </a:solidFill>
                <a:latin typeface="Times New Roman" panose="02020603050405020304" pitchFamily="18" charset="0"/>
                <a:cs typeface="Times New Roman" panose="02020603050405020304" pitchFamily="18" charset="0"/>
              </a:rPr>
              <a:t>to</a:t>
            </a:r>
            <a:r>
              <a:rPr sz="1800" spc="57" dirty="0">
                <a:solidFill>
                  <a:schemeClr val="tx1"/>
                </a:solidFill>
                <a:latin typeface="Times New Roman" panose="02020603050405020304" pitchFamily="18" charset="0"/>
                <a:cs typeface="Times New Roman" panose="02020603050405020304" pitchFamily="18" charset="0"/>
              </a:rPr>
              <a:t> </a:t>
            </a:r>
            <a:r>
              <a:rPr sz="1800" dirty="0">
                <a:solidFill>
                  <a:schemeClr val="tx1"/>
                </a:solidFill>
                <a:latin typeface="Times New Roman" panose="02020603050405020304" pitchFamily="18" charset="0"/>
                <a:cs typeface="Times New Roman" panose="02020603050405020304" pitchFamily="18" charset="0"/>
              </a:rPr>
              <a:t>which</a:t>
            </a:r>
            <a:r>
              <a:rPr sz="1800" spc="53" dirty="0">
                <a:solidFill>
                  <a:schemeClr val="tx1"/>
                </a:solidFill>
                <a:latin typeface="Times New Roman" panose="02020603050405020304" pitchFamily="18" charset="0"/>
                <a:cs typeface="Times New Roman" panose="02020603050405020304" pitchFamily="18" charset="0"/>
              </a:rPr>
              <a:t> </a:t>
            </a:r>
            <a:r>
              <a:rPr sz="1800" spc="-19" dirty="0">
                <a:solidFill>
                  <a:schemeClr val="tx1"/>
                </a:solidFill>
                <a:latin typeface="Times New Roman" panose="02020603050405020304" pitchFamily="18" charset="0"/>
                <a:cs typeface="Times New Roman" panose="02020603050405020304" pitchFamily="18" charset="0"/>
              </a:rPr>
              <a:t>the </a:t>
            </a:r>
            <a:r>
              <a:rPr sz="1800" dirty="0">
                <a:solidFill>
                  <a:schemeClr val="tx1"/>
                </a:solidFill>
                <a:latin typeface="Times New Roman" panose="02020603050405020304" pitchFamily="18" charset="0"/>
                <a:cs typeface="Times New Roman" panose="02020603050405020304" pitchFamily="18" charset="0"/>
              </a:rPr>
              <a:t>software</a:t>
            </a:r>
            <a:r>
              <a:rPr sz="1800" spc="42" dirty="0">
                <a:solidFill>
                  <a:schemeClr val="tx1"/>
                </a:solidFill>
                <a:latin typeface="Times New Roman" panose="02020603050405020304" pitchFamily="18" charset="0"/>
                <a:cs typeface="Times New Roman" panose="02020603050405020304" pitchFamily="18" charset="0"/>
              </a:rPr>
              <a:t> </a:t>
            </a:r>
            <a:r>
              <a:rPr sz="1800" dirty="0">
                <a:solidFill>
                  <a:schemeClr val="tx1"/>
                </a:solidFill>
                <a:latin typeface="Times New Roman" panose="02020603050405020304" pitchFamily="18" charset="0"/>
                <a:cs typeface="Times New Roman" panose="02020603050405020304" pitchFamily="18" charset="0"/>
              </a:rPr>
              <a:t>process</a:t>
            </a:r>
            <a:r>
              <a:rPr sz="1800" spc="42" dirty="0">
                <a:solidFill>
                  <a:schemeClr val="tx1"/>
                </a:solidFill>
                <a:latin typeface="Times New Roman" panose="02020603050405020304" pitchFamily="18" charset="0"/>
                <a:cs typeface="Times New Roman" panose="02020603050405020304" pitchFamily="18" charset="0"/>
              </a:rPr>
              <a:t> </a:t>
            </a:r>
            <a:r>
              <a:rPr sz="1800" dirty="0">
                <a:solidFill>
                  <a:schemeClr val="tx1"/>
                </a:solidFill>
                <a:latin typeface="Times New Roman" panose="02020603050405020304" pitchFamily="18" charset="0"/>
                <a:cs typeface="Times New Roman" panose="02020603050405020304" pitchFamily="18" charset="0"/>
              </a:rPr>
              <a:t>has</a:t>
            </a:r>
            <a:r>
              <a:rPr sz="1800" spc="42" dirty="0">
                <a:solidFill>
                  <a:schemeClr val="tx1"/>
                </a:solidFill>
                <a:latin typeface="Times New Roman" panose="02020603050405020304" pitchFamily="18" charset="0"/>
                <a:cs typeface="Times New Roman" panose="02020603050405020304" pitchFamily="18" charset="0"/>
              </a:rPr>
              <a:t> </a:t>
            </a:r>
            <a:r>
              <a:rPr sz="1800" dirty="0">
                <a:solidFill>
                  <a:schemeClr val="tx1"/>
                </a:solidFill>
                <a:latin typeface="Times New Roman" panose="02020603050405020304" pitchFamily="18" charset="0"/>
                <a:cs typeface="Times New Roman" panose="02020603050405020304" pitchFamily="18" charset="0"/>
              </a:rPr>
              <a:t>been</a:t>
            </a:r>
            <a:r>
              <a:rPr sz="1800" spc="42" dirty="0">
                <a:solidFill>
                  <a:schemeClr val="tx1"/>
                </a:solidFill>
                <a:latin typeface="Times New Roman" panose="02020603050405020304" pitchFamily="18" charset="0"/>
                <a:cs typeface="Times New Roman" panose="02020603050405020304" pitchFamily="18" charset="0"/>
              </a:rPr>
              <a:t> </a:t>
            </a:r>
            <a:r>
              <a:rPr sz="1800" dirty="0">
                <a:solidFill>
                  <a:schemeClr val="tx1"/>
                </a:solidFill>
                <a:latin typeface="Times New Roman" panose="02020603050405020304" pitchFamily="18" charset="0"/>
                <a:cs typeface="Times New Roman" panose="02020603050405020304" pitchFamily="18" charset="0"/>
              </a:rPr>
              <a:t>defined</a:t>
            </a:r>
            <a:r>
              <a:rPr sz="1800" spc="45" dirty="0">
                <a:solidFill>
                  <a:schemeClr val="tx1"/>
                </a:solidFill>
                <a:latin typeface="Times New Roman" panose="02020603050405020304" pitchFamily="18" charset="0"/>
                <a:cs typeface="Times New Roman" panose="02020603050405020304" pitchFamily="18" charset="0"/>
              </a:rPr>
              <a:t> </a:t>
            </a:r>
            <a:r>
              <a:rPr sz="1800" dirty="0">
                <a:solidFill>
                  <a:schemeClr val="tx1"/>
                </a:solidFill>
                <a:latin typeface="Times New Roman" panose="02020603050405020304" pitchFamily="18" charset="0"/>
                <a:cs typeface="Times New Roman" panose="02020603050405020304" pitchFamily="18" charset="0"/>
              </a:rPr>
              <a:t>and</a:t>
            </a:r>
            <a:r>
              <a:rPr sz="1800" spc="42" dirty="0">
                <a:solidFill>
                  <a:schemeClr val="tx1"/>
                </a:solidFill>
                <a:latin typeface="Times New Roman" panose="02020603050405020304" pitchFamily="18" charset="0"/>
                <a:cs typeface="Times New Roman" panose="02020603050405020304" pitchFamily="18" charset="0"/>
              </a:rPr>
              <a:t> </a:t>
            </a:r>
            <a:r>
              <a:rPr sz="1800" dirty="0">
                <a:solidFill>
                  <a:schemeClr val="tx1"/>
                </a:solidFill>
                <a:latin typeface="Times New Roman" panose="02020603050405020304" pitchFamily="18" charset="0"/>
                <a:cs typeface="Times New Roman" panose="02020603050405020304" pitchFamily="18" charset="0"/>
              </a:rPr>
              <a:t>is</a:t>
            </a:r>
            <a:r>
              <a:rPr sz="1800" spc="42" dirty="0">
                <a:solidFill>
                  <a:schemeClr val="tx1"/>
                </a:solidFill>
                <a:latin typeface="Times New Roman" panose="02020603050405020304" pitchFamily="18" charset="0"/>
                <a:cs typeface="Times New Roman" panose="02020603050405020304" pitchFamily="18" charset="0"/>
              </a:rPr>
              <a:t> </a:t>
            </a:r>
            <a:r>
              <a:rPr sz="1800" dirty="0">
                <a:solidFill>
                  <a:schemeClr val="tx1"/>
                </a:solidFill>
                <a:latin typeface="Times New Roman" panose="02020603050405020304" pitchFamily="18" charset="0"/>
                <a:cs typeface="Times New Roman" panose="02020603050405020304" pitchFamily="18" charset="0"/>
              </a:rPr>
              <a:t>followed</a:t>
            </a:r>
            <a:r>
              <a:rPr sz="1800" spc="49" dirty="0">
                <a:solidFill>
                  <a:schemeClr val="tx1"/>
                </a:solidFill>
                <a:latin typeface="Times New Roman" panose="02020603050405020304" pitchFamily="18" charset="0"/>
                <a:cs typeface="Times New Roman" panose="02020603050405020304" pitchFamily="18" charset="0"/>
              </a:rPr>
              <a:t> </a:t>
            </a:r>
            <a:r>
              <a:rPr sz="1800" dirty="0">
                <a:solidFill>
                  <a:schemeClr val="tx1"/>
                </a:solidFill>
                <a:latin typeface="Times New Roman" panose="02020603050405020304" pitchFamily="18" charset="0"/>
                <a:cs typeface="Times New Roman" panose="02020603050405020304" pitchFamily="18" charset="0"/>
              </a:rPr>
              <a:t>by</a:t>
            </a:r>
            <a:r>
              <a:rPr sz="1800" spc="42" dirty="0">
                <a:solidFill>
                  <a:schemeClr val="tx1"/>
                </a:solidFill>
                <a:latin typeface="Times New Roman" panose="02020603050405020304" pitchFamily="18" charset="0"/>
                <a:cs typeface="Times New Roman" panose="02020603050405020304" pitchFamily="18" charset="0"/>
              </a:rPr>
              <a:t> </a:t>
            </a:r>
            <a:r>
              <a:rPr sz="1800" dirty="0">
                <a:solidFill>
                  <a:schemeClr val="tx1"/>
                </a:solidFill>
                <a:latin typeface="Times New Roman" panose="02020603050405020304" pitchFamily="18" charset="0"/>
                <a:cs typeface="Times New Roman" panose="02020603050405020304" pitchFamily="18" charset="0"/>
              </a:rPr>
              <a:t>the</a:t>
            </a:r>
            <a:r>
              <a:rPr sz="1800" spc="45" dirty="0">
                <a:solidFill>
                  <a:schemeClr val="tx1"/>
                </a:solidFill>
                <a:latin typeface="Times New Roman" panose="02020603050405020304" pitchFamily="18" charset="0"/>
                <a:cs typeface="Times New Roman" panose="02020603050405020304" pitchFamily="18" charset="0"/>
              </a:rPr>
              <a:t> </a:t>
            </a:r>
            <a:r>
              <a:rPr sz="1800" spc="-8" dirty="0">
                <a:solidFill>
                  <a:schemeClr val="tx1"/>
                </a:solidFill>
                <a:latin typeface="Times New Roman" panose="02020603050405020304" pitchFamily="18" charset="0"/>
                <a:cs typeface="Times New Roman" panose="02020603050405020304" pitchFamily="18" charset="0"/>
              </a:rPr>
              <a:t>development organization.</a:t>
            </a:r>
            <a:endParaRPr sz="1800" dirty="0">
              <a:solidFill>
                <a:schemeClr val="tx1"/>
              </a:solidFill>
              <a:latin typeface="Times New Roman" panose="02020603050405020304" pitchFamily="18" charset="0"/>
              <a:cs typeface="Times New Roman" panose="02020603050405020304" pitchFamily="18" charset="0"/>
            </a:endParaRPr>
          </a:p>
          <a:p>
            <a:pPr marL="266305" marR="218716" indent="-257172">
              <a:spcBef>
                <a:spcPts val="291"/>
              </a:spcBef>
              <a:buClr>
                <a:schemeClr val="tx1"/>
              </a:buClr>
              <a:buSzPct val="74074"/>
              <a:buFont typeface="Wingdings"/>
              <a:buChar char=""/>
              <a:tabLst>
                <a:tab pos="266305" algn="l"/>
                <a:tab pos="266786" algn="l"/>
              </a:tabLst>
            </a:pPr>
            <a:r>
              <a:rPr sz="2000" i="1" dirty="0">
                <a:solidFill>
                  <a:schemeClr val="accent5"/>
                </a:solidFill>
                <a:latin typeface="Times New Roman" panose="02020603050405020304" pitchFamily="18" charset="0"/>
                <a:cs typeface="Times New Roman" panose="02020603050405020304" pitchFamily="18" charset="0"/>
              </a:rPr>
              <a:t>Development environment</a:t>
            </a:r>
            <a:r>
              <a:rPr sz="1800" dirty="0">
                <a:solidFill>
                  <a:schemeClr val="tx1"/>
                </a:solidFill>
                <a:latin typeface="Times New Roman" panose="02020603050405020304" pitchFamily="18" charset="0"/>
                <a:cs typeface="Times New Roman" panose="02020603050405020304" pitchFamily="18" charset="0"/>
              </a:rPr>
              <a:t>—risks</a:t>
            </a:r>
            <a:r>
              <a:rPr sz="1800" spc="68" dirty="0">
                <a:solidFill>
                  <a:schemeClr val="tx1"/>
                </a:solidFill>
                <a:latin typeface="Times New Roman" panose="02020603050405020304" pitchFamily="18" charset="0"/>
                <a:cs typeface="Times New Roman" panose="02020603050405020304" pitchFamily="18" charset="0"/>
              </a:rPr>
              <a:t> </a:t>
            </a:r>
            <a:r>
              <a:rPr sz="1800" dirty="0">
                <a:solidFill>
                  <a:schemeClr val="tx1"/>
                </a:solidFill>
                <a:latin typeface="Times New Roman" panose="02020603050405020304" pitchFamily="18" charset="0"/>
                <a:cs typeface="Times New Roman" panose="02020603050405020304" pitchFamily="18" charset="0"/>
              </a:rPr>
              <a:t>associated</a:t>
            </a:r>
            <a:r>
              <a:rPr sz="1800" spc="68" dirty="0">
                <a:solidFill>
                  <a:schemeClr val="tx1"/>
                </a:solidFill>
                <a:latin typeface="Times New Roman" panose="02020603050405020304" pitchFamily="18" charset="0"/>
                <a:cs typeface="Times New Roman" panose="02020603050405020304" pitchFamily="18" charset="0"/>
              </a:rPr>
              <a:t> </a:t>
            </a:r>
            <a:r>
              <a:rPr sz="1800" dirty="0">
                <a:solidFill>
                  <a:schemeClr val="tx1"/>
                </a:solidFill>
                <a:latin typeface="Times New Roman" panose="02020603050405020304" pitchFamily="18" charset="0"/>
                <a:cs typeface="Times New Roman" panose="02020603050405020304" pitchFamily="18" charset="0"/>
              </a:rPr>
              <a:t>with</a:t>
            </a:r>
            <a:r>
              <a:rPr sz="1800" spc="72" dirty="0">
                <a:solidFill>
                  <a:schemeClr val="tx1"/>
                </a:solidFill>
                <a:latin typeface="Times New Roman" panose="02020603050405020304" pitchFamily="18" charset="0"/>
                <a:cs typeface="Times New Roman" panose="02020603050405020304" pitchFamily="18" charset="0"/>
              </a:rPr>
              <a:t> </a:t>
            </a:r>
            <a:r>
              <a:rPr sz="1800" dirty="0">
                <a:solidFill>
                  <a:schemeClr val="tx1"/>
                </a:solidFill>
                <a:latin typeface="Times New Roman" panose="02020603050405020304" pitchFamily="18" charset="0"/>
                <a:cs typeface="Times New Roman" panose="02020603050405020304" pitchFamily="18" charset="0"/>
              </a:rPr>
              <a:t>the</a:t>
            </a:r>
            <a:r>
              <a:rPr sz="1800" spc="72" dirty="0">
                <a:solidFill>
                  <a:schemeClr val="tx1"/>
                </a:solidFill>
                <a:latin typeface="Times New Roman" panose="02020603050405020304" pitchFamily="18" charset="0"/>
                <a:cs typeface="Times New Roman" panose="02020603050405020304" pitchFamily="18" charset="0"/>
              </a:rPr>
              <a:t> </a:t>
            </a:r>
            <a:r>
              <a:rPr sz="1800" dirty="0">
                <a:solidFill>
                  <a:schemeClr val="tx1"/>
                </a:solidFill>
                <a:latin typeface="Times New Roman" panose="02020603050405020304" pitchFamily="18" charset="0"/>
                <a:cs typeface="Times New Roman" panose="02020603050405020304" pitchFamily="18" charset="0"/>
              </a:rPr>
              <a:t>availability</a:t>
            </a:r>
            <a:r>
              <a:rPr sz="1800" spc="68" dirty="0">
                <a:solidFill>
                  <a:schemeClr val="tx1"/>
                </a:solidFill>
                <a:latin typeface="Times New Roman" panose="02020603050405020304" pitchFamily="18" charset="0"/>
                <a:cs typeface="Times New Roman" panose="02020603050405020304" pitchFamily="18" charset="0"/>
              </a:rPr>
              <a:t> </a:t>
            </a:r>
            <a:r>
              <a:rPr sz="1800" spc="-19" dirty="0">
                <a:solidFill>
                  <a:schemeClr val="tx1"/>
                </a:solidFill>
                <a:latin typeface="Times New Roman" panose="02020603050405020304" pitchFamily="18" charset="0"/>
                <a:cs typeface="Times New Roman" panose="02020603050405020304" pitchFamily="18" charset="0"/>
              </a:rPr>
              <a:t>and </a:t>
            </a:r>
            <a:r>
              <a:rPr sz="1800" dirty="0">
                <a:solidFill>
                  <a:schemeClr val="tx1"/>
                </a:solidFill>
                <a:latin typeface="Times New Roman" panose="02020603050405020304" pitchFamily="18" charset="0"/>
                <a:cs typeface="Times New Roman" panose="02020603050405020304" pitchFamily="18" charset="0"/>
              </a:rPr>
              <a:t>quality</a:t>
            </a:r>
            <a:r>
              <a:rPr sz="1800" spc="26" dirty="0">
                <a:solidFill>
                  <a:schemeClr val="tx1"/>
                </a:solidFill>
                <a:latin typeface="Times New Roman" panose="02020603050405020304" pitchFamily="18" charset="0"/>
                <a:cs typeface="Times New Roman" panose="02020603050405020304" pitchFamily="18" charset="0"/>
              </a:rPr>
              <a:t> </a:t>
            </a:r>
            <a:r>
              <a:rPr sz="1800" dirty="0">
                <a:solidFill>
                  <a:schemeClr val="tx1"/>
                </a:solidFill>
                <a:latin typeface="Times New Roman" panose="02020603050405020304" pitchFamily="18" charset="0"/>
                <a:cs typeface="Times New Roman" panose="02020603050405020304" pitchFamily="18" charset="0"/>
              </a:rPr>
              <a:t>of</a:t>
            </a:r>
            <a:r>
              <a:rPr sz="1800" spc="30" dirty="0">
                <a:solidFill>
                  <a:schemeClr val="tx1"/>
                </a:solidFill>
                <a:latin typeface="Times New Roman" panose="02020603050405020304" pitchFamily="18" charset="0"/>
                <a:cs typeface="Times New Roman" panose="02020603050405020304" pitchFamily="18" charset="0"/>
              </a:rPr>
              <a:t> </a:t>
            </a:r>
            <a:r>
              <a:rPr sz="1800" dirty="0">
                <a:solidFill>
                  <a:schemeClr val="tx1"/>
                </a:solidFill>
                <a:latin typeface="Times New Roman" panose="02020603050405020304" pitchFamily="18" charset="0"/>
                <a:cs typeface="Times New Roman" panose="02020603050405020304" pitchFamily="18" charset="0"/>
              </a:rPr>
              <a:t>the</a:t>
            </a:r>
            <a:r>
              <a:rPr sz="1800" spc="34" dirty="0">
                <a:solidFill>
                  <a:schemeClr val="tx1"/>
                </a:solidFill>
                <a:latin typeface="Times New Roman" panose="02020603050405020304" pitchFamily="18" charset="0"/>
                <a:cs typeface="Times New Roman" panose="02020603050405020304" pitchFamily="18" charset="0"/>
              </a:rPr>
              <a:t> </a:t>
            </a:r>
            <a:r>
              <a:rPr sz="1800" dirty="0">
                <a:solidFill>
                  <a:schemeClr val="tx1"/>
                </a:solidFill>
                <a:latin typeface="Times New Roman" panose="02020603050405020304" pitchFamily="18" charset="0"/>
                <a:cs typeface="Times New Roman" panose="02020603050405020304" pitchFamily="18" charset="0"/>
              </a:rPr>
              <a:t>tools</a:t>
            </a:r>
            <a:r>
              <a:rPr sz="1800" spc="34" dirty="0">
                <a:solidFill>
                  <a:schemeClr val="tx1"/>
                </a:solidFill>
                <a:latin typeface="Times New Roman" panose="02020603050405020304" pitchFamily="18" charset="0"/>
                <a:cs typeface="Times New Roman" panose="02020603050405020304" pitchFamily="18" charset="0"/>
              </a:rPr>
              <a:t> </a:t>
            </a:r>
            <a:r>
              <a:rPr sz="1800" dirty="0">
                <a:solidFill>
                  <a:schemeClr val="tx1"/>
                </a:solidFill>
                <a:latin typeface="Times New Roman" panose="02020603050405020304" pitchFamily="18" charset="0"/>
                <a:cs typeface="Times New Roman" panose="02020603050405020304" pitchFamily="18" charset="0"/>
              </a:rPr>
              <a:t>to</a:t>
            </a:r>
            <a:r>
              <a:rPr sz="1800" spc="34" dirty="0">
                <a:solidFill>
                  <a:schemeClr val="tx1"/>
                </a:solidFill>
                <a:latin typeface="Times New Roman" panose="02020603050405020304" pitchFamily="18" charset="0"/>
                <a:cs typeface="Times New Roman" panose="02020603050405020304" pitchFamily="18" charset="0"/>
              </a:rPr>
              <a:t> </a:t>
            </a:r>
            <a:r>
              <a:rPr sz="1800" dirty="0">
                <a:solidFill>
                  <a:schemeClr val="tx1"/>
                </a:solidFill>
                <a:latin typeface="Times New Roman" panose="02020603050405020304" pitchFamily="18" charset="0"/>
                <a:cs typeface="Times New Roman" panose="02020603050405020304" pitchFamily="18" charset="0"/>
              </a:rPr>
              <a:t>be</a:t>
            </a:r>
            <a:r>
              <a:rPr sz="1800" spc="30" dirty="0">
                <a:solidFill>
                  <a:schemeClr val="tx1"/>
                </a:solidFill>
                <a:latin typeface="Times New Roman" panose="02020603050405020304" pitchFamily="18" charset="0"/>
                <a:cs typeface="Times New Roman" panose="02020603050405020304" pitchFamily="18" charset="0"/>
              </a:rPr>
              <a:t> </a:t>
            </a:r>
            <a:r>
              <a:rPr sz="1800" dirty="0">
                <a:solidFill>
                  <a:schemeClr val="tx1"/>
                </a:solidFill>
                <a:latin typeface="Times New Roman" panose="02020603050405020304" pitchFamily="18" charset="0"/>
                <a:cs typeface="Times New Roman" panose="02020603050405020304" pitchFamily="18" charset="0"/>
              </a:rPr>
              <a:t>used</a:t>
            </a:r>
            <a:r>
              <a:rPr sz="1800" spc="30" dirty="0">
                <a:solidFill>
                  <a:schemeClr val="tx1"/>
                </a:solidFill>
                <a:latin typeface="Times New Roman" panose="02020603050405020304" pitchFamily="18" charset="0"/>
                <a:cs typeface="Times New Roman" panose="02020603050405020304" pitchFamily="18" charset="0"/>
              </a:rPr>
              <a:t> </a:t>
            </a:r>
            <a:r>
              <a:rPr sz="1800" dirty="0">
                <a:solidFill>
                  <a:schemeClr val="tx1"/>
                </a:solidFill>
                <a:latin typeface="Times New Roman" panose="02020603050405020304" pitchFamily="18" charset="0"/>
                <a:cs typeface="Times New Roman" panose="02020603050405020304" pitchFamily="18" charset="0"/>
              </a:rPr>
              <a:t>to</a:t>
            </a:r>
            <a:r>
              <a:rPr sz="1800" spc="34" dirty="0">
                <a:solidFill>
                  <a:schemeClr val="tx1"/>
                </a:solidFill>
                <a:latin typeface="Times New Roman" panose="02020603050405020304" pitchFamily="18" charset="0"/>
                <a:cs typeface="Times New Roman" panose="02020603050405020304" pitchFamily="18" charset="0"/>
              </a:rPr>
              <a:t> </a:t>
            </a:r>
            <a:r>
              <a:rPr sz="1800" dirty="0">
                <a:solidFill>
                  <a:schemeClr val="tx1"/>
                </a:solidFill>
                <a:latin typeface="Times New Roman" panose="02020603050405020304" pitchFamily="18" charset="0"/>
                <a:cs typeface="Times New Roman" panose="02020603050405020304" pitchFamily="18" charset="0"/>
              </a:rPr>
              <a:t>build</a:t>
            </a:r>
            <a:r>
              <a:rPr sz="1800" spc="30" dirty="0">
                <a:solidFill>
                  <a:schemeClr val="tx1"/>
                </a:solidFill>
                <a:latin typeface="Times New Roman" panose="02020603050405020304" pitchFamily="18" charset="0"/>
                <a:cs typeface="Times New Roman" panose="02020603050405020304" pitchFamily="18" charset="0"/>
              </a:rPr>
              <a:t> </a:t>
            </a:r>
            <a:r>
              <a:rPr sz="1800" dirty="0">
                <a:solidFill>
                  <a:schemeClr val="tx1"/>
                </a:solidFill>
                <a:latin typeface="Times New Roman" panose="02020603050405020304" pitchFamily="18" charset="0"/>
                <a:cs typeface="Times New Roman" panose="02020603050405020304" pitchFamily="18" charset="0"/>
              </a:rPr>
              <a:t>the</a:t>
            </a:r>
            <a:r>
              <a:rPr sz="1800" spc="34" dirty="0">
                <a:solidFill>
                  <a:schemeClr val="tx1"/>
                </a:solidFill>
                <a:latin typeface="Times New Roman" panose="02020603050405020304" pitchFamily="18" charset="0"/>
                <a:cs typeface="Times New Roman" panose="02020603050405020304" pitchFamily="18" charset="0"/>
              </a:rPr>
              <a:t> </a:t>
            </a:r>
            <a:r>
              <a:rPr sz="1800" spc="-8" dirty="0">
                <a:solidFill>
                  <a:schemeClr val="tx1"/>
                </a:solidFill>
                <a:latin typeface="Times New Roman" panose="02020603050405020304" pitchFamily="18" charset="0"/>
                <a:cs typeface="Times New Roman" panose="02020603050405020304" pitchFamily="18" charset="0"/>
              </a:rPr>
              <a:t>product.</a:t>
            </a:r>
            <a:endParaRPr sz="1800" dirty="0">
              <a:solidFill>
                <a:schemeClr val="tx1"/>
              </a:solidFill>
              <a:latin typeface="Times New Roman" panose="02020603050405020304" pitchFamily="18" charset="0"/>
              <a:cs typeface="Times New Roman" panose="02020603050405020304" pitchFamily="18" charset="0"/>
            </a:endParaRPr>
          </a:p>
          <a:p>
            <a:pPr marL="266305" marR="25958" indent="-257172">
              <a:spcBef>
                <a:spcPts val="322"/>
              </a:spcBef>
              <a:buClr>
                <a:schemeClr val="tx1"/>
              </a:buClr>
              <a:buSzPct val="74074"/>
              <a:buFont typeface="Wingdings"/>
              <a:buChar char=""/>
              <a:tabLst>
                <a:tab pos="266305" algn="l"/>
                <a:tab pos="266786" algn="l"/>
              </a:tabLst>
            </a:pPr>
            <a:r>
              <a:rPr sz="2000" i="1" dirty="0">
                <a:solidFill>
                  <a:schemeClr val="accent5"/>
                </a:solidFill>
                <a:latin typeface="Times New Roman" panose="02020603050405020304" pitchFamily="18" charset="0"/>
                <a:cs typeface="Times New Roman" panose="02020603050405020304" pitchFamily="18" charset="0"/>
              </a:rPr>
              <a:t>Technology to be built</a:t>
            </a:r>
            <a:r>
              <a:rPr sz="1800" dirty="0">
                <a:solidFill>
                  <a:schemeClr val="tx1"/>
                </a:solidFill>
                <a:latin typeface="Times New Roman" panose="02020603050405020304" pitchFamily="18" charset="0"/>
                <a:cs typeface="Times New Roman" panose="02020603050405020304" pitchFamily="18" charset="0"/>
              </a:rPr>
              <a:t>—risks</a:t>
            </a:r>
            <a:r>
              <a:rPr sz="1800" spc="53" dirty="0">
                <a:solidFill>
                  <a:schemeClr val="tx1"/>
                </a:solidFill>
                <a:latin typeface="Times New Roman" panose="02020603050405020304" pitchFamily="18" charset="0"/>
                <a:cs typeface="Times New Roman" panose="02020603050405020304" pitchFamily="18" charset="0"/>
              </a:rPr>
              <a:t> </a:t>
            </a:r>
            <a:r>
              <a:rPr sz="1800" dirty="0">
                <a:solidFill>
                  <a:schemeClr val="tx1"/>
                </a:solidFill>
                <a:latin typeface="Times New Roman" panose="02020603050405020304" pitchFamily="18" charset="0"/>
                <a:cs typeface="Times New Roman" panose="02020603050405020304" pitchFamily="18" charset="0"/>
              </a:rPr>
              <a:t>associated</a:t>
            </a:r>
            <a:r>
              <a:rPr sz="1800" spc="57" dirty="0">
                <a:solidFill>
                  <a:schemeClr val="tx1"/>
                </a:solidFill>
                <a:latin typeface="Times New Roman" panose="02020603050405020304" pitchFamily="18" charset="0"/>
                <a:cs typeface="Times New Roman" panose="02020603050405020304" pitchFamily="18" charset="0"/>
              </a:rPr>
              <a:t> </a:t>
            </a:r>
            <a:r>
              <a:rPr sz="1800" dirty="0">
                <a:solidFill>
                  <a:schemeClr val="tx1"/>
                </a:solidFill>
                <a:latin typeface="Times New Roman" panose="02020603050405020304" pitchFamily="18" charset="0"/>
                <a:cs typeface="Times New Roman" panose="02020603050405020304" pitchFamily="18" charset="0"/>
              </a:rPr>
              <a:t>with</a:t>
            </a:r>
            <a:r>
              <a:rPr sz="1800" spc="53" dirty="0">
                <a:solidFill>
                  <a:schemeClr val="tx1"/>
                </a:solidFill>
                <a:latin typeface="Times New Roman" panose="02020603050405020304" pitchFamily="18" charset="0"/>
                <a:cs typeface="Times New Roman" panose="02020603050405020304" pitchFamily="18" charset="0"/>
              </a:rPr>
              <a:t> </a:t>
            </a:r>
            <a:r>
              <a:rPr sz="1800" dirty="0">
                <a:solidFill>
                  <a:schemeClr val="tx1"/>
                </a:solidFill>
                <a:latin typeface="Times New Roman" panose="02020603050405020304" pitchFamily="18" charset="0"/>
                <a:cs typeface="Times New Roman" panose="02020603050405020304" pitchFamily="18" charset="0"/>
              </a:rPr>
              <a:t>the</a:t>
            </a:r>
            <a:r>
              <a:rPr sz="1800" spc="57" dirty="0">
                <a:solidFill>
                  <a:schemeClr val="tx1"/>
                </a:solidFill>
                <a:latin typeface="Times New Roman" panose="02020603050405020304" pitchFamily="18" charset="0"/>
                <a:cs typeface="Times New Roman" panose="02020603050405020304" pitchFamily="18" charset="0"/>
              </a:rPr>
              <a:t> </a:t>
            </a:r>
            <a:r>
              <a:rPr sz="1800" dirty="0">
                <a:solidFill>
                  <a:schemeClr val="tx1"/>
                </a:solidFill>
                <a:latin typeface="Times New Roman" panose="02020603050405020304" pitchFamily="18" charset="0"/>
                <a:cs typeface="Times New Roman" panose="02020603050405020304" pitchFamily="18" charset="0"/>
              </a:rPr>
              <a:t>complexity</a:t>
            </a:r>
            <a:r>
              <a:rPr sz="1800" spc="53" dirty="0">
                <a:solidFill>
                  <a:schemeClr val="tx1"/>
                </a:solidFill>
                <a:latin typeface="Times New Roman" panose="02020603050405020304" pitchFamily="18" charset="0"/>
                <a:cs typeface="Times New Roman" panose="02020603050405020304" pitchFamily="18" charset="0"/>
              </a:rPr>
              <a:t> </a:t>
            </a:r>
            <a:r>
              <a:rPr sz="1800" dirty="0">
                <a:solidFill>
                  <a:schemeClr val="tx1"/>
                </a:solidFill>
                <a:latin typeface="Times New Roman" panose="02020603050405020304" pitchFamily="18" charset="0"/>
                <a:cs typeface="Times New Roman" panose="02020603050405020304" pitchFamily="18" charset="0"/>
              </a:rPr>
              <a:t>of</a:t>
            </a:r>
            <a:r>
              <a:rPr sz="1800" spc="53" dirty="0">
                <a:solidFill>
                  <a:schemeClr val="tx1"/>
                </a:solidFill>
                <a:latin typeface="Times New Roman" panose="02020603050405020304" pitchFamily="18" charset="0"/>
                <a:cs typeface="Times New Roman" panose="02020603050405020304" pitchFamily="18" charset="0"/>
              </a:rPr>
              <a:t> </a:t>
            </a:r>
            <a:r>
              <a:rPr sz="1800" spc="-19" dirty="0">
                <a:solidFill>
                  <a:schemeClr val="tx1"/>
                </a:solidFill>
                <a:latin typeface="Times New Roman" panose="02020603050405020304" pitchFamily="18" charset="0"/>
                <a:cs typeface="Times New Roman" panose="02020603050405020304" pitchFamily="18" charset="0"/>
              </a:rPr>
              <a:t>the </a:t>
            </a:r>
            <a:r>
              <a:rPr lang="en-GB" sz="1800" dirty="0">
                <a:solidFill>
                  <a:schemeClr val="tx1"/>
                </a:solidFill>
                <a:latin typeface="Times New Roman" panose="02020603050405020304" pitchFamily="18" charset="0"/>
                <a:cs typeface="Times New Roman" panose="02020603050405020304" pitchFamily="18" charset="0"/>
              </a:rPr>
              <a:t>technology</a:t>
            </a:r>
            <a:r>
              <a:rPr sz="1800" spc="-8" dirty="0">
                <a:solidFill>
                  <a:schemeClr val="tx1"/>
                </a:solidFill>
                <a:latin typeface="Times New Roman" panose="02020603050405020304" pitchFamily="18" charset="0"/>
                <a:cs typeface="Times New Roman" panose="02020603050405020304" pitchFamily="18" charset="0"/>
              </a:rPr>
              <a:t>.</a:t>
            </a:r>
            <a:endParaRPr sz="1800" dirty="0">
              <a:solidFill>
                <a:schemeClr val="tx1"/>
              </a:solidFill>
              <a:latin typeface="Times New Roman" panose="02020603050405020304" pitchFamily="18" charset="0"/>
              <a:cs typeface="Times New Roman" panose="02020603050405020304" pitchFamily="18" charset="0"/>
            </a:endParaRPr>
          </a:p>
          <a:p>
            <a:pPr marL="266305" marR="114886" indent="-257172">
              <a:spcBef>
                <a:spcPts val="231"/>
              </a:spcBef>
              <a:buClr>
                <a:schemeClr val="tx1"/>
              </a:buClr>
              <a:buSzPct val="74074"/>
              <a:buFont typeface="Wingdings"/>
              <a:buChar char=""/>
              <a:tabLst>
                <a:tab pos="266305" algn="l"/>
                <a:tab pos="266786" algn="l"/>
              </a:tabLst>
            </a:pPr>
            <a:r>
              <a:rPr sz="2000" i="1" dirty="0">
                <a:solidFill>
                  <a:schemeClr val="accent5"/>
                </a:solidFill>
                <a:latin typeface="Times New Roman" panose="02020603050405020304" pitchFamily="18" charset="0"/>
                <a:cs typeface="Times New Roman" panose="02020603050405020304" pitchFamily="18" charset="0"/>
              </a:rPr>
              <a:t>Staff size and experience</a:t>
            </a:r>
            <a:r>
              <a:rPr sz="1800" dirty="0">
                <a:solidFill>
                  <a:schemeClr val="tx1"/>
                </a:solidFill>
                <a:latin typeface="Times New Roman" panose="02020603050405020304" pitchFamily="18" charset="0"/>
                <a:cs typeface="Times New Roman" panose="02020603050405020304" pitchFamily="18" charset="0"/>
              </a:rPr>
              <a:t>—risks</a:t>
            </a:r>
            <a:r>
              <a:rPr sz="1800" spc="53" dirty="0">
                <a:solidFill>
                  <a:schemeClr val="tx1"/>
                </a:solidFill>
                <a:latin typeface="Times New Roman" panose="02020603050405020304" pitchFamily="18" charset="0"/>
                <a:cs typeface="Times New Roman" panose="02020603050405020304" pitchFamily="18" charset="0"/>
              </a:rPr>
              <a:t> </a:t>
            </a:r>
            <a:r>
              <a:rPr sz="1800" dirty="0">
                <a:solidFill>
                  <a:schemeClr val="tx1"/>
                </a:solidFill>
                <a:latin typeface="Times New Roman" panose="02020603050405020304" pitchFamily="18" charset="0"/>
                <a:cs typeface="Times New Roman" panose="02020603050405020304" pitchFamily="18" charset="0"/>
              </a:rPr>
              <a:t>associated</a:t>
            </a:r>
            <a:r>
              <a:rPr sz="1800" spc="49" dirty="0">
                <a:solidFill>
                  <a:schemeClr val="tx1"/>
                </a:solidFill>
                <a:latin typeface="Times New Roman" panose="02020603050405020304" pitchFamily="18" charset="0"/>
                <a:cs typeface="Times New Roman" panose="02020603050405020304" pitchFamily="18" charset="0"/>
              </a:rPr>
              <a:t> </a:t>
            </a:r>
            <a:r>
              <a:rPr sz="1800" dirty="0">
                <a:solidFill>
                  <a:schemeClr val="tx1"/>
                </a:solidFill>
                <a:latin typeface="Times New Roman" panose="02020603050405020304" pitchFamily="18" charset="0"/>
                <a:cs typeface="Times New Roman" panose="02020603050405020304" pitchFamily="18" charset="0"/>
              </a:rPr>
              <a:t>with</a:t>
            </a:r>
            <a:r>
              <a:rPr sz="1800" spc="53" dirty="0">
                <a:solidFill>
                  <a:schemeClr val="tx1"/>
                </a:solidFill>
                <a:latin typeface="Times New Roman" panose="02020603050405020304" pitchFamily="18" charset="0"/>
                <a:cs typeface="Times New Roman" panose="02020603050405020304" pitchFamily="18" charset="0"/>
              </a:rPr>
              <a:t> </a:t>
            </a:r>
            <a:r>
              <a:rPr sz="1800" dirty="0">
                <a:solidFill>
                  <a:schemeClr val="tx1"/>
                </a:solidFill>
                <a:latin typeface="Times New Roman" panose="02020603050405020304" pitchFamily="18" charset="0"/>
                <a:cs typeface="Times New Roman" panose="02020603050405020304" pitchFamily="18" charset="0"/>
              </a:rPr>
              <a:t>the</a:t>
            </a:r>
            <a:r>
              <a:rPr sz="1800" spc="57" dirty="0">
                <a:solidFill>
                  <a:schemeClr val="tx1"/>
                </a:solidFill>
                <a:latin typeface="Times New Roman" panose="02020603050405020304" pitchFamily="18" charset="0"/>
                <a:cs typeface="Times New Roman" panose="02020603050405020304" pitchFamily="18" charset="0"/>
              </a:rPr>
              <a:t> </a:t>
            </a:r>
            <a:r>
              <a:rPr sz="1800" dirty="0">
                <a:solidFill>
                  <a:schemeClr val="tx1"/>
                </a:solidFill>
                <a:latin typeface="Times New Roman" panose="02020603050405020304" pitchFamily="18" charset="0"/>
                <a:cs typeface="Times New Roman" panose="02020603050405020304" pitchFamily="18" charset="0"/>
              </a:rPr>
              <a:t>overall</a:t>
            </a:r>
            <a:r>
              <a:rPr sz="1800" spc="53" dirty="0">
                <a:solidFill>
                  <a:schemeClr val="tx1"/>
                </a:solidFill>
                <a:latin typeface="Times New Roman" panose="02020603050405020304" pitchFamily="18" charset="0"/>
                <a:cs typeface="Times New Roman" panose="02020603050405020304" pitchFamily="18" charset="0"/>
              </a:rPr>
              <a:t> </a:t>
            </a:r>
            <a:r>
              <a:rPr sz="1800" spc="-8" dirty="0">
                <a:solidFill>
                  <a:schemeClr val="tx1"/>
                </a:solidFill>
                <a:latin typeface="Times New Roman" panose="02020603050405020304" pitchFamily="18" charset="0"/>
                <a:cs typeface="Times New Roman" panose="02020603050405020304" pitchFamily="18" charset="0"/>
              </a:rPr>
              <a:t>technical </a:t>
            </a:r>
            <a:r>
              <a:rPr sz="1800" dirty="0">
                <a:solidFill>
                  <a:schemeClr val="tx1"/>
                </a:solidFill>
                <a:latin typeface="Times New Roman" panose="02020603050405020304" pitchFamily="18" charset="0"/>
                <a:cs typeface="Times New Roman" panose="02020603050405020304" pitchFamily="18" charset="0"/>
              </a:rPr>
              <a:t>and</a:t>
            </a:r>
            <a:r>
              <a:rPr sz="1800" spc="38" dirty="0">
                <a:solidFill>
                  <a:schemeClr val="tx1"/>
                </a:solidFill>
                <a:latin typeface="Times New Roman" panose="02020603050405020304" pitchFamily="18" charset="0"/>
                <a:cs typeface="Times New Roman" panose="02020603050405020304" pitchFamily="18" charset="0"/>
              </a:rPr>
              <a:t> </a:t>
            </a:r>
            <a:r>
              <a:rPr sz="1800" dirty="0">
                <a:solidFill>
                  <a:schemeClr val="tx1"/>
                </a:solidFill>
                <a:latin typeface="Times New Roman" panose="02020603050405020304" pitchFamily="18" charset="0"/>
                <a:cs typeface="Times New Roman" panose="02020603050405020304" pitchFamily="18" charset="0"/>
              </a:rPr>
              <a:t>project</a:t>
            </a:r>
            <a:r>
              <a:rPr sz="1800" spc="42" dirty="0">
                <a:solidFill>
                  <a:schemeClr val="tx1"/>
                </a:solidFill>
                <a:latin typeface="Times New Roman" panose="02020603050405020304" pitchFamily="18" charset="0"/>
                <a:cs typeface="Times New Roman" panose="02020603050405020304" pitchFamily="18" charset="0"/>
              </a:rPr>
              <a:t> </a:t>
            </a:r>
            <a:r>
              <a:rPr sz="1800" dirty="0">
                <a:solidFill>
                  <a:schemeClr val="tx1"/>
                </a:solidFill>
                <a:latin typeface="Times New Roman" panose="02020603050405020304" pitchFamily="18" charset="0"/>
                <a:cs typeface="Times New Roman" panose="02020603050405020304" pitchFamily="18" charset="0"/>
              </a:rPr>
              <a:t>experience</a:t>
            </a:r>
            <a:r>
              <a:rPr sz="1800" spc="42" dirty="0">
                <a:solidFill>
                  <a:schemeClr val="tx1"/>
                </a:solidFill>
                <a:latin typeface="Times New Roman" panose="02020603050405020304" pitchFamily="18" charset="0"/>
                <a:cs typeface="Times New Roman" panose="02020603050405020304" pitchFamily="18" charset="0"/>
              </a:rPr>
              <a:t> </a:t>
            </a:r>
            <a:r>
              <a:rPr sz="1800" dirty="0">
                <a:solidFill>
                  <a:schemeClr val="tx1"/>
                </a:solidFill>
                <a:latin typeface="Times New Roman" panose="02020603050405020304" pitchFamily="18" charset="0"/>
                <a:cs typeface="Times New Roman" panose="02020603050405020304" pitchFamily="18" charset="0"/>
              </a:rPr>
              <a:t>of</a:t>
            </a:r>
            <a:r>
              <a:rPr sz="1800" spc="38" dirty="0">
                <a:solidFill>
                  <a:schemeClr val="tx1"/>
                </a:solidFill>
                <a:latin typeface="Times New Roman" panose="02020603050405020304" pitchFamily="18" charset="0"/>
                <a:cs typeface="Times New Roman" panose="02020603050405020304" pitchFamily="18" charset="0"/>
              </a:rPr>
              <a:t> </a:t>
            </a:r>
            <a:r>
              <a:rPr sz="1800" dirty="0">
                <a:solidFill>
                  <a:schemeClr val="tx1"/>
                </a:solidFill>
                <a:latin typeface="Times New Roman" panose="02020603050405020304" pitchFamily="18" charset="0"/>
                <a:cs typeface="Times New Roman" panose="02020603050405020304" pitchFamily="18" charset="0"/>
              </a:rPr>
              <a:t>the</a:t>
            </a:r>
            <a:r>
              <a:rPr sz="1800" spc="45" dirty="0">
                <a:solidFill>
                  <a:schemeClr val="tx1"/>
                </a:solidFill>
                <a:latin typeface="Times New Roman" panose="02020603050405020304" pitchFamily="18" charset="0"/>
                <a:cs typeface="Times New Roman" panose="02020603050405020304" pitchFamily="18" charset="0"/>
              </a:rPr>
              <a:t> </a:t>
            </a:r>
            <a:r>
              <a:rPr sz="1800" dirty="0">
                <a:solidFill>
                  <a:schemeClr val="tx1"/>
                </a:solidFill>
                <a:latin typeface="Times New Roman" panose="02020603050405020304" pitchFamily="18" charset="0"/>
                <a:cs typeface="Times New Roman" panose="02020603050405020304" pitchFamily="18" charset="0"/>
              </a:rPr>
              <a:t>software</a:t>
            </a:r>
            <a:r>
              <a:rPr sz="1800" spc="42" dirty="0">
                <a:solidFill>
                  <a:schemeClr val="tx1"/>
                </a:solidFill>
                <a:latin typeface="Times New Roman" panose="02020603050405020304" pitchFamily="18" charset="0"/>
                <a:cs typeface="Times New Roman" panose="02020603050405020304" pitchFamily="18" charset="0"/>
              </a:rPr>
              <a:t> </a:t>
            </a:r>
            <a:r>
              <a:rPr sz="1800" dirty="0">
                <a:solidFill>
                  <a:schemeClr val="tx1"/>
                </a:solidFill>
                <a:latin typeface="Times New Roman" panose="02020603050405020304" pitchFamily="18" charset="0"/>
                <a:cs typeface="Times New Roman" panose="02020603050405020304" pitchFamily="18" charset="0"/>
              </a:rPr>
              <a:t>engineers</a:t>
            </a:r>
            <a:r>
              <a:rPr sz="1800" spc="38" dirty="0">
                <a:solidFill>
                  <a:schemeClr val="tx1"/>
                </a:solidFill>
                <a:latin typeface="Times New Roman" panose="02020603050405020304" pitchFamily="18" charset="0"/>
                <a:cs typeface="Times New Roman" panose="02020603050405020304" pitchFamily="18" charset="0"/>
              </a:rPr>
              <a:t> </a:t>
            </a:r>
            <a:r>
              <a:rPr sz="1800" dirty="0">
                <a:solidFill>
                  <a:schemeClr val="tx1"/>
                </a:solidFill>
                <a:latin typeface="Times New Roman" panose="02020603050405020304" pitchFamily="18" charset="0"/>
                <a:cs typeface="Times New Roman" panose="02020603050405020304" pitchFamily="18" charset="0"/>
              </a:rPr>
              <a:t>who</a:t>
            </a:r>
            <a:r>
              <a:rPr sz="1800" spc="42" dirty="0">
                <a:solidFill>
                  <a:schemeClr val="tx1"/>
                </a:solidFill>
                <a:latin typeface="Times New Roman" panose="02020603050405020304" pitchFamily="18" charset="0"/>
                <a:cs typeface="Times New Roman" panose="02020603050405020304" pitchFamily="18" charset="0"/>
              </a:rPr>
              <a:t> </a:t>
            </a:r>
            <a:r>
              <a:rPr sz="1800" dirty="0">
                <a:solidFill>
                  <a:schemeClr val="tx1"/>
                </a:solidFill>
                <a:latin typeface="Times New Roman" panose="02020603050405020304" pitchFamily="18" charset="0"/>
                <a:cs typeface="Times New Roman" panose="02020603050405020304" pitchFamily="18" charset="0"/>
              </a:rPr>
              <a:t>will</a:t>
            </a:r>
            <a:r>
              <a:rPr sz="1800" spc="42" dirty="0">
                <a:solidFill>
                  <a:schemeClr val="tx1"/>
                </a:solidFill>
                <a:latin typeface="Times New Roman" panose="02020603050405020304" pitchFamily="18" charset="0"/>
                <a:cs typeface="Times New Roman" panose="02020603050405020304" pitchFamily="18" charset="0"/>
              </a:rPr>
              <a:t> </a:t>
            </a:r>
            <a:r>
              <a:rPr sz="1800" dirty="0">
                <a:solidFill>
                  <a:schemeClr val="tx1"/>
                </a:solidFill>
                <a:latin typeface="Times New Roman" panose="02020603050405020304" pitchFamily="18" charset="0"/>
                <a:cs typeface="Times New Roman" panose="02020603050405020304" pitchFamily="18" charset="0"/>
              </a:rPr>
              <a:t>do</a:t>
            </a:r>
            <a:r>
              <a:rPr sz="1800" spc="38" dirty="0">
                <a:solidFill>
                  <a:schemeClr val="tx1"/>
                </a:solidFill>
                <a:latin typeface="Times New Roman" panose="02020603050405020304" pitchFamily="18" charset="0"/>
                <a:cs typeface="Times New Roman" panose="02020603050405020304" pitchFamily="18" charset="0"/>
              </a:rPr>
              <a:t> </a:t>
            </a:r>
            <a:r>
              <a:rPr sz="1800" dirty="0">
                <a:solidFill>
                  <a:schemeClr val="tx1"/>
                </a:solidFill>
                <a:latin typeface="Times New Roman" panose="02020603050405020304" pitchFamily="18" charset="0"/>
                <a:cs typeface="Times New Roman" panose="02020603050405020304" pitchFamily="18" charset="0"/>
              </a:rPr>
              <a:t>the</a:t>
            </a:r>
            <a:r>
              <a:rPr sz="1800" spc="45" dirty="0">
                <a:solidFill>
                  <a:schemeClr val="tx1"/>
                </a:solidFill>
                <a:latin typeface="Times New Roman" panose="02020603050405020304" pitchFamily="18" charset="0"/>
                <a:cs typeface="Times New Roman" panose="02020603050405020304" pitchFamily="18" charset="0"/>
              </a:rPr>
              <a:t> </a:t>
            </a:r>
            <a:r>
              <a:rPr sz="1800" spc="-8" dirty="0">
                <a:solidFill>
                  <a:schemeClr val="tx1"/>
                </a:solidFill>
                <a:latin typeface="Times New Roman" panose="02020603050405020304" pitchFamily="18" charset="0"/>
                <a:cs typeface="Times New Roman" panose="02020603050405020304" pitchFamily="18" charset="0"/>
              </a:rPr>
              <a:t>work.</a:t>
            </a:r>
            <a:endParaRPr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3200" dirty="0">
                <a:solidFill>
                  <a:schemeClr val="accent5"/>
                </a:solidFill>
              </a:rPr>
              <a:t>Retrospection</a:t>
            </a:r>
            <a:endParaRPr sz="3200" dirty="0">
              <a:solidFill>
                <a:schemeClr val="accent5"/>
              </a:solidFill>
            </a:endParaRPr>
          </a:p>
        </p:txBody>
      </p:sp>
      <p:sp>
        <p:nvSpPr>
          <p:cNvPr id="96" name="Google Shape;96;p19"/>
          <p:cNvSpPr txBox="1">
            <a:spLocks noGrp="1"/>
          </p:cNvSpPr>
          <p:nvPr>
            <p:ph type="body" idx="1"/>
          </p:nvPr>
        </p:nvSpPr>
        <p:spPr>
          <a:xfrm>
            <a:off x="378608" y="1238665"/>
            <a:ext cx="8368200" cy="3738226"/>
          </a:xfrm>
          <a:prstGeom prst="rect">
            <a:avLst/>
          </a:prstGeom>
        </p:spPr>
        <p:txBody>
          <a:bodyPr spcFirstLastPara="1" wrap="square" lIns="91425" tIns="91425" rIns="91425" bIns="91425" anchor="t" anchorCtr="0">
            <a:normAutofit/>
          </a:bodyPr>
          <a:lstStyle/>
          <a:p>
            <a:pPr marL="285750" indent="-285750">
              <a:spcBef>
                <a:spcPts val="1200"/>
              </a:spcBef>
              <a:spcAft>
                <a:spcPts val="1200"/>
              </a:spcAft>
            </a:pPr>
            <a:endParaRPr lang="en-GB" sz="2000" dirty="0">
              <a:latin typeface="Times New Roman" panose="02020603050405020304" pitchFamily="18" charset="0"/>
              <a:ea typeface="SimSun" panose="02010600030101010101" pitchFamily="2" charset="-122"/>
              <a:cs typeface="Times New Roman" panose="02020603050405020304" pitchFamily="18" charset="0"/>
            </a:endParaRPr>
          </a:p>
          <a:p>
            <a:pPr marL="285750" indent="-285750">
              <a:spcBef>
                <a:spcPts val="1200"/>
              </a:spcBef>
              <a:spcAft>
                <a:spcPts val="1200"/>
              </a:spcAft>
            </a:pPr>
            <a:endParaRPr lang="en-GB" sz="2000" dirty="0"/>
          </a:p>
          <a:p>
            <a:pPr marL="0" lvl="0" indent="0" algn="l" rtl="0">
              <a:spcBef>
                <a:spcPts val="1200"/>
              </a:spcBef>
              <a:spcAft>
                <a:spcPts val="1200"/>
              </a:spcAft>
              <a:buNone/>
            </a:pPr>
            <a:endParaRPr sz="2000" dirty="0"/>
          </a:p>
        </p:txBody>
      </p:sp>
      <p:sp>
        <p:nvSpPr>
          <p:cNvPr id="97" name="Google Shape;97;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dirty="0"/>
          </a:p>
        </p:txBody>
      </p:sp>
      <p:sp>
        <p:nvSpPr>
          <p:cNvPr id="5" name="Content Placeholder 2">
            <a:extLst>
              <a:ext uri="{FF2B5EF4-FFF2-40B4-BE49-F238E27FC236}">
                <a16:creationId xmlns:a16="http://schemas.microsoft.com/office/drawing/2014/main" id="{A14419BF-26AF-7817-8D58-0E72AF385C29}"/>
              </a:ext>
            </a:extLst>
          </p:cNvPr>
          <p:cNvSpPr txBox="1">
            <a:spLocks/>
          </p:cNvSpPr>
          <p:nvPr/>
        </p:nvSpPr>
        <p:spPr>
          <a:xfrm>
            <a:off x="191589" y="1332411"/>
            <a:ext cx="8752114" cy="2299063"/>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1pPr>
            <a:lvl2pPr marL="914400" marR="0" lvl="1"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a:lnSpc>
                <a:spcPct val="200000"/>
              </a:lnSpc>
              <a:buClr>
                <a:schemeClr val="tx1"/>
              </a:buClr>
            </a:pPr>
            <a:r>
              <a:rPr lang="en-GB" sz="2000" dirty="0">
                <a:solidFill>
                  <a:schemeClr val="tx1"/>
                </a:solidFill>
                <a:latin typeface="Times New Roman" panose="02020603050405020304" pitchFamily="18" charset="0"/>
                <a:cs typeface="Times New Roman" panose="02020603050405020304" pitchFamily="18" charset="0"/>
              </a:rPr>
              <a:t>Managing Project Scope</a:t>
            </a:r>
          </a:p>
          <a:p>
            <a:pPr>
              <a:lnSpc>
                <a:spcPct val="200000"/>
              </a:lnSpc>
              <a:buClr>
                <a:schemeClr val="tx1"/>
              </a:buClr>
            </a:pPr>
            <a:r>
              <a:rPr lang="en-GB" sz="2000" dirty="0">
                <a:solidFill>
                  <a:schemeClr val="tx1"/>
                </a:solidFill>
                <a:latin typeface="Times New Roman" panose="02020603050405020304" pitchFamily="18" charset="0"/>
                <a:cs typeface="Times New Roman" panose="02020603050405020304" pitchFamily="18" charset="0"/>
              </a:rPr>
              <a:t>Managing Project Quality</a:t>
            </a:r>
          </a:p>
          <a:p>
            <a:pPr>
              <a:lnSpc>
                <a:spcPct val="200000"/>
              </a:lnSpc>
              <a:buClr>
                <a:schemeClr val="tx1"/>
              </a:buClr>
            </a:pPr>
            <a:r>
              <a:rPr lang="en-GB" sz="2000" dirty="0">
                <a:solidFill>
                  <a:schemeClr val="tx1"/>
                </a:solidFill>
                <a:latin typeface="Times New Roman" panose="02020603050405020304" pitchFamily="18" charset="0"/>
                <a:cs typeface="Times New Roman" panose="02020603050405020304" pitchFamily="18" charset="0"/>
              </a:rPr>
              <a:t>Managing Project Responsibility</a:t>
            </a:r>
          </a:p>
          <a:p>
            <a:pPr marL="114300" indent="0">
              <a:lnSpc>
                <a:spcPct val="150000"/>
              </a:lnSpc>
              <a:buClr>
                <a:schemeClr val="tx1"/>
              </a:buClr>
              <a:buNone/>
            </a:pPr>
            <a:endParaRPr lang="en-GB" sz="20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79385" y="159735"/>
            <a:ext cx="6262142" cy="814511"/>
          </a:xfrm>
          <a:prstGeom prst="rect">
            <a:avLst/>
          </a:prstGeom>
        </p:spPr>
        <p:txBody>
          <a:bodyPr spcFirstLastPara="1" vert="horz" wrap="square" lIns="0" tIns="336734" rIns="0" bIns="0" rtlCol="0" anchor="b" anchorCtr="0">
            <a:spAutoFit/>
          </a:bodyPr>
          <a:lstStyle/>
          <a:p>
            <a:pPr marL="10095">
              <a:spcBef>
                <a:spcPts val="79"/>
              </a:spcBef>
            </a:pPr>
            <a:r>
              <a:rPr dirty="0">
                <a:solidFill>
                  <a:schemeClr val="bg1"/>
                </a:solidFill>
              </a:rPr>
              <a:t>Assessing</a:t>
            </a:r>
            <a:r>
              <a:rPr spc="11" dirty="0">
                <a:solidFill>
                  <a:schemeClr val="bg1"/>
                </a:solidFill>
              </a:rPr>
              <a:t> </a:t>
            </a:r>
            <a:r>
              <a:rPr dirty="0">
                <a:solidFill>
                  <a:schemeClr val="bg1"/>
                </a:solidFill>
              </a:rPr>
              <a:t>Project</a:t>
            </a:r>
            <a:r>
              <a:rPr spc="8" dirty="0">
                <a:solidFill>
                  <a:schemeClr val="bg1"/>
                </a:solidFill>
              </a:rPr>
              <a:t> </a:t>
            </a:r>
            <a:r>
              <a:rPr spc="-8" dirty="0">
                <a:solidFill>
                  <a:schemeClr val="bg1"/>
                </a:solidFill>
              </a:rPr>
              <a:t>Risk-</a:t>
            </a:r>
            <a:r>
              <a:rPr spc="-38" dirty="0">
                <a:solidFill>
                  <a:schemeClr val="bg1"/>
                </a:solidFill>
              </a:rPr>
              <a:t>I</a:t>
            </a:r>
          </a:p>
        </p:txBody>
      </p:sp>
      <p:sp>
        <p:nvSpPr>
          <p:cNvPr id="4" name="object 4"/>
          <p:cNvSpPr txBox="1">
            <a:spLocks noGrp="1"/>
          </p:cNvSpPr>
          <p:nvPr>
            <p:ph type="ftr" sz="quarter" idx="5"/>
          </p:nvPr>
        </p:nvSpPr>
        <p:spPr>
          <a:xfrm>
            <a:off x="1208273" y="6311362"/>
            <a:ext cx="5256530" cy="302259"/>
          </a:xfrm>
          <a:prstGeom prst="rect">
            <a:avLst/>
          </a:prstGeom>
        </p:spPr>
        <p:txBody>
          <a:bodyPr vert="horz" wrap="square" lIns="0" tIns="0" rIns="0" bIns="0" rtlCol="0">
            <a:spAutoFit/>
          </a:bodyPr>
          <a:lstStyle>
            <a:defPPr>
              <a:defRPr kern="0"/>
            </a:defPPr>
            <a:lvl1pPr>
              <a:defRPr sz="950" b="0" i="1">
                <a:solidFill>
                  <a:schemeClr val="tx1"/>
                </a:solidFill>
                <a:latin typeface="Arial"/>
                <a:cs typeface="Arial"/>
              </a:defRPr>
            </a:lvl1pPr>
          </a:lstStyle>
          <a:p>
            <a:pPr marL="12700">
              <a:lnSpc>
                <a:spcPts val="1050"/>
              </a:lnSpc>
            </a:pPr>
            <a:r>
              <a:rPr lang="en-GB" i="0"/>
              <a:t>These</a:t>
            </a:r>
            <a:r>
              <a:rPr lang="en-GB" i="0" spc="135"/>
              <a:t> </a:t>
            </a:r>
            <a:r>
              <a:rPr lang="en-GB" i="0"/>
              <a:t>slides</a:t>
            </a:r>
            <a:r>
              <a:rPr lang="en-GB" i="0" spc="140"/>
              <a:t> </a:t>
            </a:r>
            <a:r>
              <a:rPr lang="en-GB" i="0"/>
              <a:t>are</a:t>
            </a:r>
            <a:r>
              <a:rPr lang="en-GB" i="0" spc="135"/>
              <a:t> </a:t>
            </a:r>
            <a:r>
              <a:rPr lang="en-GB" i="0"/>
              <a:t>designed</a:t>
            </a:r>
            <a:r>
              <a:rPr lang="en-GB" i="0" spc="140"/>
              <a:t> </a:t>
            </a:r>
            <a:r>
              <a:rPr lang="en-GB" i="0"/>
              <a:t>to</a:t>
            </a:r>
            <a:r>
              <a:rPr lang="en-GB" i="0" spc="135"/>
              <a:t> </a:t>
            </a:r>
            <a:r>
              <a:rPr lang="en-GB" i="0"/>
              <a:t>accompany</a:t>
            </a:r>
            <a:r>
              <a:rPr lang="en-GB" i="0" spc="140"/>
              <a:t> </a:t>
            </a:r>
            <a:r>
              <a:rPr lang="en-GB"/>
              <a:t>Software</a:t>
            </a:r>
            <a:r>
              <a:rPr lang="en-GB" spc="140"/>
              <a:t> </a:t>
            </a:r>
            <a:r>
              <a:rPr lang="en-GB"/>
              <a:t>Engineering:</a:t>
            </a:r>
            <a:r>
              <a:rPr lang="en-GB" spc="55"/>
              <a:t> </a:t>
            </a:r>
            <a:r>
              <a:rPr lang="en-GB"/>
              <a:t>A</a:t>
            </a:r>
            <a:r>
              <a:rPr lang="en-GB" spc="55"/>
              <a:t> </a:t>
            </a:r>
            <a:r>
              <a:rPr lang="en-GB"/>
              <a:t>Practitionerʼs</a:t>
            </a:r>
            <a:r>
              <a:rPr lang="en-GB" spc="60"/>
              <a:t> </a:t>
            </a:r>
            <a:r>
              <a:rPr lang="en-GB"/>
              <a:t>Approach,</a:t>
            </a:r>
            <a:r>
              <a:rPr lang="en-GB" spc="135"/>
              <a:t> </a:t>
            </a:r>
            <a:r>
              <a:rPr lang="en-GB" spc="-25"/>
              <a:t>7/e</a:t>
            </a:r>
          </a:p>
          <a:p>
            <a:pPr marL="12700">
              <a:spcBef>
                <a:spcPts val="45"/>
              </a:spcBef>
            </a:pPr>
            <a:r>
              <a:rPr lang="en-GB" i="0"/>
              <a:t>(McGraw-Hill</a:t>
            </a:r>
            <a:r>
              <a:rPr lang="en-GB" i="0" spc="114"/>
              <a:t> </a:t>
            </a:r>
            <a:r>
              <a:rPr lang="en-GB" i="0"/>
              <a:t>2009).</a:t>
            </a:r>
            <a:r>
              <a:rPr lang="en-GB" i="0" spc="114"/>
              <a:t> </a:t>
            </a:r>
            <a:r>
              <a:rPr lang="en-GB" i="0"/>
              <a:t>Slides</a:t>
            </a:r>
            <a:r>
              <a:rPr lang="en-GB" i="0" spc="120"/>
              <a:t> </a:t>
            </a:r>
            <a:r>
              <a:rPr lang="en-GB" i="0"/>
              <a:t>copyright</a:t>
            </a:r>
            <a:r>
              <a:rPr lang="en-GB" i="0" spc="114"/>
              <a:t> </a:t>
            </a:r>
            <a:r>
              <a:rPr lang="en-GB" i="0"/>
              <a:t>2009</a:t>
            </a:r>
            <a:r>
              <a:rPr lang="en-GB" i="0" spc="114"/>
              <a:t> </a:t>
            </a:r>
            <a:r>
              <a:rPr lang="en-GB" i="0"/>
              <a:t>by</a:t>
            </a:r>
            <a:r>
              <a:rPr lang="en-GB" i="0" spc="120"/>
              <a:t> </a:t>
            </a:r>
            <a:r>
              <a:rPr lang="en-GB" i="0"/>
              <a:t>Roger</a:t>
            </a:r>
            <a:r>
              <a:rPr lang="en-GB" i="0" spc="114"/>
              <a:t> </a:t>
            </a:r>
            <a:r>
              <a:rPr lang="en-GB" i="0" spc="-10"/>
              <a:t>Pressman.</a:t>
            </a:r>
            <a:endParaRPr spc="-8" dirty="0"/>
          </a:p>
        </p:txBody>
      </p:sp>
      <p:sp>
        <p:nvSpPr>
          <p:cNvPr id="5" name="object 5"/>
          <p:cNvSpPr txBox="1">
            <a:spLocks noGrp="1"/>
          </p:cNvSpPr>
          <p:nvPr>
            <p:ph type="sldNum" sz="quarter" idx="7"/>
          </p:nvPr>
        </p:nvSpPr>
        <p:spPr>
          <a:xfrm>
            <a:off x="8479532" y="6462099"/>
            <a:ext cx="228600" cy="151129"/>
          </a:xfrm>
          <a:prstGeom prst="rect">
            <a:avLst/>
          </a:prstGeom>
        </p:spPr>
        <p:txBody>
          <a:bodyPr vert="horz" wrap="square" lIns="0" tIns="0" rIns="0" bIns="0" rtlCol="0">
            <a:spAutoFit/>
          </a:bodyPr>
          <a:lstStyle>
            <a:defPPr>
              <a:defRPr kern="0"/>
            </a:defPPr>
            <a:lvl1pPr>
              <a:defRPr sz="950" b="0" i="0">
                <a:solidFill>
                  <a:schemeClr val="tx1"/>
                </a:solidFill>
                <a:latin typeface="Arial"/>
                <a:cs typeface="Arial"/>
              </a:defRPr>
            </a:lvl1pPr>
          </a:lstStyle>
          <a:p>
            <a:pPr marL="38100">
              <a:lnSpc>
                <a:spcPts val="1050"/>
              </a:lnSpc>
            </a:pPr>
            <a:fld id="{81D60167-4931-47E6-BA6A-407CBD079E47}" type="slidenum">
              <a:rPr lang="en-GB" spc="-25" smtClean="0"/>
              <a:pPr marL="38100">
                <a:lnSpc>
                  <a:spcPts val="1050"/>
                </a:lnSpc>
              </a:pPr>
              <a:t>20</a:t>
            </a:fld>
            <a:endParaRPr spc="-19" dirty="0"/>
          </a:p>
        </p:txBody>
      </p:sp>
      <p:sp>
        <p:nvSpPr>
          <p:cNvPr id="3" name="object 3"/>
          <p:cNvSpPr txBox="1"/>
          <p:nvPr/>
        </p:nvSpPr>
        <p:spPr>
          <a:xfrm>
            <a:off x="513807" y="1458122"/>
            <a:ext cx="8255724" cy="3459509"/>
          </a:xfrm>
          <a:prstGeom prst="rect">
            <a:avLst/>
          </a:prstGeom>
        </p:spPr>
        <p:txBody>
          <a:bodyPr vert="horz" wrap="square" lIns="0" tIns="7211" rIns="0" bIns="0" rtlCol="0">
            <a:spAutoFit/>
          </a:bodyPr>
          <a:lstStyle/>
          <a:p>
            <a:pPr marL="294883" marR="433587" indent="-285750">
              <a:lnSpc>
                <a:spcPct val="150000"/>
              </a:lnSpc>
              <a:spcBef>
                <a:spcPts val="57"/>
              </a:spcBef>
              <a:buClrTx/>
              <a:buSzPct val="81000"/>
              <a:buFont typeface="Arial" panose="020B0604020202020204" pitchFamily="34" charset="0"/>
              <a:buChar char="•"/>
              <a:tabLst>
                <a:tab pos="266305" algn="l"/>
                <a:tab pos="266786" algn="l"/>
              </a:tabLst>
            </a:pPr>
            <a:r>
              <a:rPr sz="1800" dirty="0">
                <a:solidFill>
                  <a:schemeClr val="tx1"/>
                </a:solidFill>
                <a:latin typeface="Times New Roman" panose="02020603050405020304" pitchFamily="18" charset="0"/>
                <a:cs typeface="Times New Roman" panose="02020603050405020304" pitchFamily="18" charset="0"/>
              </a:rPr>
              <a:t>Have</a:t>
            </a:r>
            <a:r>
              <a:rPr sz="1800" spc="45" dirty="0">
                <a:solidFill>
                  <a:schemeClr val="tx1"/>
                </a:solidFill>
                <a:latin typeface="Times New Roman" panose="02020603050405020304" pitchFamily="18" charset="0"/>
                <a:cs typeface="Times New Roman" panose="02020603050405020304" pitchFamily="18" charset="0"/>
              </a:rPr>
              <a:t> </a:t>
            </a:r>
            <a:r>
              <a:rPr sz="1800" dirty="0">
                <a:solidFill>
                  <a:schemeClr val="tx1"/>
                </a:solidFill>
                <a:latin typeface="Times New Roman" panose="02020603050405020304" pitchFamily="18" charset="0"/>
                <a:cs typeface="Times New Roman" panose="02020603050405020304" pitchFamily="18" charset="0"/>
              </a:rPr>
              <a:t>top</a:t>
            </a:r>
            <a:r>
              <a:rPr sz="1800" spc="49" dirty="0">
                <a:solidFill>
                  <a:schemeClr val="tx1"/>
                </a:solidFill>
                <a:latin typeface="Times New Roman" panose="02020603050405020304" pitchFamily="18" charset="0"/>
                <a:cs typeface="Times New Roman" panose="02020603050405020304" pitchFamily="18" charset="0"/>
              </a:rPr>
              <a:t> </a:t>
            </a:r>
            <a:r>
              <a:rPr sz="1800" dirty="0">
                <a:solidFill>
                  <a:schemeClr val="tx1"/>
                </a:solidFill>
                <a:latin typeface="Times New Roman" panose="02020603050405020304" pitchFamily="18" charset="0"/>
                <a:cs typeface="Times New Roman" panose="02020603050405020304" pitchFamily="18" charset="0"/>
              </a:rPr>
              <a:t>software</a:t>
            </a:r>
            <a:r>
              <a:rPr sz="1800" spc="45" dirty="0">
                <a:solidFill>
                  <a:schemeClr val="tx1"/>
                </a:solidFill>
                <a:latin typeface="Times New Roman" panose="02020603050405020304" pitchFamily="18" charset="0"/>
                <a:cs typeface="Times New Roman" panose="02020603050405020304" pitchFamily="18" charset="0"/>
              </a:rPr>
              <a:t> </a:t>
            </a:r>
            <a:r>
              <a:rPr sz="1800" dirty="0">
                <a:solidFill>
                  <a:schemeClr val="tx1"/>
                </a:solidFill>
                <a:latin typeface="Times New Roman" panose="02020603050405020304" pitchFamily="18" charset="0"/>
                <a:cs typeface="Times New Roman" panose="02020603050405020304" pitchFamily="18" charset="0"/>
              </a:rPr>
              <a:t>and</a:t>
            </a:r>
            <a:r>
              <a:rPr sz="1800" spc="49" dirty="0">
                <a:solidFill>
                  <a:schemeClr val="tx1"/>
                </a:solidFill>
                <a:latin typeface="Times New Roman" panose="02020603050405020304" pitchFamily="18" charset="0"/>
                <a:cs typeface="Times New Roman" panose="02020603050405020304" pitchFamily="18" charset="0"/>
              </a:rPr>
              <a:t> </a:t>
            </a:r>
            <a:r>
              <a:rPr sz="1800" dirty="0">
                <a:solidFill>
                  <a:schemeClr val="tx1"/>
                </a:solidFill>
                <a:latin typeface="Times New Roman" panose="02020603050405020304" pitchFamily="18" charset="0"/>
                <a:cs typeface="Times New Roman" panose="02020603050405020304" pitchFamily="18" charset="0"/>
              </a:rPr>
              <a:t>customer</a:t>
            </a:r>
            <a:r>
              <a:rPr sz="1800" spc="45" dirty="0">
                <a:solidFill>
                  <a:schemeClr val="tx1"/>
                </a:solidFill>
                <a:latin typeface="Times New Roman" panose="02020603050405020304" pitchFamily="18" charset="0"/>
                <a:cs typeface="Times New Roman" panose="02020603050405020304" pitchFamily="18" charset="0"/>
              </a:rPr>
              <a:t> </a:t>
            </a:r>
            <a:r>
              <a:rPr sz="1800" spc="-8" dirty="0">
                <a:solidFill>
                  <a:schemeClr val="tx1"/>
                </a:solidFill>
                <a:latin typeface="Times New Roman" panose="02020603050405020304" pitchFamily="18" charset="0"/>
                <a:cs typeface="Times New Roman" panose="02020603050405020304" pitchFamily="18" charset="0"/>
              </a:rPr>
              <a:t>managers </a:t>
            </a:r>
            <a:r>
              <a:rPr sz="1800" dirty="0">
                <a:solidFill>
                  <a:schemeClr val="tx1"/>
                </a:solidFill>
                <a:latin typeface="Times New Roman" panose="02020603050405020304" pitchFamily="18" charset="0"/>
                <a:cs typeface="Times New Roman" panose="02020603050405020304" pitchFamily="18" charset="0"/>
              </a:rPr>
              <a:t>formally</a:t>
            </a:r>
            <a:r>
              <a:rPr sz="1800" spc="53" dirty="0">
                <a:solidFill>
                  <a:schemeClr val="tx1"/>
                </a:solidFill>
                <a:latin typeface="Times New Roman" panose="02020603050405020304" pitchFamily="18" charset="0"/>
                <a:cs typeface="Times New Roman" panose="02020603050405020304" pitchFamily="18" charset="0"/>
              </a:rPr>
              <a:t> </a:t>
            </a:r>
            <a:r>
              <a:rPr sz="1800" dirty="0">
                <a:solidFill>
                  <a:schemeClr val="tx1"/>
                </a:solidFill>
                <a:latin typeface="Times New Roman" panose="02020603050405020304" pitchFamily="18" charset="0"/>
                <a:cs typeface="Times New Roman" panose="02020603050405020304" pitchFamily="18" charset="0"/>
              </a:rPr>
              <a:t>committed</a:t>
            </a:r>
            <a:r>
              <a:rPr sz="1800" spc="53" dirty="0">
                <a:solidFill>
                  <a:schemeClr val="tx1"/>
                </a:solidFill>
                <a:latin typeface="Times New Roman" panose="02020603050405020304" pitchFamily="18" charset="0"/>
                <a:cs typeface="Times New Roman" panose="02020603050405020304" pitchFamily="18" charset="0"/>
              </a:rPr>
              <a:t> </a:t>
            </a:r>
            <a:r>
              <a:rPr sz="1800" dirty="0">
                <a:solidFill>
                  <a:schemeClr val="tx1"/>
                </a:solidFill>
                <a:latin typeface="Times New Roman" panose="02020603050405020304" pitchFamily="18" charset="0"/>
                <a:cs typeface="Times New Roman" panose="02020603050405020304" pitchFamily="18" charset="0"/>
              </a:rPr>
              <a:t>to</a:t>
            </a:r>
            <a:r>
              <a:rPr sz="1800" spc="53" dirty="0">
                <a:solidFill>
                  <a:schemeClr val="tx1"/>
                </a:solidFill>
                <a:latin typeface="Times New Roman" panose="02020603050405020304" pitchFamily="18" charset="0"/>
                <a:cs typeface="Times New Roman" panose="02020603050405020304" pitchFamily="18" charset="0"/>
              </a:rPr>
              <a:t> </a:t>
            </a:r>
            <a:r>
              <a:rPr sz="1800" dirty="0">
                <a:solidFill>
                  <a:schemeClr val="tx1"/>
                </a:solidFill>
                <a:latin typeface="Times New Roman" panose="02020603050405020304" pitchFamily="18" charset="0"/>
                <a:cs typeface="Times New Roman" panose="02020603050405020304" pitchFamily="18" charset="0"/>
              </a:rPr>
              <a:t>support</a:t>
            </a:r>
            <a:r>
              <a:rPr sz="1800" spc="49" dirty="0">
                <a:solidFill>
                  <a:schemeClr val="tx1"/>
                </a:solidFill>
                <a:latin typeface="Times New Roman" panose="02020603050405020304" pitchFamily="18" charset="0"/>
                <a:cs typeface="Times New Roman" panose="02020603050405020304" pitchFamily="18" charset="0"/>
              </a:rPr>
              <a:t> </a:t>
            </a:r>
            <a:r>
              <a:rPr sz="1800" dirty="0">
                <a:solidFill>
                  <a:schemeClr val="tx1"/>
                </a:solidFill>
                <a:latin typeface="Times New Roman" panose="02020603050405020304" pitchFamily="18" charset="0"/>
                <a:cs typeface="Times New Roman" panose="02020603050405020304" pitchFamily="18" charset="0"/>
              </a:rPr>
              <a:t>the</a:t>
            </a:r>
            <a:r>
              <a:rPr sz="1800" spc="53" dirty="0">
                <a:solidFill>
                  <a:schemeClr val="tx1"/>
                </a:solidFill>
                <a:latin typeface="Times New Roman" panose="02020603050405020304" pitchFamily="18" charset="0"/>
                <a:cs typeface="Times New Roman" panose="02020603050405020304" pitchFamily="18" charset="0"/>
              </a:rPr>
              <a:t> </a:t>
            </a:r>
            <a:r>
              <a:rPr sz="1800" spc="-8" dirty="0">
                <a:solidFill>
                  <a:schemeClr val="tx1"/>
                </a:solidFill>
                <a:latin typeface="Times New Roman" panose="02020603050405020304" pitchFamily="18" charset="0"/>
                <a:cs typeface="Times New Roman" panose="02020603050405020304" pitchFamily="18" charset="0"/>
              </a:rPr>
              <a:t>project?</a:t>
            </a:r>
            <a:endParaRPr sz="1800" dirty="0">
              <a:solidFill>
                <a:schemeClr val="tx1"/>
              </a:solidFill>
              <a:latin typeface="Times New Roman" panose="02020603050405020304" pitchFamily="18" charset="0"/>
              <a:cs typeface="Times New Roman" panose="02020603050405020304" pitchFamily="18" charset="0"/>
            </a:endParaRPr>
          </a:p>
          <a:p>
            <a:pPr marL="294883" marR="3846" indent="-285750">
              <a:lnSpc>
                <a:spcPct val="150000"/>
              </a:lnSpc>
              <a:spcBef>
                <a:spcPts val="363"/>
              </a:spcBef>
              <a:buClrTx/>
              <a:buSzPct val="81000"/>
              <a:buFont typeface="Arial" panose="020B0604020202020204" pitchFamily="34" charset="0"/>
              <a:buChar char="•"/>
              <a:tabLst>
                <a:tab pos="266305" algn="l"/>
                <a:tab pos="266786" algn="l"/>
              </a:tabLst>
            </a:pPr>
            <a:r>
              <a:rPr sz="1800" dirty="0">
                <a:solidFill>
                  <a:schemeClr val="tx1"/>
                </a:solidFill>
                <a:latin typeface="Times New Roman" panose="02020603050405020304" pitchFamily="18" charset="0"/>
                <a:cs typeface="Times New Roman" panose="02020603050405020304" pitchFamily="18" charset="0"/>
              </a:rPr>
              <a:t>Are</a:t>
            </a:r>
            <a:r>
              <a:rPr sz="1800" spc="45" dirty="0">
                <a:solidFill>
                  <a:schemeClr val="tx1"/>
                </a:solidFill>
                <a:latin typeface="Times New Roman" panose="02020603050405020304" pitchFamily="18" charset="0"/>
                <a:cs typeface="Times New Roman" panose="02020603050405020304" pitchFamily="18" charset="0"/>
              </a:rPr>
              <a:t> </a:t>
            </a:r>
            <a:r>
              <a:rPr sz="1800" dirty="0">
                <a:solidFill>
                  <a:schemeClr val="tx1"/>
                </a:solidFill>
                <a:latin typeface="Times New Roman" panose="02020603050405020304" pitchFamily="18" charset="0"/>
                <a:cs typeface="Times New Roman" panose="02020603050405020304" pitchFamily="18" charset="0"/>
              </a:rPr>
              <a:t>end-users</a:t>
            </a:r>
            <a:r>
              <a:rPr sz="1800" spc="49" dirty="0">
                <a:solidFill>
                  <a:schemeClr val="tx1"/>
                </a:solidFill>
                <a:latin typeface="Times New Roman" panose="02020603050405020304" pitchFamily="18" charset="0"/>
                <a:cs typeface="Times New Roman" panose="02020603050405020304" pitchFamily="18" charset="0"/>
              </a:rPr>
              <a:t> </a:t>
            </a:r>
            <a:r>
              <a:rPr sz="1800" dirty="0">
                <a:solidFill>
                  <a:schemeClr val="tx1"/>
                </a:solidFill>
                <a:latin typeface="Times New Roman" panose="02020603050405020304" pitchFamily="18" charset="0"/>
                <a:cs typeface="Times New Roman" panose="02020603050405020304" pitchFamily="18" charset="0"/>
              </a:rPr>
              <a:t>enthusiastically</a:t>
            </a:r>
            <a:r>
              <a:rPr sz="1800" spc="53" dirty="0">
                <a:solidFill>
                  <a:schemeClr val="tx1"/>
                </a:solidFill>
                <a:latin typeface="Times New Roman" panose="02020603050405020304" pitchFamily="18" charset="0"/>
                <a:cs typeface="Times New Roman" panose="02020603050405020304" pitchFamily="18" charset="0"/>
              </a:rPr>
              <a:t> </a:t>
            </a:r>
            <a:r>
              <a:rPr sz="1800" dirty="0">
                <a:solidFill>
                  <a:schemeClr val="tx1"/>
                </a:solidFill>
                <a:latin typeface="Times New Roman" panose="02020603050405020304" pitchFamily="18" charset="0"/>
                <a:cs typeface="Times New Roman" panose="02020603050405020304" pitchFamily="18" charset="0"/>
              </a:rPr>
              <a:t>committed</a:t>
            </a:r>
            <a:r>
              <a:rPr sz="1800" spc="49" dirty="0">
                <a:solidFill>
                  <a:schemeClr val="tx1"/>
                </a:solidFill>
                <a:latin typeface="Times New Roman" panose="02020603050405020304" pitchFamily="18" charset="0"/>
                <a:cs typeface="Times New Roman" panose="02020603050405020304" pitchFamily="18" charset="0"/>
              </a:rPr>
              <a:t> </a:t>
            </a:r>
            <a:r>
              <a:rPr sz="1800" dirty="0">
                <a:solidFill>
                  <a:schemeClr val="tx1"/>
                </a:solidFill>
                <a:latin typeface="Times New Roman" panose="02020603050405020304" pitchFamily="18" charset="0"/>
                <a:cs typeface="Times New Roman" panose="02020603050405020304" pitchFamily="18" charset="0"/>
              </a:rPr>
              <a:t>to</a:t>
            </a:r>
            <a:r>
              <a:rPr sz="1800" spc="53" dirty="0">
                <a:solidFill>
                  <a:schemeClr val="tx1"/>
                </a:solidFill>
                <a:latin typeface="Times New Roman" panose="02020603050405020304" pitchFamily="18" charset="0"/>
                <a:cs typeface="Times New Roman" panose="02020603050405020304" pitchFamily="18" charset="0"/>
              </a:rPr>
              <a:t> </a:t>
            </a:r>
            <a:r>
              <a:rPr sz="1800" spc="-19" dirty="0">
                <a:solidFill>
                  <a:schemeClr val="tx1"/>
                </a:solidFill>
                <a:latin typeface="Times New Roman" panose="02020603050405020304" pitchFamily="18" charset="0"/>
                <a:cs typeface="Times New Roman" panose="02020603050405020304" pitchFamily="18" charset="0"/>
              </a:rPr>
              <a:t>the </a:t>
            </a:r>
            <a:r>
              <a:rPr sz="1800" dirty="0">
                <a:solidFill>
                  <a:schemeClr val="tx1"/>
                </a:solidFill>
                <a:latin typeface="Times New Roman" panose="02020603050405020304" pitchFamily="18" charset="0"/>
                <a:cs typeface="Times New Roman" panose="02020603050405020304" pitchFamily="18" charset="0"/>
              </a:rPr>
              <a:t>project</a:t>
            </a:r>
            <a:r>
              <a:rPr sz="1800" spc="34" dirty="0">
                <a:solidFill>
                  <a:schemeClr val="tx1"/>
                </a:solidFill>
                <a:latin typeface="Times New Roman" panose="02020603050405020304" pitchFamily="18" charset="0"/>
                <a:cs typeface="Times New Roman" panose="02020603050405020304" pitchFamily="18" charset="0"/>
              </a:rPr>
              <a:t> </a:t>
            </a:r>
            <a:r>
              <a:rPr sz="1800" dirty="0">
                <a:solidFill>
                  <a:schemeClr val="tx1"/>
                </a:solidFill>
                <a:latin typeface="Times New Roman" panose="02020603050405020304" pitchFamily="18" charset="0"/>
                <a:cs typeface="Times New Roman" panose="02020603050405020304" pitchFamily="18" charset="0"/>
              </a:rPr>
              <a:t>and</a:t>
            </a:r>
            <a:r>
              <a:rPr sz="1800" spc="42" dirty="0">
                <a:solidFill>
                  <a:schemeClr val="tx1"/>
                </a:solidFill>
                <a:latin typeface="Times New Roman" panose="02020603050405020304" pitchFamily="18" charset="0"/>
                <a:cs typeface="Times New Roman" panose="02020603050405020304" pitchFamily="18" charset="0"/>
              </a:rPr>
              <a:t> </a:t>
            </a:r>
            <a:r>
              <a:rPr sz="1800" dirty="0">
                <a:solidFill>
                  <a:schemeClr val="tx1"/>
                </a:solidFill>
                <a:latin typeface="Times New Roman" panose="02020603050405020304" pitchFamily="18" charset="0"/>
                <a:cs typeface="Times New Roman" panose="02020603050405020304" pitchFamily="18" charset="0"/>
              </a:rPr>
              <a:t>the</a:t>
            </a:r>
            <a:r>
              <a:rPr sz="1800" spc="42" dirty="0">
                <a:solidFill>
                  <a:schemeClr val="tx1"/>
                </a:solidFill>
                <a:latin typeface="Times New Roman" panose="02020603050405020304" pitchFamily="18" charset="0"/>
                <a:cs typeface="Times New Roman" panose="02020603050405020304" pitchFamily="18" charset="0"/>
              </a:rPr>
              <a:t> </a:t>
            </a:r>
            <a:r>
              <a:rPr sz="1800" dirty="0">
                <a:solidFill>
                  <a:schemeClr val="tx1"/>
                </a:solidFill>
                <a:latin typeface="Times New Roman" panose="02020603050405020304" pitchFamily="18" charset="0"/>
                <a:cs typeface="Times New Roman" panose="02020603050405020304" pitchFamily="18" charset="0"/>
              </a:rPr>
              <a:t>system/product</a:t>
            </a:r>
            <a:r>
              <a:rPr sz="1800" spc="42" dirty="0">
                <a:solidFill>
                  <a:schemeClr val="tx1"/>
                </a:solidFill>
                <a:latin typeface="Times New Roman" panose="02020603050405020304" pitchFamily="18" charset="0"/>
                <a:cs typeface="Times New Roman" panose="02020603050405020304" pitchFamily="18" charset="0"/>
              </a:rPr>
              <a:t> </a:t>
            </a:r>
            <a:r>
              <a:rPr sz="1800" dirty="0">
                <a:solidFill>
                  <a:schemeClr val="tx1"/>
                </a:solidFill>
                <a:latin typeface="Times New Roman" panose="02020603050405020304" pitchFamily="18" charset="0"/>
                <a:cs typeface="Times New Roman" panose="02020603050405020304" pitchFamily="18" charset="0"/>
              </a:rPr>
              <a:t>to</a:t>
            </a:r>
            <a:r>
              <a:rPr sz="1800" spc="42" dirty="0">
                <a:solidFill>
                  <a:schemeClr val="tx1"/>
                </a:solidFill>
                <a:latin typeface="Times New Roman" panose="02020603050405020304" pitchFamily="18" charset="0"/>
                <a:cs typeface="Times New Roman" panose="02020603050405020304" pitchFamily="18" charset="0"/>
              </a:rPr>
              <a:t> </a:t>
            </a:r>
            <a:r>
              <a:rPr sz="1800" dirty="0">
                <a:solidFill>
                  <a:schemeClr val="tx1"/>
                </a:solidFill>
                <a:latin typeface="Times New Roman" panose="02020603050405020304" pitchFamily="18" charset="0"/>
                <a:cs typeface="Times New Roman" panose="02020603050405020304" pitchFamily="18" charset="0"/>
              </a:rPr>
              <a:t>be</a:t>
            </a:r>
            <a:r>
              <a:rPr sz="1800" spc="45" dirty="0">
                <a:solidFill>
                  <a:schemeClr val="tx1"/>
                </a:solidFill>
                <a:latin typeface="Times New Roman" panose="02020603050405020304" pitchFamily="18" charset="0"/>
                <a:cs typeface="Times New Roman" panose="02020603050405020304" pitchFamily="18" charset="0"/>
              </a:rPr>
              <a:t> </a:t>
            </a:r>
            <a:r>
              <a:rPr sz="1800" spc="-8" dirty="0">
                <a:solidFill>
                  <a:schemeClr val="tx1"/>
                </a:solidFill>
                <a:latin typeface="Times New Roman" panose="02020603050405020304" pitchFamily="18" charset="0"/>
                <a:cs typeface="Times New Roman" panose="02020603050405020304" pitchFamily="18" charset="0"/>
              </a:rPr>
              <a:t>built?</a:t>
            </a:r>
            <a:endParaRPr sz="1800" dirty="0">
              <a:solidFill>
                <a:schemeClr val="tx1"/>
              </a:solidFill>
              <a:latin typeface="Times New Roman" panose="02020603050405020304" pitchFamily="18" charset="0"/>
              <a:cs typeface="Times New Roman" panose="02020603050405020304" pitchFamily="18" charset="0"/>
            </a:endParaRPr>
          </a:p>
          <a:p>
            <a:pPr marL="294883" marR="687394" indent="-285750">
              <a:lnSpc>
                <a:spcPct val="150000"/>
              </a:lnSpc>
              <a:spcBef>
                <a:spcPts val="159"/>
              </a:spcBef>
              <a:buClrTx/>
              <a:buSzPct val="81000"/>
              <a:buFont typeface="Arial" panose="020B0604020202020204" pitchFamily="34" charset="0"/>
              <a:buChar char="•"/>
              <a:tabLst>
                <a:tab pos="266305" algn="l"/>
                <a:tab pos="266786" algn="l"/>
              </a:tabLst>
            </a:pPr>
            <a:r>
              <a:rPr sz="1800" dirty="0">
                <a:solidFill>
                  <a:schemeClr val="tx1"/>
                </a:solidFill>
                <a:latin typeface="Times New Roman" panose="02020603050405020304" pitchFamily="18" charset="0"/>
                <a:cs typeface="Times New Roman" panose="02020603050405020304" pitchFamily="18" charset="0"/>
              </a:rPr>
              <a:t>Are</a:t>
            </a:r>
            <a:r>
              <a:rPr sz="1800" spc="42" dirty="0">
                <a:solidFill>
                  <a:schemeClr val="tx1"/>
                </a:solidFill>
                <a:latin typeface="Times New Roman" panose="02020603050405020304" pitchFamily="18" charset="0"/>
                <a:cs typeface="Times New Roman" panose="02020603050405020304" pitchFamily="18" charset="0"/>
              </a:rPr>
              <a:t> </a:t>
            </a:r>
            <a:r>
              <a:rPr sz="1800" dirty="0">
                <a:solidFill>
                  <a:schemeClr val="tx1"/>
                </a:solidFill>
                <a:latin typeface="Times New Roman" panose="02020603050405020304" pitchFamily="18" charset="0"/>
                <a:cs typeface="Times New Roman" panose="02020603050405020304" pitchFamily="18" charset="0"/>
              </a:rPr>
              <a:t>requirements</a:t>
            </a:r>
            <a:r>
              <a:rPr sz="1800" spc="53" dirty="0">
                <a:solidFill>
                  <a:schemeClr val="tx1"/>
                </a:solidFill>
                <a:latin typeface="Times New Roman" panose="02020603050405020304" pitchFamily="18" charset="0"/>
                <a:cs typeface="Times New Roman" panose="02020603050405020304" pitchFamily="18" charset="0"/>
              </a:rPr>
              <a:t> </a:t>
            </a:r>
            <a:r>
              <a:rPr sz="1800" dirty="0">
                <a:solidFill>
                  <a:schemeClr val="tx1"/>
                </a:solidFill>
                <a:latin typeface="Times New Roman" panose="02020603050405020304" pitchFamily="18" charset="0"/>
                <a:cs typeface="Times New Roman" panose="02020603050405020304" pitchFamily="18" charset="0"/>
              </a:rPr>
              <a:t>fully</a:t>
            </a:r>
            <a:r>
              <a:rPr sz="1800" spc="49" dirty="0">
                <a:solidFill>
                  <a:schemeClr val="tx1"/>
                </a:solidFill>
                <a:latin typeface="Times New Roman" panose="02020603050405020304" pitchFamily="18" charset="0"/>
                <a:cs typeface="Times New Roman" panose="02020603050405020304" pitchFamily="18" charset="0"/>
              </a:rPr>
              <a:t> </a:t>
            </a:r>
            <a:r>
              <a:rPr sz="1800" dirty="0">
                <a:solidFill>
                  <a:schemeClr val="tx1"/>
                </a:solidFill>
                <a:latin typeface="Times New Roman" panose="02020603050405020304" pitchFamily="18" charset="0"/>
                <a:cs typeface="Times New Roman" panose="02020603050405020304" pitchFamily="18" charset="0"/>
              </a:rPr>
              <a:t>understood</a:t>
            </a:r>
            <a:r>
              <a:rPr sz="1800" spc="49" dirty="0">
                <a:solidFill>
                  <a:schemeClr val="tx1"/>
                </a:solidFill>
                <a:latin typeface="Times New Roman" panose="02020603050405020304" pitchFamily="18" charset="0"/>
                <a:cs typeface="Times New Roman" panose="02020603050405020304" pitchFamily="18" charset="0"/>
              </a:rPr>
              <a:t> </a:t>
            </a:r>
            <a:r>
              <a:rPr sz="1800" dirty="0">
                <a:solidFill>
                  <a:schemeClr val="tx1"/>
                </a:solidFill>
                <a:latin typeface="Times New Roman" panose="02020603050405020304" pitchFamily="18" charset="0"/>
                <a:cs typeface="Times New Roman" panose="02020603050405020304" pitchFamily="18" charset="0"/>
              </a:rPr>
              <a:t>by</a:t>
            </a:r>
            <a:r>
              <a:rPr sz="1800" spc="53" dirty="0">
                <a:solidFill>
                  <a:schemeClr val="tx1"/>
                </a:solidFill>
                <a:latin typeface="Times New Roman" panose="02020603050405020304" pitchFamily="18" charset="0"/>
                <a:cs typeface="Times New Roman" panose="02020603050405020304" pitchFamily="18" charset="0"/>
              </a:rPr>
              <a:t> </a:t>
            </a:r>
            <a:r>
              <a:rPr sz="1800" spc="-19" dirty="0">
                <a:solidFill>
                  <a:schemeClr val="tx1"/>
                </a:solidFill>
                <a:latin typeface="Times New Roman" panose="02020603050405020304" pitchFamily="18" charset="0"/>
                <a:cs typeface="Times New Roman" panose="02020603050405020304" pitchFamily="18" charset="0"/>
              </a:rPr>
              <a:t>the </a:t>
            </a:r>
            <a:r>
              <a:rPr sz="1800" dirty="0">
                <a:solidFill>
                  <a:schemeClr val="tx1"/>
                </a:solidFill>
                <a:latin typeface="Times New Roman" panose="02020603050405020304" pitchFamily="18" charset="0"/>
                <a:cs typeface="Times New Roman" panose="02020603050405020304" pitchFamily="18" charset="0"/>
              </a:rPr>
              <a:t>software</a:t>
            </a:r>
            <a:r>
              <a:rPr sz="1800" spc="42" dirty="0">
                <a:solidFill>
                  <a:schemeClr val="tx1"/>
                </a:solidFill>
                <a:latin typeface="Times New Roman" panose="02020603050405020304" pitchFamily="18" charset="0"/>
                <a:cs typeface="Times New Roman" panose="02020603050405020304" pitchFamily="18" charset="0"/>
              </a:rPr>
              <a:t> </a:t>
            </a:r>
            <a:r>
              <a:rPr sz="1800" dirty="0">
                <a:solidFill>
                  <a:schemeClr val="tx1"/>
                </a:solidFill>
                <a:latin typeface="Times New Roman" panose="02020603050405020304" pitchFamily="18" charset="0"/>
                <a:cs typeface="Times New Roman" panose="02020603050405020304" pitchFamily="18" charset="0"/>
              </a:rPr>
              <a:t>engineering</a:t>
            </a:r>
            <a:r>
              <a:rPr sz="1800" spc="49" dirty="0">
                <a:solidFill>
                  <a:schemeClr val="tx1"/>
                </a:solidFill>
                <a:latin typeface="Times New Roman" panose="02020603050405020304" pitchFamily="18" charset="0"/>
                <a:cs typeface="Times New Roman" panose="02020603050405020304" pitchFamily="18" charset="0"/>
              </a:rPr>
              <a:t> </a:t>
            </a:r>
            <a:r>
              <a:rPr sz="1800" dirty="0">
                <a:solidFill>
                  <a:schemeClr val="tx1"/>
                </a:solidFill>
                <a:latin typeface="Times New Roman" panose="02020603050405020304" pitchFamily="18" charset="0"/>
                <a:cs typeface="Times New Roman" panose="02020603050405020304" pitchFamily="18" charset="0"/>
              </a:rPr>
              <a:t>team</a:t>
            </a:r>
            <a:r>
              <a:rPr sz="1800" spc="49" dirty="0">
                <a:solidFill>
                  <a:schemeClr val="tx1"/>
                </a:solidFill>
                <a:latin typeface="Times New Roman" panose="02020603050405020304" pitchFamily="18" charset="0"/>
                <a:cs typeface="Times New Roman" panose="02020603050405020304" pitchFamily="18" charset="0"/>
              </a:rPr>
              <a:t> </a:t>
            </a:r>
            <a:r>
              <a:rPr sz="1800" dirty="0">
                <a:solidFill>
                  <a:schemeClr val="tx1"/>
                </a:solidFill>
                <a:latin typeface="Times New Roman" panose="02020603050405020304" pitchFamily="18" charset="0"/>
                <a:cs typeface="Times New Roman" panose="02020603050405020304" pitchFamily="18" charset="0"/>
              </a:rPr>
              <a:t>and</a:t>
            </a:r>
            <a:r>
              <a:rPr sz="1800" spc="53" dirty="0">
                <a:solidFill>
                  <a:schemeClr val="tx1"/>
                </a:solidFill>
                <a:latin typeface="Times New Roman" panose="02020603050405020304" pitchFamily="18" charset="0"/>
                <a:cs typeface="Times New Roman" panose="02020603050405020304" pitchFamily="18" charset="0"/>
              </a:rPr>
              <a:t> </a:t>
            </a:r>
            <a:r>
              <a:rPr sz="1800" spc="-8" dirty="0">
                <a:solidFill>
                  <a:schemeClr val="tx1"/>
                </a:solidFill>
                <a:latin typeface="Times New Roman" panose="02020603050405020304" pitchFamily="18" charset="0"/>
                <a:cs typeface="Times New Roman" panose="02020603050405020304" pitchFamily="18" charset="0"/>
              </a:rPr>
              <a:t>their customers?</a:t>
            </a:r>
            <a:endParaRPr sz="1800" dirty="0">
              <a:solidFill>
                <a:schemeClr val="tx1"/>
              </a:solidFill>
              <a:latin typeface="Times New Roman" panose="02020603050405020304" pitchFamily="18" charset="0"/>
              <a:cs typeface="Times New Roman" panose="02020603050405020304" pitchFamily="18" charset="0"/>
            </a:endParaRPr>
          </a:p>
          <a:p>
            <a:pPr marL="294883" marR="586929" indent="-285750">
              <a:lnSpc>
                <a:spcPct val="150000"/>
              </a:lnSpc>
              <a:spcBef>
                <a:spcPts val="363"/>
              </a:spcBef>
              <a:buClrTx/>
              <a:buSzPct val="81000"/>
              <a:buFont typeface="Arial" panose="020B0604020202020204" pitchFamily="34" charset="0"/>
              <a:buChar char="•"/>
              <a:tabLst>
                <a:tab pos="266305" algn="l"/>
                <a:tab pos="266786" algn="l"/>
              </a:tabLst>
            </a:pPr>
            <a:r>
              <a:rPr sz="1800" dirty="0">
                <a:solidFill>
                  <a:schemeClr val="tx1"/>
                </a:solidFill>
                <a:latin typeface="Times New Roman" panose="02020603050405020304" pitchFamily="18" charset="0"/>
                <a:cs typeface="Times New Roman" panose="02020603050405020304" pitchFamily="18" charset="0"/>
              </a:rPr>
              <a:t>Have</a:t>
            </a:r>
            <a:r>
              <a:rPr sz="1800" spc="42" dirty="0">
                <a:solidFill>
                  <a:schemeClr val="tx1"/>
                </a:solidFill>
                <a:latin typeface="Times New Roman" panose="02020603050405020304" pitchFamily="18" charset="0"/>
                <a:cs typeface="Times New Roman" panose="02020603050405020304" pitchFamily="18" charset="0"/>
              </a:rPr>
              <a:t> </a:t>
            </a:r>
            <a:r>
              <a:rPr sz="1800" dirty="0">
                <a:solidFill>
                  <a:schemeClr val="tx1"/>
                </a:solidFill>
                <a:latin typeface="Times New Roman" panose="02020603050405020304" pitchFamily="18" charset="0"/>
                <a:cs typeface="Times New Roman" panose="02020603050405020304" pitchFamily="18" charset="0"/>
              </a:rPr>
              <a:t>customers</a:t>
            </a:r>
            <a:r>
              <a:rPr sz="1800" spc="38" dirty="0">
                <a:solidFill>
                  <a:schemeClr val="tx1"/>
                </a:solidFill>
                <a:latin typeface="Times New Roman" panose="02020603050405020304" pitchFamily="18" charset="0"/>
                <a:cs typeface="Times New Roman" panose="02020603050405020304" pitchFamily="18" charset="0"/>
              </a:rPr>
              <a:t> </a:t>
            </a:r>
            <a:r>
              <a:rPr sz="1800" dirty="0">
                <a:solidFill>
                  <a:schemeClr val="tx1"/>
                </a:solidFill>
                <a:latin typeface="Times New Roman" panose="02020603050405020304" pitchFamily="18" charset="0"/>
                <a:cs typeface="Times New Roman" panose="02020603050405020304" pitchFamily="18" charset="0"/>
              </a:rPr>
              <a:t>been</a:t>
            </a:r>
            <a:r>
              <a:rPr sz="1800" spc="42" dirty="0">
                <a:solidFill>
                  <a:schemeClr val="tx1"/>
                </a:solidFill>
                <a:latin typeface="Times New Roman" panose="02020603050405020304" pitchFamily="18" charset="0"/>
                <a:cs typeface="Times New Roman" panose="02020603050405020304" pitchFamily="18" charset="0"/>
              </a:rPr>
              <a:t> </a:t>
            </a:r>
            <a:r>
              <a:rPr sz="1800" dirty="0">
                <a:solidFill>
                  <a:schemeClr val="tx1"/>
                </a:solidFill>
                <a:latin typeface="Times New Roman" panose="02020603050405020304" pitchFamily="18" charset="0"/>
                <a:cs typeface="Times New Roman" panose="02020603050405020304" pitchFamily="18" charset="0"/>
              </a:rPr>
              <a:t>involved</a:t>
            </a:r>
            <a:r>
              <a:rPr sz="1800" spc="42" dirty="0">
                <a:solidFill>
                  <a:schemeClr val="tx1"/>
                </a:solidFill>
                <a:latin typeface="Times New Roman" panose="02020603050405020304" pitchFamily="18" charset="0"/>
                <a:cs typeface="Times New Roman" panose="02020603050405020304" pitchFamily="18" charset="0"/>
              </a:rPr>
              <a:t> </a:t>
            </a:r>
            <a:r>
              <a:rPr sz="1800" dirty="0">
                <a:solidFill>
                  <a:schemeClr val="tx1"/>
                </a:solidFill>
                <a:latin typeface="Times New Roman" panose="02020603050405020304" pitchFamily="18" charset="0"/>
                <a:cs typeface="Times New Roman" panose="02020603050405020304" pitchFamily="18" charset="0"/>
              </a:rPr>
              <a:t>fully</a:t>
            </a:r>
            <a:r>
              <a:rPr sz="1800" spc="42" dirty="0">
                <a:solidFill>
                  <a:schemeClr val="tx1"/>
                </a:solidFill>
                <a:latin typeface="Times New Roman" panose="02020603050405020304" pitchFamily="18" charset="0"/>
                <a:cs typeface="Times New Roman" panose="02020603050405020304" pitchFamily="18" charset="0"/>
              </a:rPr>
              <a:t> </a:t>
            </a:r>
            <a:r>
              <a:rPr sz="1800" dirty="0">
                <a:solidFill>
                  <a:schemeClr val="tx1"/>
                </a:solidFill>
                <a:latin typeface="Times New Roman" panose="02020603050405020304" pitchFamily="18" charset="0"/>
                <a:cs typeface="Times New Roman" panose="02020603050405020304" pitchFamily="18" charset="0"/>
              </a:rPr>
              <a:t>in</a:t>
            </a:r>
            <a:r>
              <a:rPr sz="1800" spc="38" dirty="0">
                <a:solidFill>
                  <a:schemeClr val="tx1"/>
                </a:solidFill>
                <a:latin typeface="Times New Roman" panose="02020603050405020304" pitchFamily="18" charset="0"/>
                <a:cs typeface="Times New Roman" panose="02020603050405020304" pitchFamily="18" charset="0"/>
              </a:rPr>
              <a:t> </a:t>
            </a:r>
            <a:r>
              <a:rPr sz="1800" spc="-19" dirty="0">
                <a:solidFill>
                  <a:schemeClr val="tx1"/>
                </a:solidFill>
                <a:latin typeface="Times New Roman" panose="02020603050405020304" pitchFamily="18" charset="0"/>
                <a:cs typeface="Times New Roman" panose="02020603050405020304" pitchFamily="18" charset="0"/>
              </a:rPr>
              <a:t>the </a:t>
            </a:r>
            <a:r>
              <a:rPr sz="1800" dirty="0">
                <a:solidFill>
                  <a:schemeClr val="tx1"/>
                </a:solidFill>
                <a:latin typeface="Times New Roman" panose="02020603050405020304" pitchFamily="18" charset="0"/>
                <a:cs typeface="Times New Roman" panose="02020603050405020304" pitchFamily="18" charset="0"/>
              </a:rPr>
              <a:t>definition</a:t>
            </a:r>
            <a:r>
              <a:rPr sz="1800" spc="19" dirty="0">
                <a:solidFill>
                  <a:schemeClr val="tx1"/>
                </a:solidFill>
                <a:latin typeface="Times New Roman" panose="02020603050405020304" pitchFamily="18" charset="0"/>
                <a:cs typeface="Times New Roman" panose="02020603050405020304" pitchFamily="18" charset="0"/>
              </a:rPr>
              <a:t> </a:t>
            </a:r>
            <a:r>
              <a:rPr sz="1800" dirty="0">
                <a:solidFill>
                  <a:schemeClr val="tx1"/>
                </a:solidFill>
                <a:latin typeface="Times New Roman" panose="02020603050405020304" pitchFamily="18" charset="0"/>
                <a:cs typeface="Times New Roman" panose="02020603050405020304" pitchFamily="18" charset="0"/>
              </a:rPr>
              <a:t>of</a:t>
            </a:r>
            <a:r>
              <a:rPr sz="1800" spc="30" dirty="0">
                <a:solidFill>
                  <a:schemeClr val="tx1"/>
                </a:solidFill>
                <a:latin typeface="Times New Roman" panose="02020603050405020304" pitchFamily="18" charset="0"/>
                <a:cs typeface="Times New Roman" panose="02020603050405020304" pitchFamily="18" charset="0"/>
              </a:rPr>
              <a:t> </a:t>
            </a:r>
            <a:r>
              <a:rPr sz="1800" spc="-8" dirty="0">
                <a:solidFill>
                  <a:schemeClr val="tx1"/>
                </a:solidFill>
                <a:latin typeface="Times New Roman" panose="02020603050405020304" pitchFamily="18" charset="0"/>
                <a:cs typeface="Times New Roman" panose="02020603050405020304" pitchFamily="18" charset="0"/>
              </a:rPr>
              <a:t>requirements?</a:t>
            </a:r>
            <a:endParaRPr sz="1800" dirty="0">
              <a:solidFill>
                <a:schemeClr val="tx1"/>
              </a:solidFill>
              <a:latin typeface="Times New Roman" panose="02020603050405020304" pitchFamily="18" charset="0"/>
              <a:cs typeface="Times New Roman" panose="02020603050405020304" pitchFamily="18" charset="0"/>
            </a:endParaRPr>
          </a:p>
          <a:p>
            <a:pPr marL="294883" indent="-285750">
              <a:lnSpc>
                <a:spcPct val="150000"/>
              </a:lnSpc>
              <a:spcBef>
                <a:spcPts val="405"/>
              </a:spcBef>
              <a:buClrTx/>
              <a:buSzPct val="81000"/>
              <a:buFont typeface="Arial" panose="020B0604020202020204" pitchFamily="34" charset="0"/>
              <a:buChar char="•"/>
              <a:tabLst>
                <a:tab pos="266305" algn="l"/>
                <a:tab pos="266786" algn="l"/>
              </a:tabLst>
            </a:pPr>
            <a:r>
              <a:rPr sz="1800" dirty="0">
                <a:solidFill>
                  <a:schemeClr val="tx1"/>
                </a:solidFill>
                <a:latin typeface="Times New Roman" panose="02020603050405020304" pitchFamily="18" charset="0"/>
                <a:cs typeface="Times New Roman" panose="02020603050405020304" pitchFamily="18" charset="0"/>
              </a:rPr>
              <a:t>Do</a:t>
            </a:r>
            <a:r>
              <a:rPr sz="1800" spc="42" dirty="0">
                <a:solidFill>
                  <a:schemeClr val="tx1"/>
                </a:solidFill>
                <a:latin typeface="Times New Roman" panose="02020603050405020304" pitchFamily="18" charset="0"/>
                <a:cs typeface="Times New Roman" panose="02020603050405020304" pitchFamily="18" charset="0"/>
              </a:rPr>
              <a:t> </a:t>
            </a:r>
            <a:r>
              <a:rPr sz="1800" dirty="0">
                <a:solidFill>
                  <a:schemeClr val="tx1"/>
                </a:solidFill>
                <a:latin typeface="Times New Roman" panose="02020603050405020304" pitchFamily="18" charset="0"/>
                <a:cs typeface="Times New Roman" panose="02020603050405020304" pitchFamily="18" charset="0"/>
              </a:rPr>
              <a:t>end-users</a:t>
            </a:r>
            <a:r>
              <a:rPr sz="1800" spc="45" dirty="0">
                <a:solidFill>
                  <a:schemeClr val="tx1"/>
                </a:solidFill>
                <a:latin typeface="Times New Roman" panose="02020603050405020304" pitchFamily="18" charset="0"/>
                <a:cs typeface="Times New Roman" panose="02020603050405020304" pitchFamily="18" charset="0"/>
              </a:rPr>
              <a:t> </a:t>
            </a:r>
            <a:r>
              <a:rPr sz="1800" dirty="0">
                <a:solidFill>
                  <a:schemeClr val="tx1"/>
                </a:solidFill>
                <a:latin typeface="Times New Roman" panose="02020603050405020304" pitchFamily="18" charset="0"/>
                <a:cs typeface="Times New Roman" panose="02020603050405020304" pitchFamily="18" charset="0"/>
              </a:rPr>
              <a:t>have</a:t>
            </a:r>
            <a:r>
              <a:rPr sz="1800" spc="42" dirty="0">
                <a:solidFill>
                  <a:schemeClr val="tx1"/>
                </a:solidFill>
                <a:latin typeface="Times New Roman" panose="02020603050405020304" pitchFamily="18" charset="0"/>
                <a:cs typeface="Times New Roman" panose="02020603050405020304" pitchFamily="18" charset="0"/>
              </a:rPr>
              <a:t> </a:t>
            </a:r>
            <a:r>
              <a:rPr sz="1800" dirty="0">
                <a:solidFill>
                  <a:schemeClr val="tx1"/>
                </a:solidFill>
                <a:latin typeface="Times New Roman" panose="02020603050405020304" pitchFamily="18" charset="0"/>
                <a:cs typeface="Times New Roman" panose="02020603050405020304" pitchFamily="18" charset="0"/>
              </a:rPr>
              <a:t>realistic</a:t>
            </a:r>
            <a:r>
              <a:rPr sz="1800" spc="42" dirty="0">
                <a:solidFill>
                  <a:schemeClr val="tx1"/>
                </a:solidFill>
                <a:latin typeface="Times New Roman" panose="02020603050405020304" pitchFamily="18" charset="0"/>
                <a:cs typeface="Times New Roman" panose="02020603050405020304" pitchFamily="18" charset="0"/>
              </a:rPr>
              <a:t> </a:t>
            </a:r>
            <a:r>
              <a:rPr sz="1800" spc="-8" dirty="0">
                <a:solidFill>
                  <a:schemeClr val="tx1"/>
                </a:solidFill>
                <a:latin typeface="Times New Roman" panose="02020603050405020304" pitchFamily="18" charset="0"/>
                <a:cs typeface="Times New Roman" panose="02020603050405020304" pitchFamily="18" charset="0"/>
              </a:rPr>
              <a:t>expectations?</a:t>
            </a:r>
            <a:endParaRPr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79385" y="159735"/>
            <a:ext cx="6262142" cy="814511"/>
          </a:xfrm>
          <a:prstGeom prst="rect">
            <a:avLst/>
          </a:prstGeom>
        </p:spPr>
        <p:txBody>
          <a:bodyPr spcFirstLastPara="1" vert="horz" wrap="square" lIns="0" tIns="336734" rIns="0" bIns="0" rtlCol="0" anchor="b" anchorCtr="0">
            <a:spAutoFit/>
          </a:bodyPr>
          <a:lstStyle/>
          <a:p>
            <a:pPr marL="10095">
              <a:spcBef>
                <a:spcPts val="79"/>
              </a:spcBef>
            </a:pPr>
            <a:r>
              <a:rPr dirty="0">
                <a:solidFill>
                  <a:schemeClr val="bg1"/>
                </a:solidFill>
              </a:rPr>
              <a:t>Assessing</a:t>
            </a:r>
            <a:r>
              <a:rPr spc="11" dirty="0">
                <a:solidFill>
                  <a:schemeClr val="bg1"/>
                </a:solidFill>
              </a:rPr>
              <a:t> </a:t>
            </a:r>
            <a:r>
              <a:rPr dirty="0">
                <a:solidFill>
                  <a:schemeClr val="bg1"/>
                </a:solidFill>
              </a:rPr>
              <a:t>Project</a:t>
            </a:r>
            <a:r>
              <a:rPr spc="8" dirty="0">
                <a:solidFill>
                  <a:schemeClr val="bg1"/>
                </a:solidFill>
              </a:rPr>
              <a:t> </a:t>
            </a:r>
            <a:r>
              <a:rPr spc="-8" dirty="0">
                <a:solidFill>
                  <a:schemeClr val="bg1"/>
                </a:solidFill>
              </a:rPr>
              <a:t>Risk-</a:t>
            </a:r>
            <a:r>
              <a:rPr spc="-19" dirty="0">
                <a:solidFill>
                  <a:schemeClr val="bg1"/>
                </a:solidFill>
              </a:rPr>
              <a:t>II</a:t>
            </a:r>
          </a:p>
        </p:txBody>
      </p:sp>
      <p:sp>
        <p:nvSpPr>
          <p:cNvPr id="4" name="object 4"/>
          <p:cNvSpPr txBox="1">
            <a:spLocks noGrp="1"/>
          </p:cNvSpPr>
          <p:nvPr>
            <p:ph type="ftr" sz="quarter" idx="5"/>
          </p:nvPr>
        </p:nvSpPr>
        <p:spPr>
          <a:xfrm>
            <a:off x="1208273" y="6311362"/>
            <a:ext cx="5256530" cy="302259"/>
          </a:xfrm>
          <a:prstGeom prst="rect">
            <a:avLst/>
          </a:prstGeom>
        </p:spPr>
        <p:txBody>
          <a:bodyPr vert="horz" wrap="square" lIns="0" tIns="0" rIns="0" bIns="0" rtlCol="0">
            <a:spAutoFit/>
          </a:bodyPr>
          <a:lstStyle>
            <a:defPPr>
              <a:defRPr kern="0"/>
            </a:defPPr>
            <a:lvl1pPr>
              <a:defRPr sz="950" b="0" i="1">
                <a:solidFill>
                  <a:schemeClr val="tx1"/>
                </a:solidFill>
                <a:latin typeface="Arial"/>
                <a:cs typeface="Arial"/>
              </a:defRPr>
            </a:lvl1pPr>
          </a:lstStyle>
          <a:p>
            <a:pPr marL="12700">
              <a:lnSpc>
                <a:spcPts val="1050"/>
              </a:lnSpc>
            </a:pPr>
            <a:r>
              <a:rPr lang="en-GB" i="0"/>
              <a:t>These</a:t>
            </a:r>
            <a:r>
              <a:rPr lang="en-GB" i="0" spc="135"/>
              <a:t> </a:t>
            </a:r>
            <a:r>
              <a:rPr lang="en-GB" i="0"/>
              <a:t>slides</a:t>
            </a:r>
            <a:r>
              <a:rPr lang="en-GB" i="0" spc="140"/>
              <a:t> </a:t>
            </a:r>
            <a:r>
              <a:rPr lang="en-GB" i="0"/>
              <a:t>are</a:t>
            </a:r>
            <a:r>
              <a:rPr lang="en-GB" i="0" spc="135"/>
              <a:t> </a:t>
            </a:r>
            <a:r>
              <a:rPr lang="en-GB" i="0"/>
              <a:t>designed</a:t>
            </a:r>
            <a:r>
              <a:rPr lang="en-GB" i="0" spc="140"/>
              <a:t> </a:t>
            </a:r>
            <a:r>
              <a:rPr lang="en-GB" i="0"/>
              <a:t>to</a:t>
            </a:r>
            <a:r>
              <a:rPr lang="en-GB" i="0" spc="135"/>
              <a:t> </a:t>
            </a:r>
            <a:r>
              <a:rPr lang="en-GB" i="0"/>
              <a:t>accompany</a:t>
            </a:r>
            <a:r>
              <a:rPr lang="en-GB" i="0" spc="140"/>
              <a:t> </a:t>
            </a:r>
            <a:r>
              <a:rPr lang="en-GB"/>
              <a:t>Software</a:t>
            </a:r>
            <a:r>
              <a:rPr lang="en-GB" spc="140"/>
              <a:t> </a:t>
            </a:r>
            <a:r>
              <a:rPr lang="en-GB"/>
              <a:t>Engineering:</a:t>
            </a:r>
            <a:r>
              <a:rPr lang="en-GB" spc="55"/>
              <a:t> </a:t>
            </a:r>
            <a:r>
              <a:rPr lang="en-GB"/>
              <a:t>A</a:t>
            </a:r>
            <a:r>
              <a:rPr lang="en-GB" spc="55"/>
              <a:t> </a:t>
            </a:r>
            <a:r>
              <a:rPr lang="en-GB"/>
              <a:t>Practitionerʼs</a:t>
            </a:r>
            <a:r>
              <a:rPr lang="en-GB" spc="60"/>
              <a:t> </a:t>
            </a:r>
            <a:r>
              <a:rPr lang="en-GB"/>
              <a:t>Approach,</a:t>
            </a:r>
            <a:r>
              <a:rPr lang="en-GB" spc="135"/>
              <a:t> </a:t>
            </a:r>
            <a:r>
              <a:rPr lang="en-GB" spc="-25"/>
              <a:t>7/e</a:t>
            </a:r>
          </a:p>
          <a:p>
            <a:pPr marL="12700">
              <a:spcBef>
                <a:spcPts val="45"/>
              </a:spcBef>
            </a:pPr>
            <a:r>
              <a:rPr lang="en-GB" i="0"/>
              <a:t>(McGraw-Hill</a:t>
            </a:r>
            <a:r>
              <a:rPr lang="en-GB" i="0" spc="114"/>
              <a:t> </a:t>
            </a:r>
            <a:r>
              <a:rPr lang="en-GB" i="0"/>
              <a:t>2009).</a:t>
            </a:r>
            <a:r>
              <a:rPr lang="en-GB" i="0" spc="114"/>
              <a:t> </a:t>
            </a:r>
            <a:r>
              <a:rPr lang="en-GB" i="0"/>
              <a:t>Slides</a:t>
            </a:r>
            <a:r>
              <a:rPr lang="en-GB" i="0" spc="120"/>
              <a:t> </a:t>
            </a:r>
            <a:r>
              <a:rPr lang="en-GB" i="0"/>
              <a:t>copyright</a:t>
            </a:r>
            <a:r>
              <a:rPr lang="en-GB" i="0" spc="114"/>
              <a:t> </a:t>
            </a:r>
            <a:r>
              <a:rPr lang="en-GB" i="0"/>
              <a:t>2009</a:t>
            </a:r>
            <a:r>
              <a:rPr lang="en-GB" i="0" spc="114"/>
              <a:t> </a:t>
            </a:r>
            <a:r>
              <a:rPr lang="en-GB" i="0"/>
              <a:t>by</a:t>
            </a:r>
            <a:r>
              <a:rPr lang="en-GB" i="0" spc="120"/>
              <a:t> </a:t>
            </a:r>
            <a:r>
              <a:rPr lang="en-GB" i="0"/>
              <a:t>Roger</a:t>
            </a:r>
            <a:r>
              <a:rPr lang="en-GB" i="0" spc="114"/>
              <a:t> </a:t>
            </a:r>
            <a:r>
              <a:rPr lang="en-GB" i="0" spc="-10"/>
              <a:t>Pressman.</a:t>
            </a:r>
            <a:endParaRPr spc="-8" dirty="0"/>
          </a:p>
        </p:txBody>
      </p:sp>
      <p:sp>
        <p:nvSpPr>
          <p:cNvPr id="5" name="object 5"/>
          <p:cNvSpPr txBox="1">
            <a:spLocks noGrp="1"/>
          </p:cNvSpPr>
          <p:nvPr>
            <p:ph type="sldNum" sz="quarter" idx="7"/>
          </p:nvPr>
        </p:nvSpPr>
        <p:spPr>
          <a:xfrm>
            <a:off x="8479532" y="6462099"/>
            <a:ext cx="228600" cy="151129"/>
          </a:xfrm>
          <a:prstGeom prst="rect">
            <a:avLst/>
          </a:prstGeom>
        </p:spPr>
        <p:txBody>
          <a:bodyPr vert="horz" wrap="square" lIns="0" tIns="0" rIns="0" bIns="0" rtlCol="0">
            <a:spAutoFit/>
          </a:bodyPr>
          <a:lstStyle>
            <a:defPPr>
              <a:defRPr kern="0"/>
            </a:defPPr>
            <a:lvl1pPr>
              <a:defRPr sz="950" b="0" i="0">
                <a:solidFill>
                  <a:schemeClr val="tx1"/>
                </a:solidFill>
                <a:latin typeface="Arial"/>
                <a:cs typeface="Arial"/>
              </a:defRPr>
            </a:lvl1pPr>
          </a:lstStyle>
          <a:p>
            <a:pPr marL="38100">
              <a:lnSpc>
                <a:spcPts val="1050"/>
              </a:lnSpc>
            </a:pPr>
            <a:fld id="{81D60167-4931-47E6-BA6A-407CBD079E47}" type="slidenum">
              <a:rPr lang="en-GB" spc="-25" smtClean="0"/>
              <a:pPr marL="38100">
                <a:lnSpc>
                  <a:spcPts val="1050"/>
                </a:lnSpc>
              </a:pPr>
              <a:t>21</a:t>
            </a:fld>
            <a:endParaRPr spc="-19" dirty="0"/>
          </a:p>
        </p:txBody>
      </p:sp>
      <p:sp>
        <p:nvSpPr>
          <p:cNvPr id="3" name="object 3"/>
          <p:cNvSpPr txBox="1">
            <a:spLocks noGrp="1"/>
          </p:cNvSpPr>
          <p:nvPr>
            <p:ph type="body" idx="1"/>
          </p:nvPr>
        </p:nvSpPr>
        <p:spPr>
          <a:xfrm>
            <a:off x="200297" y="1743089"/>
            <a:ext cx="8743405" cy="3100160"/>
          </a:xfrm>
          <a:prstGeom prst="rect">
            <a:avLst/>
          </a:prstGeom>
        </p:spPr>
        <p:txBody>
          <a:bodyPr spcFirstLastPara="1" vert="horz" wrap="square" lIns="0" tIns="12018" rIns="0" bIns="0" rtlCol="0" anchor="t" anchorCtr="0">
            <a:spAutoFit/>
          </a:bodyPr>
          <a:lstStyle/>
          <a:p>
            <a:pPr marL="294883" indent="-285750">
              <a:lnSpc>
                <a:spcPct val="150000"/>
              </a:lnSpc>
              <a:spcBef>
                <a:spcPts val="95"/>
              </a:spcBef>
              <a:buClrTx/>
              <a:buSzPct val="99000"/>
              <a:tabLst>
                <a:tab pos="266305" algn="l"/>
                <a:tab pos="266786" algn="l"/>
              </a:tabLst>
            </a:pPr>
            <a:r>
              <a:rPr dirty="0">
                <a:latin typeface="Times New Roman" panose="02020603050405020304" pitchFamily="18" charset="0"/>
                <a:cs typeface="Times New Roman" panose="02020603050405020304" pitchFamily="18" charset="0"/>
              </a:rPr>
              <a:t>Is</a:t>
            </a:r>
            <a:r>
              <a:rPr spc="26"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project</a:t>
            </a:r>
            <a:r>
              <a:rPr spc="26"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scope</a:t>
            </a:r>
            <a:r>
              <a:rPr spc="30" dirty="0">
                <a:latin typeface="Times New Roman" panose="02020603050405020304" pitchFamily="18" charset="0"/>
                <a:cs typeface="Times New Roman" panose="02020603050405020304" pitchFamily="18" charset="0"/>
              </a:rPr>
              <a:t> </a:t>
            </a:r>
            <a:r>
              <a:rPr spc="-8" dirty="0">
                <a:latin typeface="Times New Roman" panose="02020603050405020304" pitchFamily="18" charset="0"/>
                <a:cs typeface="Times New Roman" panose="02020603050405020304" pitchFamily="18" charset="0"/>
              </a:rPr>
              <a:t>stable?</a:t>
            </a:r>
            <a:endParaRPr dirty="0">
              <a:latin typeface="Times New Roman" panose="02020603050405020304" pitchFamily="18" charset="0"/>
              <a:cs typeface="Times New Roman" panose="02020603050405020304" pitchFamily="18" charset="0"/>
            </a:endParaRPr>
          </a:p>
          <a:p>
            <a:pPr marL="294883" marR="193719" indent="-285750">
              <a:lnSpc>
                <a:spcPct val="150000"/>
              </a:lnSpc>
              <a:spcBef>
                <a:spcPts val="318"/>
              </a:spcBef>
              <a:buClrTx/>
              <a:buSzPct val="99000"/>
              <a:tabLst>
                <a:tab pos="266305" algn="l"/>
                <a:tab pos="266786" algn="l"/>
              </a:tabLst>
            </a:pPr>
            <a:r>
              <a:rPr dirty="0">
                <a:latin typeface="Times New Roman" panose="02020603050405020304" pitchFamily="18" charset="0"/>
                <a:cs typeface="Times New Roman" panose="02020603050405020304" pitchFamily="18" charset="0"/>
              </a:rPr>
              <a:t>Does</a:t>
            </a:r>
            <a:r>
              <a:rPr spc="3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the</a:t>
            </a:r>
            <a:r>
              <a:rPr spc="34"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software</a:t>
            </a:r>
            <a:r>
              <a:rPr spc="34"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engineering</a:t>
            </a:r>
            <a:r>
              <a:rPr spc="34"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team</a:t>
            </a:r>
            <a:r>
              <a:rPr spc="34"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have</a:t>
            </a:r>
            <a:r>
              <a:rPr spc="34"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the</a:t>
            </a:r>
            <a:r>
              <a:rPr spc="34"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right</a:t>
            </a:r>
            <a:r>
              <a:rPr spc="34" dirty="0">
                <a:latin typeface="Times New Roman" panose="02020603050405020304" pitchFamily="18" charset="0"/>
                <a:cs typeface="Times New Roman" panose="02020603050405020304" pitchFamily="18" charset="0"/>
              </a:rPr>
              <a:t> </a:t>
            </a:r>
            <a:r>
              <a:rPr spc="-19" dirty="0">
                <a:latin typeface="Times New Roman" panose="02020603050405020304" pitchFamily="18" charset="0"/>
                <a:cs typeface="Times New Roman" panose="02020603050405020304" pitchFamily="18" charset="0"/>
              </a:rPr>
              <a:t>mix </a:t>
            </a:r>
            <a:r>
              <a:rPr dirty="0">
                <a:latin typeface="Times New Roman" panose="02020603050405020304" pitchFamily="18" charset="0"/>
                <a:cs typeface="Times New Roman" panose="02020603050405020304" pitchFamily="18" charset="0"/>
              </a:rPr>
              <a:t>of</a:t>
            </a:r>
            <a:r>
              <a:rPr spc="11" dirty="0">
                <a:latin typeface="Times New Roman" panose="02020603050405020304" pitchFamily="18" charset="0"/>
                <a:cs typeface="Times New Roman" panose="02020603050405020304" pitchFamily="18" charset="0"/>
              </a:rPr>
              <a:t> </a:t>
            </a:r>
            <a:r>
              <a:rPr spc="-8" dirty="0">
                <a:latin typeface="Times New Roman" panose="02020603050405020304" pitchFamily="18" charset="0"/>
                <a:cs typeface="Times New Roman" panose="02020603050405020304" pitchFamily="18" charset="0"/>
              </a:rPr>
              <a:t>skills?</a:t>
            </a:r>
            <a:endParaRPr dirty="0">
              <a:latin typeface="Times New Roman" panose="02020603050405020304" pitchFamily="18" charset="0"/>
              <a:cs typeface="Times New Roman" panose="02020603050405020304" pitchFamily="18" charset="0"/>
            </a:endParaRPr>
          </a:p>
          <a:p>
            <a:pPr marL="294883" indent="-285750">
              <a:lnSpc>
                <a:spcPct val="150000"/>
              </a:lnSpc>
              <a:spcBef>
                <a:spcPts val="79"/>
              </a:spcBef>
              <a:buClrTx/>
              <a:buSzPct val="99000"/>
              <a:tabLst>
                <a:tab pos="266305" algn="l"/>
                <a:tab pos="266786" algn="l"/>
              </a:tabLst>
            </a:pPr>
            <a:r>
              <a:rPr dirty="0">
                <a:latin typeface="Times New Roman" panose="02020603050405020304" pitchFamily="18" charset="0"/>
                <a:cs typeface="Times New Roman" panose="02020603050405020304" pitchFamily="18" charset="0"/>
              </a:rPr>
              <a:t>Are</a:t>
            </a:r>
            <a:r>
              <a:rPr spc="4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project</a:t>
            </a:r>
            <a:r>
              <a:rPr spc="49"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requirements</a:t>
            </a:r>
            <a:r>
              <a:rPr spc="45" dirty="0">
                <a:latin typeface="Times New Roman" panose="02020603050405020304" pitchFamily="18" charset="0"/>
                <a:cs typeface="Times New Roman" panose="02020603050405020304" pitchFamily="18" charset="0"/>
              </a:rPr>
              <a:t> </a:t>
            </a:r>
            <a:r>
              <a:rPr spc="-8" dirty="0">
                <a:latin typeface="Times New Roman" panose="02020603050405020304" pitchFamily="18" charset="0"/>
                <a:cs typeface="Times New Roman" panose="02020603050405020304" pitchFamily="18" charset="0"/>
              </a:rPr>
              <a:t>stable?</a:t>
            </a:r>
            <a:endParaRPr dirty="0">
              <a:latin typeface="Times New Roman" panose="02020603050405020304" pitchFamily="18" charset="0"/>
              <a:cs typeface="Times New Roman" panose="02020603050405020304" pitchFamily="18" charset="0"/>
            </a:endParaRPr>
          </a:p>
          <a:p>
            <a:pPr marL="294883" marR="786417" indent="-285750">
              <a:lnSpc>
                <a:spcPct val="150000"/>
              </a:lnSpc>
              <a:spcBef>
                <a:spcPts val="182"/>
              </a:spcBef>
              <a:buClrTx/>
              <a:buSzPct val="99000"/>
              <a:tabLst>
                <a:tab pos="266305" algn="l"/>
                <a:tab pos="266786" algn="l"/>
              </a:tabLst>
            </a:pPr>
            <a:r>
              <a:rPr dirty="0">
                <a:latin typeface="Times New Roman" panose="02020603050405020304" pitchFamily="18" charset="0"/>
                <a:cs typeface="Times New Roman" panose="02020603050405020304" pitchFamily="18" charset="0"/>
              </a:rPr>
              <a:t>Does</a:t>
            </a:r>
            <a:r>
              <a:rPr spc="26"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the</a:t>
            </a:r>
            <a:r>
              <a:rPr spc="26"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project</a:t>
            </a:r>
            <a:r>
              <a:rPr spc="3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team</a:t>
            </a:r>
            <a:r>
              <a:rPr spc="26"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have</a:t>
            </a:r>
            <a:r>
              <a:rPr spc="3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experience</a:t>
            </a:r>
            <a:r>
              <a:rPr spc="26"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with</a:t>
            </a:r>
            <a:r>
              <a:rPr spc="30" dirty="0">
                <a:latin typeface="Times New Roman" panose="02020603050405020304" pitchFamily="18" charset="0"/>
                <a:cs typeface="Times New Roman" panose="02020603050405020304" pitchFamily="18" charset="0"/>
              </a:rPr>
              <a:t> </a:t>
            </a:r>
            <a:r>
              <a:rPr spc="-19" dirty="0">
                <a:latin typeface="Times New Roman" panose="02020603050405020304" pitchFamily="18" charset="0"/>
                <a:cs typeface="Times New Roman" panose="02020603050405020304" pitchFamily="18" charset="0"/>
              </a:rPr>
              <a:t>the </a:t>
            </a:r>
            <a:r>
              <a:rPr dirty="0">
                <a:latin typeface="Times New Roman" panose="02020603050405020304" pitchFamily="18" charset="0"/>
                <a:cs typeface="Times New Roman" panose="02020603050405020304" pitchFamily="18" charset="0"/>
              </a:rPr>
              <a:t>technology</a:t>
            </a:r>
            <a:r>
              <a:rPr spc="34"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to</a:t>
            </a:r>
            <a:r>
              <a:rPr spc="34"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be</a:t>
            </a:r>
            <a:r>
              <a:rPr spc="38" dirty="0">
                <a:latin typeface="Times New Roman" panose="02020603050405020304" pitchFamily="18" charset="0"/>
                <a:cs typeface="Times New Roman" panose="02020603050405020304" pitchFamily="18" charset="0"/>
              </a:rPr>
              <a:t> </a:t>
            </a:r>
            <a:r>
              <a:rPr spc="-8" dirty="0">
                <a:latin typeface="Times New Roman" panose="02020603050405020304" pitchFamily="18" charset="0"/>
                <a:cs typeface="Times New Roman" panose="02020603050405020304" pitchFamily="18" charset="0"/>
              </a:rPr>
              <a:t>implemented?</a:t>
            </a:r>
            <a:endParaRPr dirty="0">
              <a:latin typeface="Times New Roman" panose="02020603050405020304" pitchFamily="18" charset="0"/>
              <a:cs typeface="Times New Roman" panose="02020603050405020304" pitchFamily="18" charset="0"/>
            </a:endParaRPr>
          </a:p>
          <a:p>
            <a:pPr marL="294883" marR="66817" indent="-285750">
              <a:lnSpc>
                <a:spcPct val="150000"/>
              </a:lnSpc>
              <a:spcBef>
                <a:spcPts val="280"/>
              </a:spcBef>
              <a:buClrTx/>
              <a:buSzPct val="99000"/>
              <a:tabLst>
                <a:tab pos="266305" algn="l"/>
                <a:tab pos="266786" algn="l"/>
              </a:tabLst>
            </a:pPr>
            <a:r>
              <a:rPr dirty="0">
                <a:latin typeface="Times New Roman" panose="02020603050405020304" pitchFamily="18" charset="0"/>
                <a:cs typeface="Times New Roman" panose="02020603050405020304" pitchFamily="18" charset="0"/>
              </a:rPr>
              <a:t>Is</a:t>
            </a:r>
            <a:r>
              <a:rPr spc="23"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the</a:t>
            </a:r>
            <a:r>
              <a:rPr spc="26"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number</a:t>
            </a:r>
            <a:r>
              <a:rPr spc="26"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of</a:t>
            </a:r>
            <a:r>
              <a:rPr spc="26"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people</a:t>
            </a:r>
            <a:r>
              <a:rPr spc="26"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on</a:t>
            </a:r>
            <a:r>
              <a:rPr spc="23"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the</a:t>
            </a:r>
            <a:r>
              <a:rPr spc="26"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project</a:t>
            </a:r>
            <a:r>
              <a:rPr spc="26"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team</a:t>
            </a:r>
            <a:r>
              <a:rPr spc="26"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adequate</a:t>
            </a:r>
            <a:r>
              <a:rPr spc="26" dirty="0">
                <a:latin typeface="Times New Roman" panose="02020603050405020304" pitchFamily="18" charset="0"/>
                <a:cs typeface="Times New Roman" panose="02020603050405020304" pitchFamily="18" charset="0"/>
              </a:rPr>
              <a:t> </a:t>
            </a:r>
            <a:r>
              <a:rPr spc="-19" dirty="0">
                <a:latin typeface="Times New Roman" panose="02020603050405020304" pitchFamily="18" charset="0"/>
                <a:cs typeface="Times New Roman" panose="02020603050405020304" pitchFamily="18" charset="0"/>
              </a:rPr>
              <a:t>to </a:t>
            </a:r>
            <a:r>
              <a:rPr dirty="0">
                <a:latin typeface="Times New Roman" panose="02020603050405020304" pitchFamily="18" charset="0"/>
                <a:cs typeface="Times New Roman" panose="02020603050405020304" pitchFamily="18" charset="0"/>
              </a:rPr>
              <a:t>do</a:t>
            </a:r>
            <a:r>
              <a:rPr spc="19"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the</a:t>
            </a:r>
            <a:r>
              <a:rPr spc="19" dirty="0">
                <a:latin typeface="Times New Roman" panose="02020603050405020304" pitchFamily="18" charset="0"/>
                <a:cs typeface="Times New Roman" panose="02020603050405020304" pitchFamily="18" charset="0"/>
              </a:rPr>
              <a:t> </a:t>
            </a:r>
            <a:r>
              <a:rPr spc="-15" dirty="0">
                <a:latin typeface="Times New Roman" panose="02020603050405020304" pitchFamily="18" charset="0"/>
                <a:cs typeface="Times New Roman" panose="02020603050405020304" pitchFamily="18" charset="0"/>
              </a:rPr>
              <a:t>job?</a:t>
            </a:r>
            <a:endParaRPr dirty="0">
              <a:latin typeface="Times New Roman" panose="02020603050405020304" pitchFamily="18" charset="0"/>
              <a:cs typeface="Times New Roman" panose="02020603050405020304" pitchFamily="18" charset="0"/>
            </a:endParaRPr>
          </a:p>
          <a:p>
            <a:pPr marL="294883" marR="3846" indent="-285750">
              <a:lnSpc>
                <a:spcPct val="150000"/>
              </a:lnSpc>
              <a:spcBef>
                <a:spcPts val="366"/>
              </a:spcBef>
              <a:buClrTx/>
              <a:buSzPct val="99000"/>
              <a:tabLst>
                <a:tab pos="266305" algn="l"/>
                <a:tab pos="266786" algn="l"/>
              </a:tabLst>
            </a:pPr>
            <a:r>
              <a:rPr dirty="0">
                <a:latin typeface="Times New Roman" panose="02020603050405020304" pitchFamily="18" charset="0"/>
                <a:cs typeface="Times New Roman" panose="02020603050405020304" pitchFamily="18" charset="0"/>
              </a:rPr>
              <a:t>Do</a:t>
            </a:r>
            <a:r>
              <a:rPr spc="42"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all</a:t>
            </a:r>
            <a:r>
              <a:rPr spc="4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customer/user</a:t>
            </a:r>
            <a:r>
              <a:rPr spc="4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constituencies</a:t>
            </a:r>
            <a:r>
              <a:rPr spc="4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agree</a:t>
            </a:r>
            <a:r>
              <a:rPr spc="42"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on</a:t>
            </a:r>
            <a:r>
              <a:rPr spc="45" dirty="0">
                <a:latin typeface="Times New Roman" panose="02020603050405020304" pitchFamily="18" charset="0"/>
                <a:cs typeface="Times New Roman" panose="02020603050405020304" pitchFamily="18" charset="0"/>
              </a:rPr>
              <a:t> </a:t>
            </a:r>
            <a:r>
              <a:rPr spc="-19" dirty="0">
                <a:latin typeface="Times New Roman" panose="02020603050405020304" pitchFamily="18" charset="0"/>
                <a:cs typeface="Times New Roman" panose="02020603050405020304" pitchFamily="18" charset="0"/>
              </a:rPr>
              <a:t>the </a:t>
            </a:r>
            <a:r>
              <a:rPr dirty="0">
                <a:latin typeface="Times New Roman" panose="02020603050405020304" pitchFamily="18" charset="0"/>
                <a:cs typeface="Times New Roman" panose="02020603050405020304" pitchFamily="18" charset="0"/>
              </a:rPr>
              <a:t>importance</a:t>
            </a:r>
            <a:r>
              <a:rPr spc="3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of</a:t>
            </a:r>
            <a:r>
              <a:rPr spc="3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the</a:t>
            </a:r>
            <a:r>
              <a:rPr spc="3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project</a:t>
            </a:r>
            <a:r>
              <a:rPr spc="3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and</a:t>
            </a:r>
            <a:r>
              <a:rPr spc="3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on</a:t>
            </a:r>
            <a:r>
              <a:rPr spc="3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the</a:t>
            </a:r>
            <a:r>
              <a:rPr spc="3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requirements</a:t>
            </a:r>
            <a:r>
              <a:rPr spc="34"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for</a:t>
            </a:r>
            <a:r>
              <a:rPr spc="30" dirty="0">
                <a:latin typeface="Times New Roman" panose="02020603050405020304" pitchFamily="18" charset="0"/>
                <a:cs typeface="Times New Roman" panose="02020603050405020304" pitchFamily="18" charset="0"/>
              </a:rPr>
              <a:t> </a:t>
            </a:r>
            <a:r>
              <a:rPr spc="-19" dirty="0">
                <a:latin typeface="Times New Roman" panose="02020603050405020304" pitchFamily="18" charset="0"/>
                <a:cs typeface="Times New Roman" panose="02020603050405020304" pitchFamily="18" charset="0"/>
              </a:rPr>
              <a:t>the </a:t>
            </a:r>
            <a:r>
              <a:rPr dirty="0">
                <a:latin typeface="Times New Roman" panose="02020603050405020304" pitchFamily="18" charset="0"/>
                <a:cs typeface="Times New Roman" panose="02020603050405020304" pitchFamily="18" charset="0"/>
              </a:rPr>
              <a:t>system/product</a:t>
            </a:r>
            <a:r>
              <a:rPr spc="4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to</a:t>
            </a:r>
            <a:r>
              <a:rPr spc="4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be</a:t>
            </a:r>
            <a:r>
              <a:rPr spc="45" dirty="0">
                <a:latin typeface="Times New Roman" panose="02020603050405020304" pitchFamily="18" charset="0"/>
                <a:cs typeface="Times New Roman" panose="02020603050405020304" pitchFamily="18" charset="0"/>
              </a:rPr>
              <a:t> </a:t>
            </a:r>
            <a:r>
              <a:rPr spc="-8" dirty="0">
                <a:latin typeface="Times New Roman" panose="02020603050405020304" pitchFamily="18" charset="0"/>
                <a:cs typeface="Times New Roman" panose="02020603050405020304" pitchFamily="18" charset="0"/>
              </a:rPr>
              <a:t>built?</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79385" y="102123"/>
            <a:ext cx="6262142" cy="872123"/>
          </a:xfrm>
          <a:prstGeom prst="rect">
            <a:avLst/>
          </a:prstGeom>
        </p:spPr>
        <p:txBody>
          <a:bodyPr spcFirstLastPara="1" vert="horz" wrap="square" lIns="0" tIns="393789" rIns="0" bIns="0" rtlCol="0" anchor="b" anchorCtr="0">
            <a:spAutoFit/>
          </a:bodyPr>
          <a:lstStyle/>
          <a:p>
            <a:pPr marL="10095">
              <a:spcBef>
                <a:spcPts val="79"/>
              </a:spcBef>
            </a:pPr>
            <a:r>
              <a:rPr dirty="0">
                <a:solidFill>
                  <a:schemeClr val="bg1"/>
                </a:solidFill>
              </a:rPr>
              <a:t>Risk</a:t>
            </a:r>
            <a:r>
              <a:rPr spc="-11" dirty="0">
                <a:solidFill>
                  <a:schemeClr val="bg1"/>
                </a:solidFill>
              </a:rPr>
              <a:t> </a:t>
            </a:r>
            <a:r>
              <a:rPr spc="-8" dirty="0">
                <a:solidFill>
                  <a:schemeClr val="bg1"/>
                </a:solidFill>
              </a:rPr>
              <a:t>Components</a:t>
            </a:r>
          </a:p>
        </p:txBody>
      </p:sp>
      <p:sp>
        <p:nvSpPr>
          <p:cNvPr id="4" name="object 4"/>
          <p:cNvSpPr txBox="1">
            <a:spLocks noGrp="1"/>
          </p:cNvSpPr>
          <p:nvPr>
            <p:ph type="ftr" sz="quarter" idx="5"/>
          </p:nvPr>
        </p:nvSpPr>
        <p:spPr>
          <a:xfrm>
            <a:off x="1208273" y="6311362"/>
            <a:ext cx="5256530" cy="302259"/>
          </a:xfrm>
          <a:prstGeom prst="rect">
            <a:avLst/>
          </a:prstGeom>
        </p:spPr>
        <p:txBody>
          <a:bodyPr vert="horz" wrap="square" lIns="0" tIns="0" rIns="0" bIns="0" rtlCol="0">
            <a:spAutoFit/>
          </a:bodyPr>
          <a:lstStyle>
            <a:defPPr>
              <a:defRPr kern="0"/>
            </a:defPPr>
            <a:lvl1pPr>
              <a:defRPr sz="950" b="0" i="1">
                <a:solidFill>
                  <a:schemeClr val="tx1"/>
                </a:solidFill>
                <a:latin typeface="Arial"/>
                <a:cs typeface="Arial"/>
              </a:defRPr>
            </a:lvl1pPr>
          </a:lstStyle>
          <a:p>
            <a:pPr marL="12700">
              <a:lnSpc>
                <a:spcPts val="1050"/>
              </a:lnSpc>
            </a:pPr>
            <a:r>
              <a:rPr lang="en-GB" i="0"/>
              <a:t>These</a:t>
            </a:r>
            <a:r>
              <a:rPr lang="en-GB" i="0" spc="135"/>
              <a:t> </a:t>
            </a:r>
            <a:r>
              <a:rPr lang="en-GB" i="0"/>
              <a:t>slides</a:t>
            </a:r>
            <a:r>
              <a:rPr lang="en-GB" i="0" spc="140"/>
              <a:t> </a:t>
            </a:r>
            <a:r>
              <a:rPr lang="en-GB" i="0"/>
              <a:t>are</a:t>
            </a:r>
            <a:r>
              <a:rPr lang="en-GB" i="0" spc="135"/>
              <a:t> </a:t>
            </a:r>
            <a:r>
              <a:rPr lang="en-GB" i="0"/>
              <a:t>designed</a:t>
            </a:r>
            <a:r>
              <a:rPr lang="en-GB" i="0" spc="140"/>
              <a:t> </a:t>
            </a:r>
            <a:r>
              <a:rPr lang="en-GB" i="0"/>
              <a:t>to</a:t>
            </a:r>
            <a:r>
              <a:rPr lang="en-GB" i="0" spc="135"/>
              <a:t> </a:t>
            </a:r>
            <a:r>
              <a:rPr lang="en-GB" i="0"/>
              <a:t>accompany</a:t>
            </a:r>
            <a:r>
              <a:rPr lang="en-GB" i="0" spc="140"/>
              <a:t> </a:t>
            </a:r>
            <a:r>
              <a:rPr lang="en-GB"/>
              <a:t>Software</a:t>
            </a:r>
            <a:r>
              <a:rPr lang="en-GB" spc="140"/>
              <a:t> </a:t>
            </a:r>
            <a:r>
              <a:rPr lang="en-GB"/>
              <a:t>Engineering:</a:t>
            </a:r>
            <a:r>
              <a:rPr lang="en-GB" spc="55"/>
              <a:t> </a:t>
            </a:r>
            <a:r>
              <a:rPr lang="en-GB"/>
              <a:t>A</a:t>
            </a:r>
            <a:r>
              <a:rPr lang="en-GB" spc="55"/>
              <a:t> </a:t>
            </a:r>
            <a:r>
              <a:rPr lang="en-GB"/>
              <a:t>Practitionerʼs</a:t>
            </a:r>
            <a:r>
              <a:rPr lang="en-GB" spc="60"/>
              <a:t> </a:t>
            </a:r>
            <a:r>
              <a:rPr lang="en-GB"/>
              <a:t>Approach,</a:t>
            </a:r>
            <a:r>
              <a:rPr lang="en-GB" spc="135"/>
              <a:t> </a:t>
            </a:r>
            <a:r>
              <a:rPr lang="en-GB" spc="-25"/>
              <a:t>7/e</a:t>
            </a:r>
          </a:p>
          <a:p>
            <a:pPr marL="12700">
              <a:spcBef>
                <a:spcPts val="45"/>
              </a:spcBef>
            </a:pPr>
            <a:r>
              <a:rPr lang="en-GB" i="0"/>
              <a:t>(McGraw-Hill</a:t>
            </a:r>
            <a:r>
              <a:rPr lang="en-GB" i="0" spc="114"/>
              <a:t> </a:t>
            </a:r>
            <a:r>
              <a:rPr lang="en-GB" i="0"/>
              <a:t>2009).</a:t>
            </a:r>
            <a:r>
              <a:rPr lang="en-GB" i="0" spc="114"/>
              <a:t> </a:t>
            </a:r>
            <a:r>
              <a:rPr lang="en-GB" i="0"/>
              <a:t>Slides</a:t>
            </a:r>
            <a:r>
              <a:rPr lang="en-GB" i="0" spc="120"/>
              <a:t> </a:t>
            </a:r>
            <a:r>
              <a:rPr lang="en-GB" i="0"/>
              <a:t>copyright</a:t>
            </a:r>
            <a:r>
              <a:rPr lang="en-GB" i="0" spc="114"/>
              <a:t> </a:t>
            </a:r>
            <a:r>
              <a:rPr lang="en-GB" i="0"/>
              <a:t>2009</a:t>
            </a:r>
            <a:r>
              <a:rPr lang="en-GB" i="0" spc="114"/>
              <a:t> </a:t>
            </a:r>
            <a:r>
              <a:rPr lang="en-GB" i="0"/>
              <a:t>by</a:t>
            </a:r>
            <a:r>
              <a:rPr lang="en-GB" i="0" spc="120"/>
              <a:t> </a:t>
            </a:r>
            <a:r>
              <a:rPr lang="en-GB" i="0"/>
              <a:t>Roger</a:t>
            </a:r>
            <a:r>
              <a:rPr lang="en-GB" i="0" spc="114"/>
              <a:t> </a:t>
            </a:r>
            <a:r>
              <a:rPr lang="en-GB" i="0" spc="-10"/>
              <a:t>Pressman.</a:t>
            </a:r>
            <a:endParaRPr spc="-8" dirty="0"/>
          </a:p>
        </p:txBody>
      </p:sp>
      <p:sp>
        <p:nvSpPr>
          <p:cNvPr id="5" name="object 5"/>
          <p:cNvSpPr txBox="1">
            <a:spLocks noGrp="1"/>
          </p:cNvSpPr>
          <p:nvPr>
            <p:ph type="sldNum" sz="quarter" idx="7"/>
          </p:nvPr>
        </p:nvSpPr>
        <p:spPr>
          <a:xfrm>
            <a:off x="8479532" y="6462099"/>
            <a:ext cx="228600" cy="151129"/>
          </a:xfrm>
          <a:prstGeom prst="rect">
            <a:avLst/>
          </a:prstGeom>
        </p:spPr>
        <p:txBody>
          <a:bodyPr vert="horz" wrap="square" lIns="0" tIns="0" rIns="0" bIns="0" rtlCol="0">
            <a:spAutoFit/>
          </a:bodyPr>
          <a:lstStyle>
            <a:defPPr>
              <a:defRPr kern="0"/>
            </a:defPPr>
            <a:lvl1pPr>
              <a:defRPr sz="950" b="0" i="0">
                <a:solidFill>
                  <a:schemeClr val="tx1"/>
                </a:solidFill>
                <a:latin typeface="Arial"/>
                <a:cs typeface="Arial"/>
              </a:defRPr>
            </a:lvl1pPr>
          </a:lstStyle>
          <a:p>
            <a:pPr marL="38100">
              <a:lnSpc>
                <a:spcPts val="1050"/>
              </a:lnSpc>
            </a:pPr>
            <a:fld id="{81D60167-4931-47E6-BA6A-407CBD079E47}" type="slidenum">
              <a:rPr lang="en-GB" spc="-25" smtClean="0"/>
              <a:pPr marL="38100">
                <a:lnSpc>
                  <a:spcPts val="1050"/>
                </a:lnSpc>
              </a:pPr>
              <a:t>22</a:t>
            </a:fld>
            <a:endParaRPr spc="-19" dirty="0"/>
          </a:p>
        </p:txBody>
      </p:sp>
      <p:sp>
        <p:nvSpPr>
          <p:cNvPr id="3" name="object 3"/>
          <p:cNvSpPr txBox="1"/>
          <p:nvPr/>
        </p:nvSpPr>
        <p:spPr>
          <a:xfrm>
            <a:off x="243840" y="1435300"/>
            <a:ext cx="8464292" cy="2992634"/>
          </a:xfrm>
          <a:prstGeom prst="rect">
            <a:avLst/>
          </a:prstGeom>
        </p:spPr>
        <p:txBody>
          <a:bodyPr vert="horz" wrap="square" lIns="0" tIns="39898" rIns="0" bIns="0" rtlCol="0">
            <a:spAutoFit/>
          </a:bodyPr>
          <a:lstStyle/>
          <a:p>
            <a:pPr marL="294883" marR="92774" indent="-285750">
              <a:lnSpc>
                <a:spcPct val="150000"/>
              </a:lnSpc>
              <a:spcBef>
                <a:spcPts val="314"/>
              </a:spcBef>
              <a:buClr>
                <a:schemeClr val="tx1"/>
              </a:buClr>
              <a:buSzPct val="97000"/>
              <a:buFont typeface="Arial" panose="020B0604020202020204" pitchFamily="34" charset="0"/>
              <a:buChar char="•"/>
              <a:tabLst>
                <a:tab pos="266305" algn="l"/>
                <a:tab pos="266786" algn="l"/>
              </a:tabLst>
            </a:pPr>
            <a:r>
              <a:rPr lang="en-GB" sz="1779" i="1" dirty="0">
                <a:solidFill>
                  <a:schemeClr val="tx1"/>
                </a:solidFill>
                <a:latin typeface="Times New Roman" panose="02020603050405020304" pitchFamily="18" charset="0"/>
                <a:cs typeface="Times New Roman" panose="02020603050405020304" pitchFamily="18" charset="0"/>
              </a:rPr>
              <a:t>P</a:t>
            </a:r>
            <a:r>
              <a:rPr sz="1779" i="1" dirty="0" err="1">
                <a:solidFill>
                  <a:schemeClr val="tx1"/>
                </a:solidFill>
                <a:latin typeface="Times New Roman" panose="02020603050405020304" pitchFamily="18" charset="0"/>
                <a:cs typeface="Times New Roman" panose="02020603050405020304" pitchFamily="18" charset="0"/>
              </a:rPr>
              <a:t>erformance</a:t>
            </a:r>
            <a:r>
              <a:rPr sz="1779" i="1" spc="49" dirty="0">
                <a:solidFill>
                  <a:schemeClr val="tx1"/>
                </a:solidFill>
                <a:latin typeface="Times New Roman" panose="02020603050405020304" pitchFamily="18" charset="0"/>
                <a:cs typeface="Times New Roman" panose="02020603050405020304" pitchFamily="18" charset="0"/>
              </a:rPr>
              <a:t> </a:t>
            </a:r>
            <a:r>
              <a:rPr sz="1779" i="1" dirty="0">
                <a:solidFill>
                  <a:schemeClr val="tx1"/>
                </a:solidFill>
                <a:latin typeface="Times New Roman" panose="02020603050405020304" pitchFamily="18" charset="0"/>
                <a:cs typeface="Times New Roman" panose="02020603050405020304" pitchFamily="18" charset="0"/>
              </a:rPr>
              <a:t>risk</a:t>
            </a:r>
            <a:r>
              <a:rPr sz="1779" dirty="0">
                <a:solidFill>
                  <a:schemeClr val="tx1"/>
                </a:solidFill>
                <a:latin typeface="Times New Roman" panose="02020603050405020304" pitchFamily="18" charset="0"/>
                <a:cs typeface="Times New Roman" panose="02020603050405020304" pitchFamily="18" charset="0"/>
              </a:rPr>
              <a:t>—the</a:t>
            </a:r>
            <a:r>
              <a:rPr sz="1779" spc="49" dirty="0">
                <a:solidFill>
                  <a:schemeClr val="tx1"/>
                </a:solidFill>
                <a:latin typeface="Times New Roman" panose="02020603050405020304" pitchFamily="18" charset="0"/>
                <a:cs typeface="Times New Roman" panose="02020603050405020304" pitchFamily="18" charset="0"/>
              </a:rPr>
              <a:t> </a:t>
            </a:r>
            <a:r>
              <a:rPr sz="1779" dirty="0">
                <a:solidFill>
                  <a:schemeClr val="tx1"/>
                </a:solidFill>
                <a:latin typeface="Times New Roman" panose="02020603050405020304" pitchFamily="18" charset="0"/>
                <a:cs typeface="Times New Roman" panose="02020603050405020304" pitchFamily="18" charset="0"/>
              </a:rPr>
              <a:t>degree</a:t>
            </a:r>
            <a:r>
              <a:rPr sz="1779" spc="49" dirty="0">
                <a:solidFill>
                  <a:schemeClr val="tx1"/>
                </a:solidFill>
                <a:latin typeface="Times New Roman" panose="02020603050405020304" pitchFamily="18" charset="0"/>
                <a:cs typeface="Times New Roman" panose="02020603050405020304" pitchFamily="18" charset="0"/>
              </a:rPr>
              <a:t> </a:t>
            </a:r>
            <a:r>
              <a:rPr sz="1779" dirty="0">
                <a:solidFill>
                  <a:schemeClr val="tx1"/>
                </a:solidFill>
                <a:latin typeface="Times New Roman" panose="02020603050405020304" pitchFamily="18" charset="0"/>
                <a:cs typeface="Times New Roman" panose="02020603050405020304" pitchFamily="18" charset="0"/>
              </a:rPr>
              <a:t>of</a:t>
            </a:r>
            <a:r>
              <a:rPr sz="1779" spc="49" dirty="0">
                <a:solidFill>
                  <a:schemeClr val="tx1"/>
                </a:solidFill>
                <a:latin typeface="Times New Roman" panose="02020603050405020304" pitchFamily="18" charset="0"/>
                <a:cs typeface="Times New Roman" panose="02020603050405020304" pitchFamily="18" charset="0"/>
              </a:rPr>
              <a:t> </a:t>
            </a:r>
            <a:r>
              <a:rPr sz="1779" spc="-8" dirty="0">
                <a:solidFill>
                  <a:schemeClr val="tx1"/>
                </a:solidFill>
                <a:latin typeface="Times New Roman" panose="02020603050405020304" pitchFamily="18" charset="0"/>
                <a:cs typeface="Times New Roman" panose="02020603050405020304" pitchFamily="18" charset="0"/>
              </a:rPr>
              <a:t>uncertainty </a:t>
            </a:r>
            <a:r>
              <a:rPr sz="1779" dirty="0">
                <a:solidFill>
                  <a:schemeClr val="tx1"/>
                </a:solidFill>
                <a:latin typeface="Times New Roman" panose="02020603050405020304" pitchFamily="18" charset="0"/>
                <a:cs typeface="Times New Roman" panose="02020603050405020304" pitchFamily="18" charset="0"/>
              </a:rPr>
              <a:t>that</a:t>
            </a:r>
            <a:r>
              <a:rPr sz="1779" spc="42" dirty="0">
                <a:solidFill>
                  <a:schemeClr val="tx1"/>
                </a:solidFill>
                <a:latin typeface="Times New Roman" panose="02020603050405020304" pitchFamily="18" charset="0"/>
                <a:cs typeface="Times New Roman" panose="02020603050405020304" pitchFamily="18" charset="0"/>
              </a:rPr>
              <a:t> </a:t>
            </a:r>
            <a:r>
              <a:rPr sz="1779" dirty="0">
                <a:solidFill>
                  <a:schemeClr val="tx1"/>
                </a:solidFill>
                <a:latin typeface="Times New Roman" panose="02020603050405020304" pitchFamily="18" charset="0"/>
                <a:cs typeface="Times New Roman" panose="02020603050405020304" pitchFamily="18" charset="0"/>
              </a:rPr>
              <a:t>the</a:t>
            </a:r>
            <a:r>
              <a:rPr sz="1779" spc="38" dirty="0">
                <a:solidFill>
                  <a:schemeClr val="tx1"/>
                </a:solidFill>
                <a:latin typeface="Times New Roman" panose="02020603050405020304" pitchFamily="18" charset="0"/>
                <a:cs typeface="Times New Roman" panose="02020603050405020304" pitchFamily="18" charset="0"/>
              </a:rPr>
              <a:t> </a:t>
            </a:r>
            <a:r>
              <a:rPr sz="1779" dirty="0">
                <a:solidFill>
                  <a:schemeClr val="tx1"/>
                </a:solidFill>
                <a:latin typeface="Times New Roman" panose="02020603050405020304" pitchFamily="18" charset="0"/>
                <a:cs typeface="Times New Roman" panose="02020603050405020304" pitchFamily="18" charset="0"/>
              </a:rPr>
              <a:t>product</a:t>
            </a:r>
            <a:r>
              <a:rPr sz="1779" spc="42" dirty="0">
                <a:solidFill>
                  <a:schemeClr val="tx1"/>
                </a:solidFill>
                <a:latin typeface="Times New Roman" panose="02020603050405020304" pitchFamily="18" charset="0"/>
                <a:cs typeface="Times New Roman" panose="02020603050405020304" pitchFamily="18" charset="0"/>
              </a:rPr>
              <a:t> </a:t>
            </a:r>
            <a:r>
              <a:rPr sz="1779" dirty="0">
                <a:solidFill>
                  <a:schemeClr val="tx1"/>
                </a:solidFill>
                <a:latin typeface="Times New Roman" panose="02020603050405020304" pitchFamily="18" charset="0"/>
                <a:cs typeface="Times New Roman" panose="02020603050405020304" pitchFamily="18" charset="0"/>
              </a:rPr>
              <a:t>will</a:t>
            </a:r>
            <a:r>
              <a:rPr sz="1779" spc="42" dirty="0">
                <a:solidFill>
                  <a:schemeClr val="tx1"/>
                </a:solidFill>
                <a:latin typeface="Times New Roman" panose="02020603050405020304" pitchFamily="18" charset="0"/>
                <a:cs typeface="Times New Roman" panose="02020603050405020304" pitchFamily="18" charset="0"/>
              </a:rPr>
              <a:t> </a:t>
            </a:r>
            <a:r>
              <a:rPr sz="1779" dirty="0">
                <a:solidFill>
                  <a:schemeClr val="tx1"/>
                </a:solidFill>
                <a:latin typeface="Times New Roman" panose="02020603050405020304" pitchFamily="18" charset="0"/>
                <a:cs typeface="Times New Roman" panose="02020603050405020304" pitchFamily="18" charset="0"/>
              </a:rPr>
              <a:t>meet</a:t>
            </a:r>
            <a:r>
              <a:rPr sz="1779" spc="42" dirty="0">
                <a:solidFill>
                  <a:schemeClr val="tx1"/>
                </a:solidFill>
                <a:latin typeface="Times New Roman" panose="02020603050405020304" pitchFamily="18" charset="0"/>
                <a:cs typeface="Times New Roman" panose="02020603050405020304" pitchFamily="18" charset="0"/>
              </a:rPr>
              <a:t> </a:t>
            </a:r>
            <a:r>
              <a:rPr sz="1779" dirty="0">
                <a:solidFill>
                  <a:schemeClr val="tx1"/>
                </a:solidFill>
                <a:latin typeface="Times New Roman" panose="02020603050405020304" pitchFamily="18" charset="0"/>
                <a:cs typeface="Times New Roman" panose="02020603050405020304" pitchFamily="18" charset="0"/>
              </a:rPr>
              <a:t>its</a:t>
            </a:r>
            <a:r>
              <a:rPr sz="1779" spc="38" dirty="0">
                <a:solidFill>
                  <a:schemeClr val="tx1"/>
                </a:solidFill>
                <a:latin typeface="Times New Roman" panose="02020603050405020304" pitchFamily="18" charset="0"/>
                <a:cs typeface="Times New Roman" panose="02020603050405020304" pitchFamily="18" charset="0"/>
              </a:rPr>
              <a:t> </a:t>
            </a:r>
            <a:r>
              <a:rPr sz="1779" dirty="0">
                <a:solidFill>
                  <a:schemeClr val="tx1"/>
                </a:solidFill>
                <a:latin typeface="Times New Roman" panose="02020603050405020304" pitchFamily="18" charset="0"/>
                <a:cs typeface="Times New Roman" panose="02020603050405020304" pitchFamily="18" charset="0"/>
              </a:rPr>
              <a:t>requirements</a:t>
            </a:r>
            <a:r>
              <a:rPr sz="1779" spc="42" dirty="0">
                <a:solidFill>
                  <a:schemeClr val="tx1"/>
                </a:solidFill>
                <a:latin typeface="Times New Roman" panose="02020603050405020304" pitchFamily="18" charset="0"/>
                <a:cs typeface="Times New Roman" panose="02020603050405020304" pitchFamily="18" charset="0"/>
              </a:rPr>
              <a:t> </a:t>
            </a:r>
            <a:r>
              <a:rPr sz="1779" spc="-19" dirty="0">
                <a:solidFill>
                  <a:schemeClr val="tx1"/>
                </a:solidFill>
                <a:latin typeface="Times New Roman" panose="02020603050405020304" pitchFamily="18" charset="0"/>
                <a:cs typeface="Times New Roman" panose="02020603050405020304" pitchFamily="18" charset="0"/>
              </a:rPr>
              <a:t>and </a:t>
            </a:r>
            <a:r>
              <a:rPr sz="1779" dirty="0">
                <a:solidFill>
                  <a:schemeClr val="tx1"/>
                </a:solidFill>
                <a:latin typeface="Times New Roman" panose="02020603050405020304" pitchFamily="18" charset="0"/>
                <a:cs typeface="Times New Roman" panose="02020603050405020304" pitchFamily="18" charset="0"/>
              </a:rPr>
              <a:t>be</a:t>
            </a:r>
            <a:r>
              <a:rPr sz="1779" spc="23" dirty="0">
                <a:solidFill>
                  <a:schemeClr val="tx1"/>
                </a:solidFill>
                <a:latin typeface="Times New Roman" panose="02020603050405020304" pitchFamily="18" charset="0"/>
                <a:cs typeface="Times New Roman" panose="02020603050405020304" pitchFamily="18" charset="0"/>
              </a:rPr>
              <a:t> </a:t>
            </a:r>
            <a:r>
              <a:rPr sz="1779" dirty="0">
                <a:solidFill>
                  <a:schemeClr val="tx1"/>
                </a:solidFill>
                <a:latin typeface="Times New Roman" panose="02020603050405020304" pitchFamily="18" charset="0"/>
                <a:cs typeface="Times New Roman" panose="02020603050405020304" pitchFamily="18" charset="0"/>
              </a:rPr>
              <a:t>fit</a:t>
            </a:r>
            <a:r>
              <a:rPr sz="1779" spc="26" dirty="0">
                <a:solidFill>
                  <a:schemeClr val="tx1"/>
                </a:solidFill>
                <a:latin typeface="Times New Roman" panose="02020603050405020304" pitchFamily="18" charset="0"/>
                <a:cs typeface="Times New Roman" panose="02020603050405020304" pitchFamily="18" charset="0"/>
              </a:rPr>
              <a:t> </a:t>
            </a:r>
            <a:r>
              <a:rPr sz="1779" dirty="0">
                <a:solidFill>
                  <a:schemeClr val="tx1"/>
                </a:solidFill>
                <a:latin typeface="Times New Roman" panose="02020603050405020304" pitchFamily="18" charset="0"/>
                <a:cs typeface="Times New Roman" panose="02020603050405020304" pitchFamily="18" charset="0"/>
              </a:rPr>
              <a:t>for</a:t>
            </a:r>
            <a:r>
              <a:rPr sz="1779" spc="23" dirty="0">
                <a:solidFill>
                  <a:schemeClr val="tx1"/>
                </a:solidFill>
                <a:latin typeface="Times New Roman" panose="02020603050405020304" pitchFamily="18" charset="0"/>
                <a:cs typeface="Times New Roman" panose="02020603050405020304" pitchFamily="18" charset="0"/>
              </a:rPr>
              <a:t> </a:t>
            </a:r>
            <a:r>
              <a:rPr sz="1779" dirty="0">
                <a:solidFill>
                  <a:schemeClr val="tx1"/>
                </a:solidFill>
                <a:latin typeface="Times New Roman" panose="02020603050405020304" pitchFamily="18" charset="0"/>
                <a:cs typeface="Times New Roman" panose="02020603050405020304" pitchFamily="18" charset="0"/>
              </a:rPr>
              <a:t>its</a:t>
            </a:r>
            <a:r>
              <a:rPr sz="1779" spc="26" dirty="0">
                <a:solidFill>
                  <a:schemeClr val="tx1"/>
                </a:solidFill>
                <a:latin typeface="Times New Roman" panose="02020603050405020304" pitchFamily="18" charset="0"/>
                <a:cs typeface="Times New Roman" panose="02020603050405020304" pitchFamily="18" charset="0"/>
              </a:rPr>
              <a:t> </a:t>
            </a:r>
            <a:r>
              <a:rPr sz="1779" dirty="0">
                <a:solidFill>
                  <a:schemeClr val="tx1"/>
                </a:solidFill>
                <a:latin typeface="Times New Roman" panose="02020603050405020304" pitchFamily="18" charset="0"/>
                <a:cs typeface="Times New Roman" panose="02020603050405020304" pitchFamily="18" charset="0"/>
              </a:rPr>
              <a:t>intended</a:t>
            </a:r>
            <a:r>
              <a:rPr sz="1779" spc="23" dirty="0">
                <a:solidFill>
                  <a:schemeClr val="tx1"/>
                </a:solidFill>
                <a:latin typeface="Times New Roman" panose="02020603050405020304" pitchFamily="18" charset="0"/>
                <a:cs typeface="Times New Roman" panose="02020603050405020304" pitchFamily="18" charset="0"/>
              </a:rPr>
              <a:t> </a:t>
            </a:r>
            <a:r>
              <a:rPr sz="1779" spc="-15" dirty="0">
                <a:solidFill>
                  <a:schemeClr val="tx1"/>
                </a:solidFill>
                <a:latin typeface="Times New Roman" panose="02020603050405020304" pitchFamily="18" charset="0"/>
                <a:cs typeface="Times New Roman" panose="02020603050405020304" pitchFamily="18" charset="0"/>
              </a:rPr>
              <a:t>use.</a:t>
            </a:r>
            <a:endParaRPr sz="1779" dirty="0">
              <a:solidFill>
                <a:schemeClr val="tx1"/>
              </a:solidFill>
              <a:latin typeface="Times New Roman" panose="02020603050405020304" pitchFamily="18" charset="0"/>
              <a:cs typeface="Times New Roman" panose="02020603050405020304" pitchFamily="18" charset="0"/>
            </a:endParaRPr>
          </a:p>
          <a:p>
            <a:pPr marL="294883" marR="346100" indent="-285750">
              <a:lnSpc>
                <a:spcPct val="150000"/>
              </a:lnSpc>
              <a:spcBef>
                <a:spcPts val="231"/>
              </a:spcBef>
              <a:buClr>
                <a:schemeClr val="tx1"/>
              </a:buClr>
              <a:buSzPct val="97000"/>
              <a:buFont typeface="Arial" panose="020B0604020202020204" pitchFamily="34" charset="0"/>
              <a:buChar char="•"/>
              <a:tabLst>
                <a:tab pos="266305" algn="l"/>
                <a:tab pos="266786" algn="l"/>
              </a:tabLst>
            </a:pPr>
            <a:r>
              <a:rPr lang="en-GB" sz="1779" i="1" dirty="0">
                <a:solidFill>
                  <a:schemeClr val="tx1"/>
                </a:solidFill>
                <a:latin typeface="Times New Roman" panose="02020603050405020304" pitchFamily="18" charset="0"/>
                <a:cs typeface="Times New Roman" panose="02020603050405020304" pitchFamily="18" charset="0"/>
              </a:rPr>
              <a:t>C</a:t>
            </a:r>
            <a:r>
              <a:rPr sz="1779" i="1" dirty="0" err="1">
                <a:solidFill>
                  <a:schemeClr val="tx1"/>
                </a:solidFill>
                <a:latin typeface="Times New Roman" panose="02020603050405020304" pitchFamily="18" charset="0"/>
                <a:cs typeface="Times New Roman" panose="02020603050405020304" pitchFamily="18" charset="0"/>
              </a:rPr>
              <a:t>ost</a:t>
            </a:r>
            <a:r>
              <a:rPr sz="1779" i="1" spc="34" dirty="0">
                <a:solidFill>
                  <a:schemeClr val="tx1"/>
                </a:solidFill>
                <a:latin typeface="Times New Roman" panose="02020603050405020304" pitchFamily="18" charset="0"/>
                <a:cs typeface="Times New Roman" panose="02020603050405020304" pitchFamily="18" charset="0"/>
              </a:rPr>
              <a:t> </a:t>
            </a:r>
            <a:r>
              <a:rPr sz="1779" i="1" dirty="0">
                <a:solidFill>
                  <a:schemeClr val="tx1"/>
                </a:solidFill>
                <a:latin typeface="Times New Roman" panose="02020603050405020304" pitchFamily="18" charset="0"/>
                <a:cs typeface="Times New Roman" panose="02020603050405020304" pitchFamily="18" charset="0"/>
              </a:rPr>
              <a:t>risk</a:t>
            </a:r>
            <a:r>
              <a:rPr sz="1779" dirty="0">
                <a:solidFill>
                  <a:schemeClr val="tx1"/>
                </a:solidFill>
                <a:latin typeface="Times New Roman" panose="02020603050405020304" pitchFamily="18" charset="0"/>
                <a:cs typeface="Times New Roman" panose="02020603050405020304" pitchFamily="18" charset="0"/>
              </a:rPr>
              <a:t>—the</a:t>
            </a:r>
            <a:r>
              <a:rPr sz="1779" spc="42" dirty="0">
                <a:solidFill>
                  <a:schemeClr val="tx1"/>
                </a:solidFill>
                <a:latin typeface="Times New Roman" panose="02020603050405020304" pitchFamily="18" charset="0"/>
                <a:cs typeface="Times New Roman" panose="02020603050405020304" pitchFamily="18" charset="0"/>
              </a:rPr>
              <a:t> </a:t>
            </a:r>
            <a:r>
              <a:rPr sz="1779" dirty="0">
                <a:solidFill>
                  <a:schemeClr val="tx1"/>
                </a:solidFill>
                <a:latin typeface="Times New Roman" panose="02020603050405020304" pitchFamily="18" charset="0"/>
                <a:cs typeface="Times New Roman" panose="02020603050405020304" pitchFamily="18" charset="0"/>
              </a:rPr>
              <a:t>degree</a:t>
            </a:r>
            <a:r>
              <a:rPr sz="1779" spc="42" dirty="0">
                <a:solidFill>
                  <a:schemeClr val="tx1"/>
                </a:solidFill>
                <a:latin typeface="Times New Roman" panose="02020603050405020304" pitchFamily="18" charset="0"/>
                <a:cs typeface="Times New Roman" panose="02020603050405020304" pitchFamily="18" charset="0"/>
              </a:rPr>
              <a:t> </a:t>
            </a:r>
            <a:r>
              <a:rPr sz="1779" dirty="0">
                <a:solidFill>
                  <a:schemeClr val="tx1"/>
                </a:solidFill>
                <a:latin typeface="Times New Roman" panose="02020603050405020304" pitchFamily="18" charset="0"/>
                <a:cs typeface="Times New Roman" panose="02020603050405020304" pitchFamily="18" charset="0"/>
              </a:rPr>
              <a:t>of</a:t>
            </a:r>
            <a:r>
              <a:rPr sz="1779" spc="42" dirty="0">
                <a:solidFill>
                  <a:schemeClr val="tx1"/>
                </a:solidFill>
                <a:latin typeface="Times New Roman" panose="02020603050405020304" pitchFamily="18" charset="0"/>
                <a:cs typeface="Times New Roman" panose="02020603050405020304" pitchFamily="18" charset="0"/>
              </a:rPr>
              <a:t> </a:t>
            </a:r>
            <a:r>
              <a:rPr sz="1779" dirty="0">
                <a:solidFill>
                  <a:schemeClr val="tx1"/>
                </a:solidFill>
                <a:latin typeface="Times New Roman" panose="02020603050405020304" pitchFamily="18" charset="0"/>
                <a:cs typeface="Times New Roman" panose="02020603050405020304" pitchFamily="18" charset="0"/>
              </a:rPr>
              <a:t>uncertainty</a:t>
            </a:r>
            <a:r>
              <a:rPr sz="1779" spc="42" dirty="0">
                <a:solidFill>
                  <a:schemeClr val="tx1"/>
                </a:solidFill>
                <a:latin typeface="Times New Roman" panose="02020603050405020304" pitchFamily="18" charset="0"/>
                <a:cs typeface="Times New Roman" panose="02020603050405020304" pitchFamily="18" charset="0"/>
              </a:rPr>
              <a:t> </a:t>
            </a:r>
            <a:r>
              <a:rPr sz="1779" dirty="0">
                <a:solidFill>
                  <a:schemeClr val="tx1"/>
                </a:solidFill>
                <a:latin typeface="Times New Roman" panose="02020603050405020304" pitchFamily="18" charset="0"/>
                <a:cs typeface="Times New Roman" panose="02020603050405020304" pitchFamily="18" charset="0"/>
              </a:rPr>
              <a:t>that</a:t>
            </a:r>
            <a:r>
              <a:rPr sz="1779" spc="42" dirty="0">
                <a:solidFill>
                  <a:schemeClr val="tx1"/>
                </a:solidFill>
                <a:latin typeface="Times New Roman" panose="02020603050405020304" pitchFamily="18" charset="0"/>
                <a:cs typeface="Times New Roman" panose="02020603050405020304" pitchFamily="18" charset="0"/>
              </a:rPr>
              <a:t> </a:t>
            </a:r>
            <a:r>
              <a:rPr sz="1779" spc="-19" dirty="0">
                <a:solidFill>
                  <a:schemeClr val="tx1"/>
                </a:solidFill>
                <a:latin typeface="Times New Roman" panose="02020603050405020304" pitchFamily="18" charset="0"/>
                <a:cs typeface="Times New Roman" panose="02020603050405020304" pitchFamily="18" charset="0"/>
              </a:rPr>
              <a:t>the </a:t>
            </a:r>
            <a:r>
              <a:rPr sz="1779" dirty="0">
                <a:solidFill>
                  <a:schemeClr val="tx1"/>
                </a:solidFill>
                <a:latin typeface="Times New Roman" panose="02020603050405020304" pitchFamily="18" charset="0"/>
                <a:cs typeface="Times New Roman" panose="02020603050405020304" pitchFamily="18" charset="0"/>
              </a:rPr>
              <a:t>project</a:t>
            </a:r>
            <a:r>
              <a:rPr sz="1779" spc="26" dirty="0">
                <a:solidFill>
                  <a:schemeClr val="tx1"/>
                </a:solidFill>
                <a:latin typeface="Times New Roman" panose="02020603050405020304" pitchFamily="18" charset="0"/>
                <a:cs typeface="Times New Roman" panose="02020603050405020304" pitchFamily="18" charset="0"/>
              </a:rPr>
              <a:t> </a:t>
            </a:r>
            <a:r>
              <a:rPr sz="1779" dirty="0">
                <a:solidFill>
                  <a:schemeClr val="tx1"/>
                </a:solidFill>
                <a:latin typeface="Times New Roman" panose="02020603050405020304" pitchFamily="18" charset="0"/>
                <a:cs typeface="Times New Roman" panose="02020603050405020304" pitchFamily="18" charset="0"/>
              </a:rPr>
              <a:t>budget</a:t>
            </a:r>
            <a:r>
              <a:rPr sz="1779" spc="30" dirty="0">
                <a:solidFill>
                  <a:schemeClr val="tx1"/>
                </a:solidFill>
                <a:latin typeface="Times New Roman" panose="02020603050405020304" pitchFamily="18" charset="0"/>
                <a:cs typeface="Times New Roman" panose="02020603050405020304" pitchFamily="18" charset="0"/>
              </a:rPr>
              <a:t> </a:t>
            </a:r>
            <a:r>
              <a:rPr sz="1779" dirty="0">
                <a:solidFill>
                  <a:schemeClr val="tx1"/>
                </a:solidFill>
                <a:latin typeface="Times New Roman" panose="02020603050405020304" pitchFamily="18" charset="0"/>
                <a:cs typeface="Times New Roman" panose="02020603050405020304" pitchFamily="18" charset="0"/>
              </a:rPr>
              <a:t>will</a:t>
            </a:r>
            <a:r>
              <a:rPr sz="1779" spc="26" dirty="0">
                <a:solidFill>
                  <a:schemeClr val="tx1"/>
                </a:solidFill>
                <a:latin typeface="Times New Roman" panose="02020603050405020304" pitchFamily="18" charset="0"/>
                <a:cs typeface="Times New Roman" panose="02020603050405020304" pitchFamily="18" charset="0"/>
              </a:rPr>
              <a:t> </a:t>
            </a:r>
            <a:r>
              <a:rPr sz="1779" dirty="0">
                <a:solidFill>
                  <a:schemeClr val="tx1"/>
                </a:solidFill>
                <a:latin typeface="Times New Roman" panose="02020603050405020304" pitchFamily="18" charset="0"/>
                <a:cs typeface="Times New Roman" panose="02020603050405020304" pitchFamily="18" charset="0"/>
              </a:rPr>
              <a:t>be</a:t>
            </a:r>
            <a:r>
              <a:rPr sz="1779" spc="26" dirty="0">
                <a:solidFill>
                  <a:schemeClr val="tx1"/>
                </a:solidFill>
                <a:latin typeface="Times New Roman" panose="02020603050405020304" pitchFamily="18" charset="0"/>
                <a:cs typeface="Times New Roman" panose="02020603050405020304" pitchFamily="18" charset="0"/>
              </a:rPr>
              <a:t> </a:t>
            </a:r>
            <a:r>
              <a:rPr sz="1779" spc="-8" dirty="0">
                <a:solidFill>
                  <a:schemeClr val="tx1"/>
                </a:solidFill>
                <a:latin typeface="Times New Roman" panose="02020603050405020304" pitchFamily="18" charset="0"/>
                <a:cs typeface="Times New Roman" panose="02020603050405020304" pitchFamily="18" charset="0"/>
              </a:rPr>
              <a:t>maintained.</a:t>
            </a:r>
            <a:endParaRPr sz="1779" dirty="0">
              <a:solidFill>
                <a:schemeClr val="tx1"/>
              </a:solidFill>
              <a:latin typeface="Times New Roman" panose="02020603050405020304" pitchFamily="18" charset="0"/>
              <a:cs typeface="Times New Roman" panose="02020603050405020304" pitchFamily="18" charset="0"/>
            </a:endParaRPr>
          </a:p>
          <a:p>
            <a:pPr marL="294883" marR="3846" indent="-285750">
              <a:lnSpc>
                <a:spcPct val="150000"/>
              </a:lnSpc>
              <a:spcBef>
                <a:spcPts val="424"/>
              </a:spcBef>
              <a:buClr>
                <a:schemeClr val="tx1"/>
              </a:buClr>
              <a:buSzPct val="97000"/>
              <a:buFont typeface="Arial" panose="020B0604020202020204" pitchFamily="34" charset="0"/>
              <a:buChar char="•"/>
              <a:tabLst>
                <a:tab pos="266305" algn="l"/>
                <a:tab pos="266786" algn="l"/>
              </a:tabLst>
            </a:pPr>
            <a:r>
              <a:rPr lang="en-GB" sz="1779" i="1" dirty="0">
                <a:solidFill>
                  <a:schemeClr val="tx1"/>
                </a:solidFill>
                <a:latin typeface="Times New Roman" panose="02020603050405020304" pitchFamily="18" charset="0"/>
                <a:cs typeface="Times New Roman" panose="02020603050405020304" pitchFamily="18" charset="0"/>
              </a:rPr>
              <a:t>S</a:t>
            </a:r>
            <a:r>
              <a:rPr sz="1779" i="1" dirty="0" err="1">
                <a:solidFill>
                  <a:schemeClr val="tx1"/>
                </a:solidFill>
                <a:latin typeface="Times New Roman" panose="02020603050405020304" pitchFamily="18" charset="0"/>
                <a:cs typeface="Times New Roman" panose="02020603050405020304" pitchFamily="18" charset="0"/>
              </a:rPr>
              <a:t>upport</a:t>
            </a:r>
            <a:r>
              <a:rPr sz="1779" i="1" spc="38" dirty="0">
                <a:solidFill>
                  <a:schemeClr val="tx1"/>
                </a:solidFill>
                <a:latin typeface="Times New Roman" panose="02020603050405020304" pitchFamily="18" charset="0"/>
                <a:cs typeface="Times New Roman" panose="02020603050405020304" pitchFamily="18" charset="0"/>
              </a:rPr>
              <a:t> </a:t>
            </a:r>
            <a:r>
              <a:rPr sz="1779" i="1" dirty="0">
                <a:solidFill>
                  <a:schemeClr val="tx1"/>
                </a:solidFill>
                <a:latin typeface="Times New Roman" panose="02020603050405020304" pitchFamily="18" charset="0"/>
                <a:cs typeface="Times New Roman" panose="02020603050405020304" pitchFamily="18" charset="0"/>
              </a:rPr>
              <a:t>risk</a:t>
            </a:r>
            <a:r>
              <a:rPr sz="1779" dirty="0">
                <a:solidFill>
                  <a:schemeClr val="tx1"/>
                </a:solidFill>
                <a:latin typeface="Times New Roman" panose="02020603050405020304" pitchFamily="18" charset="0"/>
                <a:cs typeface="Times New Roman" panose="02020603050405020304" pitchFamily="18" charset="0"/>
              </a:rPr>
              <a:t>—the</a:t>
            </a:r>
            <a:r>
              <a:rPr sz="1779" spc="45" dirty="0">
                <a:solidFill>
                  <a:schemeClr val="tx1"/>
                </a:solidFill>
                <a:latin typeface="Times New Roman" panose="02020603050405020304" pitchFamily="18" charset="0"/>
                <a:cs typeface="Times New Roman" panose="02020603050405020304" pitchFamily="18" charset="0"/>
              </a:rPr>
              <a:t> </a:t>
            </a:r>
            <a:r>
              <a:rPr sz="1779" dirty="0">
                <a:solidFill>
                  <a:schemeClr val="tx1"/>
                </a:solidFill>
                <a:latin typeface="Times New Roman" panose="02020603050405020304" pitchFamily="18" charset="0"/>
                <a:cs typeface="Times New Roman" panose="02020603050405020304" pitchFamily="18" charset="0"/>
              </a:rPr>
              <a:t>degree</a:t>
            </a:r>
            <a:r>
              <a:rPr sz="1779" spc="45" dirty="0">
                <a:solidFill>
                  <a:schemeClr val="tx1"/>
                </a:solidFill>
                <a:latin typeface="Times New Roman" panose="02020603050405020304" pitchFamily="18" charset="0"/>
                <a:cs typeface="Times New Roman" panose="02020603050405020304" pitchFamily="18" charset="0"/>
              </a:rPr>
              <a:t> </a:t>
            </a:r>
            <a:r>
              <a:rPr sz="1779" dirty="0">
                <a:solidFill>
                  <a:schemeClr val="tx1"/>
                </a:solidFill>
                <a:latin typeface="Times New Roman" panose="02020603050405020304" pitchFamily="18" charset="0"/>
                <a:cs typeface="Times New Roman" panose="02020603050405020304" pitchFamily="18" charset="0"/>
              </a:rPr>
              <a:t>of</a:t>
            </a:r>
            <a:r>
              <a:rPr sz="1779" spc="45" dirty="0">
                <a:solidFill>
                  <a:schemeClr val="tx1"/>
                </a:solidFill>
                <a:latin typeface="Times New Roman" panose="02020603050405020304" pitchFamily="18" charset="0"/>
                <a:cs typeface="Times New Roman" panose="02020603050405020304" pitchFamily="18" charset="0"/>
              </a:rPr>
              <a:t> </a:t>
            </a:r>
            <a:r>
              <a:rPr sz="1779" dirty="0">
                <a:solidFill>
                  <a:schemeClr val="tx1"/>
                </a:solidFill>
                <a:latin typeface="Times New Roman" panose="02020603050405020304" pitchFamily="18" charset="0"/>
                <a:cs typeface="Times New Roman" panose="02020603050405020304" pitchFamily="18" charset="0"/>
              </a:rPr>
              <a:t>uncertainty</a:t>
            </a:r>
            <a:r>
              <a:rPr sz="1779" spc="49" dirty="0">
                <a:solidFill>
                  <a:schemeClr val="tx1"/>
                </a:solidFill>
                <a:latin typeface="Times New Roman" panose="02020603050405020304" pitchFamily="18" charset="0"/>
                <a:cs typeface="Times New Roman" panose="02020603050405020304" pitchFamily="18" charset="0"/>
              </a:rPr>
              <a:t> </a:t>
            </a:r>
            <a:r>
              <a:rPr sz="1779" dirty="0">
                <a:solidFill>
                  <a:schemeClr val="tx1"/>
                </a:solidFill>
                <a:latin typeface="Times New Roman" panose="02020603050405020304" pitchFamily="18" charset="0"/>
                <a:cs typeface="Times New Roman" panose="02020603050405020304" pitchFamily="18" charset="0"/>
              </a:rPr>
              <a:t>that</a:t>
            </a:r>
            <a:r>
              <a:rPr sz="1779" spc="45" dirty="0">
                <a:solidFill>
                  <a:schemeClr val="tx1"/>
                </a:solidFill>
                <a:latin typeface="Times New Roman" panose="02020603050405020304" pitchFamily="18" charset="0"/>
                <a:cs typeface="Times New Roman" panose="02020603050405020304" pitchFamily="18" charset="0"/>
              </a:rPr>
              <a:t> </a:t>
            </a:r>
            <a:r>
              <a:rPr sz="1779" spc="-19" dirty="0">
                <a:solidFill>
                  <a:schemeClr val="tx1"/>
                </a:solidFill>
                <a:latin typeface="Times New Roman" panose="02020603050405020304" pitchFamily="18" charset="0"/>
                <a:cs typeface="Times New Roman" panose="02020603050405020304" pitchFamily="18" charset="0"/>
              </a:rPr>
              <a:t>the </a:t>
            </a:r>
            <a:r>
              <a:rPr sz="1779" dirty="0">
                <a:solidFill>
                  <a:schemeClr val="tx1"/>
                </a:solidFill>
                <a:latin typeface="Times New Roman" panose="02020603050405020304" pitchFamily="18" charset="0"/>
                <a:cs typeface="Times New Roman" panose="02020603050405020304" pitchFamily="18" charset="0"/>
              </a:rPr>
              <a:t>resultant</a:t>
            </a:r>
            <a:r>
              <a:rPr sz="1779" spc="38" dirty="0">
                <a:solidFill>
                  <a:schemeClr val="tx1"/>
                </a:solidFill>
                <a:latin typeface="Times New Roman" panose="02020603050405020304" pitchFamily="18" charset="0"/>
                <a:cs typeface="Times New Roman" panose="02020603050405020304" pitchFamily="18" charset="0"/>
              </a:rPr>
              <a:t> </a:t>
            </a:r>
            <a:r>
              <a:rPr sz="1779" dirty="0">
                <a:solidFill>
                  <a:schemeClr val="tx1"/>
                </a:solidFill>
                <a:latin typeface="Times New Roman" panose="02020603050405020304" pitchFamily="18" charset="0"/>
                <a:cs typeface="Times New Roman" panose="02020603050405020304" pitchFamily="18" charset="0"/>
              </a:rPr>
              <a:t>software</a:t>
            </a:r>
            <a:r>
              <a:rPr sz="1779" spc="38" dirty="0">
                <a:solidFill>
                  <a:schemeClr val="tx1"/>
                </a:solidFill>
                <a:latin typeface="Times New Roman" panose="02020603050405020304" pitchFamily="18" charset="0"/>
                <a:cs typeface="Times New Roman" panose="02020603050405020304" pitchFamily="18" charset="0"/>
              </a:rPr>
              <a:t> </a:t>
            </a:r>
            <a:r>
              <a:rPr sz="1779" dirty="0">
                <a:solidFill>
                  <a:schemeClr val="tx1"/>
                </a:solidFill>
                <a:latin typeface="Times New Roman" panose="02020603050405020304" pitchFamily="18" charset="0"/>
                <a:cs typeface="Times New Roman" panose="02020603050405020304" pitchFamily="18" charset="0"/>
              </a:rPr>
              <a:t>will</a:t>
            </a:r>
            <a:r>
              <a:rPr sz="1779" spc="38" dirty="0">
                <a:solidFill>
                  <a:schemeClr val="tx1"/>
                </a:solidFill>
                <a:latin typeface="Times New Roman" panose="02020603050405020304" pitchFamily="18" charset="0"/>
                <a:cs typeface="Times New Roman" panose="02020603050405020304" pitchFamily="18" charset="0"/>
              </a:rPr>
              <a:t> </a:t>
            </a:r>
            <a:r>
              <a:rPr sz="1779" dirty="0">
                <a:solidFill>
                  <a:schemeClr val="tx1"/>
                </a:solidFill>
                <a:latin typeface="Times New Roman" panose="02020603050405020304" pitchFamily="18" charset="0"/>
                <a:cs typeface="Times New Roman" panose="02020603050405020304" pitchFamily="18" charset="0"/>
              </a:rPr>
              <a:t>be</a:t>
            </a:r>
            <a:r>
              <a:rPr sz="1779" spc="38" dirty="0">
                <a:solidFill>
                  <a:schemeClr val="tx1"/>
                </a:solidFill>
                <a:latin typeface="Times New Roman" panose="02020603050405020304" pitchFamily="18" charset="0"/>
                <a:cs typeface="Times New Roman" panose="02020603050405020304" pitchFamily="18" charset="0"/>
              </a:rPr>
              <a:t> </a:t>
            </a:r>
            <a:r>
              <a:rPr sz="1779" dirty="0">
                <a:solidFill>
                  <a:schemeClr val="tx1"/>
                </a:solidFill>
                <a:latin typeface="Times New Roman" panose="02020603050405020304" pitchFamily="18" charset="0"/>
                <a:cs typeface="Times New Roman" panose="02020603050405020304" pitchFamily="18" charset="0"/>
              </a:rPr>
              <a:t>easy</a:t>
            </a:r>
            <a:r>
              <a:rPr sz="1779" spc="38" dirty="0">
                <a:solidFill>
                  <a:schemeClr val="tx1"/>
                </a:solidFill>
                <a:latin typeface="Times New Roman" panose="02020603050405020304" pitchFamily="18" charset="0"/>
                <a:cs typeface="Times New Roman" panose="02020603050405020304" pitchFamily="18" charset="0"/>
              </a:rPr>
              <a:t> </a:t>
            </a:r>
            <a:r>
              <a:rPr sz="1779" dirty="0">
                <a:solidFill>
                  <a:schemeClr val="tx1"/>
                </a:solidFill>
                <a:latin typeface="Times New Roman" panose="02020603050405020304" pitchFamily="18" charset="0"/>
                <a:cs typeface="Times New Roman" panose="02020603050405020304" pitchFamily="18" charset="0"/>
              </a:rPr>
              <a:t>to</a:t>
            </a:r>
            <a:r>
              <a:rPr sz="1779" spc="38" dirty="0">
                <a:solidFill>
                  <a:schemeClr val="tx1"/>
                </a:solidFill>
                <a:latin typeface="Times New Roman" panose="02020603050405020304" pitchFamily="18" charset="0"/>
                <a:cs typeface="Times New Roman" panose="02020603050405020304" pitchFamily="18" charset="0"/>
              </a:rPr>
              <a:t> </a:t>
            </a:r>
            <a:r>
              <a:rPr sz="1779" spc="-8" dirty="0">
                <a:solidFill>
                  <a:schemeClr val="tx1"/>
                </a:solidFill>
                <a:latin typeface="Times New Roman" panose="02020603050405020304" pitchFamily="18" charset="0"/>
                <a:cs typeface="Times New Roman" panose="02020603050405020304" pitchFamily="18" charset="0"/>
              </a:rPr>
              <a:t>correct, </a:t>
            </a:r>
            <a:r>
              <a:rPr sz="1779" dirty="0">
                <a:solidFill>
                  <a:schemeClr val="tx1"/>
                </a:solidFill>
                <a:latin typeface="Times New Roman" panose="02020603050405020304" pitchFamily="18" charset="0"/>
                <a:cs typeface="Times New Roman" panose="02020603050405020304" pitchFamily="18" charset="0"/>
              </a:rPr>
              <a:t>adapt,</a:t>
            </a:r>
            <a:r>
              <a:rPr sz="1779" spc="23" dirty="0">
                <a:solidFill>
                  <a:schemeClr val="tx1"/>
                </a:solidFill>
                <a:latin typeface="Times New Roman" panose="02020603050405020304" pitchFamily="18" charset="0"/>
                <a:cs typeface="Times New Roman" panose="02020603050405020304" pitchFamily="18" charset="0"/>
              </a:rPr>
              <a:t> </a:t>
            </a:r>
            <a:r>
              <a:rPr sz="1779" dirty="0">
                <a:solidFill>
                  <a:schemeClr val="tx1"/>
                </a:solidFill>
                <a:latin typeface="Times New Roman" panose="02020603050405020304" pitchFamily="18" charset="0"/>
                <a:cs typeface="Times New Roman" panose="02020603050405020304" pitchFamily="18" charset="0"/>
              </a:rPr>
              <a:t>and</a:t>
            </a:r>
            <a:r>
              <a:rPr sz="1779" spc="30" dirty="0">
                <a:solidFill>
                  <a:schemeClr val="tx1"/>
                </a:solidFill>
                <a:latin typeface="Times New Roman" panose="02020603050405020304" pitchFamily="18" charset="0"/>
                <a:cs typeface="Times New Roman" panose="02020603050405020304" pitchFamily="18" charset="0"/>
              </a:rPr>
              <a:t> </a:t>
            </a:r>
            <a:r>
              <a:rPr sz="1779" spc="-8" dirty="0">
                <a:solidFill>
                  <a:schemeClr val="tx1"/>
                </a:solidFill>
                <a:latin typeface="Times New Roman" panose="02020603050405020304" pitchFamily="18" charset="0"/>
                <a:cs typeface="Times New Roman" panose="02020603050405020304" pitchFamily="18" charset="0"/>
              </a:rPr>
              <a:t>enhance.</a:t>
            </a:r>
            <a:endParaRPr sz="1779" dirty="0">
              <a:solidFill>
                <a:schemeClr val="tx1"/>
              </a:solidFill>
              <a:latin typeface="Times New Roman" panose="02020603050405020304" pitchFamily="18" charset="0"/>
              <a:cs typeface="Times New Roman" panose="02020603050405020304" pitchFamily="18" charset="0"/>
            </a:endParaRPr>
          </a:p>
          <a:p>
            <a:pPr marL="294883" marR="232176" indent="-285750">
              <a:lnSpc>
                <a:spcPct val="150000"/>
              </a:lnSpc>
              <a:spcBef>
                <a:spcPts val="424"/>
              </a:spcBef>
              <a:buClr>
                <a:schemeClr val="tx1"/>
              </a:buClr>
              <a:buSzPct val="97000"/>
              <a:buFont typeface="Arial" panose="020B0604020202020204" pitchFamily="34" charset="0"/>
              <a:buChar char="•"/>
              <a:tabLst>
                <a:tab pos="266305" algn="l"/>
                <a:tab pos="266786" algn="l"/>
              </a:tabLst>
            </a:pPr>
            <a:r>
              <a:rPr lang="en-GB" sz="1779" i="1" dirty="0">
                <a:solidFill>
                  <a:schemeClr val="tx1"/>
                </a:solidFill>
                <a:latin typeface="Times New Roman" panose="02020603050405020304" pitchFamily="18" charset="0"/>
                <a:cs typeface="Times New Roman" panose="02020603050405020304" pitchFamily="18" charset="0"/>
              </a:rPr>
              <a:t>S</a:t>
            </a:r>
            <a:r>
              <a:rPr sz="1779" i="1" dirty="0" err="1">
                <a:solidFill>
                  <a:schemeClr val="tx1"/>
                </a:solidFill>
                <a:latin typeface="Times New Roman" panose="02020603050405020304" pitchFamily="18" charset="0"/>
                <a:cs typeface="Times New Roman" panose="02020603050405020304" pitchFamily="18" charset="0"/>
              </a:rPr>
              <a:t>chedule</a:t>
            </a:r>
            <a:r>
              <a:rPr sz="1779" i="1" spc="42" dirty="0">
                <a:solidFill>
                  <a:schemeClr val="tx1"/>
                </a:solidFill>
                <a:latin typeface="Times New Roman" panose="02020603050405020304" pitchFamily="18" charset="0"/>
                <a:cs typeface="Times New Roman" panose="02020603050405020304" pitchFamily="18" charset="0"/>
              </a:rPr>
              <a:t> </a:t>
            </a:r>
            <a:r>
              <a:rPr sz="1779" i="1" dirty="0">
                <a:solidFill>
                  <a:schemeClr val="tx1"/>
                </a:solidFill>
                <a:latin typeface="Times New Roman" panose="02020603050405020304" pitchFamily="18" charset="0"/>
                <a:cs typeface="Times New Roman" panose="02020603050405020304" pitchFamily="18" charset="0"/>
              </a:rPr>
              <a:t>risk</a:t>
            </a:r>
            <a:r>
              <a:rPr sz="1779" dirty="0">
                <a:solidFill>
                  <a:schemeClr val="tx1"/>
                </a:solidFill>
                <a:latin typeface="Times New Roman" panose="02020603050405020304" pitchFamily="18" charset="0"/>
                <a:cs typeface="Times New Roman" panose="02020603050405020304" pitchFamily="18" charset="0"/>
              </a:rPr>
              <a:t>—the</a:t>
            </a:r>
            <a:r>
              <a:rPr sz="1779" spc="53" dirty="0">
                <a:solidFill>
                  <a:schemeClr val="tx1"/>
                </a:solidFill>
                <a:latin typeface="Times New Roman" panose="02020603050405020304" pitchFamily="18" charset="0"/>
                <a:cs typeface="Times New Roman" panose="02020603050405020304" pitchFamily="18" charset="0"/>
              </a:rPr>
              <a:t> </a:t>
            </a:r>
            <a:r>
              <a:rPr sz="1779" dirty="0">
                <a:solidFill>
                  <a:schemeClr val="tx1"/>
                </a:solidFill>
                <a:latin typeface="Times New Roman" panose="02020603050405020304" pitchFamily="18" charset="0"/>
                <a:cs typeface="Times New Roman" panose="02020603050405020304" pitchFamily="18" charset="0"/>
              </a:rPr>
              <a:t>degree</a:t>
            </a:r>
            <a:r>
              <a:rPr sz="1779" spc="49" dirty="0">
                <a:solidFill>
                  <a:schemeClr val="tx1"/>
                </a:solidFill>
                <a:latin typeface="Times New Roman" panose="02020603050405020304" pitchFamily="18" charset="0"/>
                <a:cs typeface="Times New Roman" panose="02020603050405020304" pitchFamily="18" charset="0"/>
              </a:rPr>
              <a:t> </a:t>
            </a:r>
            <a:r>
              <a:rPr sz="1779" dirty="0">
                <a:solidFill>
                  <a:schemeClr val="tx1"/>
                </a:solidFill>
                <a:latin typeface="Times New Roman" panose="02020603050405020304" pitchFamily="18" charset="0"/>
                <a:cs typeface="Times New Roman" panose="02020603050405020304" pitchFamily="18" charset="0"/>
              </a:rPr>
              <a:t>of</a:t>
            </a:r>
            <a:r>
              <a:rPr sz="1779" spc="53" dirty="0">
                <a:solidFill>
                  <a:schemeClr val="tx1"/>
                </a:solidFill>
                <a:latin typeface="Times New Roman" panose="02020603050405020304" pitchFamily="18" charset="0"/>
                <a:cs typeface="Times New Roman" panose="02020603050405020304" pitchFamily="18" charset="0"/>
              </a:rPr>
              <a:t> </a:t>
            </a:r>
            <a:r>
              <a:rPr sz="1779" dirty="0">
                <a:solidFill>
                  <a:schemeClr val="tx1"/>
                </a:solidFill>
                <a:latin typeface="Times New Roman" panose="02020603050405020304" pitchFamily="18" charset="0"/>
                <a:cs typeface="Times New Roman" panose="02020603050405020304" pitchFamily="18" charset="0"/>
              </a:rPr>
              <a:t>uncertainty</a:t>
            </a:r>
            <a:r>
              <a:rPr sz="1779" spc="49" dirty="0">
                <a:solidFill>
                  <a:schemeClr val="tx1"/>
                </a:solidFill>
                <a:latin typeface="Times New Roman" panose="02020603050405020304" pitchFamily="18" charset="0"/>
                <a:cs typeface="Times New Roman" panose="02020603050405020304" pitchFamily="18" charset="0"/>
              </a:rPr>
              <a:t> </a:t>
            </a:r>
            <a:r>
              <a:rPr sz="1779" spc="-15" dirty="0">
                <a:solidFill>
                  <a:schemeClr val="tx1"/>
                </a:solidFill>
                <a:latin typeface="Times New Roman" panose="02020603050405020304" pitchFamily="18" charset="0"/>
                <a:cs typeface="Times New Roman" panose="02020603050405020304" pitchFamily="18" charset="0"/>
              </a:rPr>
              <a:t>that </a:t>
            </a:r>
            <a:r>
              <a:rPr sz="1779" dirty="0">
                <a:solidFill>
                  <a:schemeClr val="tx1"/>
                </a:solidFill>
                <a:latin typeface="Times New Roman" panose="02020603050405020304" pitchFamily="18" charset="0"/>
                <a:cs typeface="Times New Roman" panose="02020603050405020304" pitchFamily="18" charset="0"/>
              </a:rPr>
              <a:t>the</a:t>
            </a:r>
            <a:r>
              <a:rPr sz="1779" spc="45" dirty="0">
                <a:solidFill>
                  <a:schemeClr val="tx1"/>
                </a:solidFill>
                <a:latin typeface="Times New Roman" panose="02020603050405020304" pitchFamily="18" charset="0"/>
                <a:cs typeface="Times New Roman" panose="02020603050405020304" pitchFamily="18" charset="0"/>
              </a:rPr>
              <a:t> </a:t>
            </a:r>
            <a:r>
              <a:rPr sz="1779" dirty="0">
                <a:solidFill>
                  <a:schemeClr val="tx1"/>
                </a:solidFill>
                <a:latin typeface="Times New Roman" panose="02020603050405020304" pitchFamily="18" charset="0"/>
                <a:cs typeface="Times New Roman" panose="02020603050405020304" pitchFamily="18" charset="0"/>
              </a:rPr>
              <a:t>project</a:t>
            </a:r>
            <a:r>
              <a:rPr sz="1779" spc="42" dirty="0">
                <a:solidFill>
                  <a:schemeClr val="tx1"/>
                </a:solidFill>
                <a:latin typeface="Times New Roman" panose="02020603050405020304" pitchFamily="18" charset="0"/>
                <a:cs typeface="Times New Roman" panose="02020603050405020304" pitchFamily="18" charset="0"/>
              </a:rPr>
              <a:t> </a:t>
            </a:r>
            <a:r>
              <a:rPr sz="1779" dirty="0">
                <a:solidFill>
                  <a:schemeClr val="tx1"/>
                </a:solidFill>
                <a:latin typeface="Times New Roman" panose="02020603050405020304" pitchFamily="18" charset="0"/>
                <a:cs typeface="Times New Roman" panose="02020603050405020304" pitchFamily="18" charset="0"/>
              </a:rPr>
              <a:t>schedule</a:t>
            </a:r>
            <a:r>
              <a:rPr sz="1779" spc="45" dirty="0">
                <a:solidFill>
                  <a:schemeClr val="tx1"/>
                </a:solidFill>
                <a:latin typeface="Times New Roman" panose="02020603050405020304" pitchFamily="18" charset="0"/>
                <a:cs typeface="Times New Roman" panose="02020603050405020304" pitchFamily="18" charset="0"/>
              </a:rPr>
              <a:t> </a:t>
            </a:r>
            <a:r>
              <a:rPr sz="1779" dirty="0">
                <a:solidFill>
                  <a:schemeClr val="tx1"/>
                </a:solidFill>
                <a:latin typeface="Times New Roman" panose="02020603050405020304" pitchFamily="18" charset="0"/>
                <a:cs typeface="Times New Roman" panose="02020603050405020304" pitchFamily="18" charset="0"/>
              </a:rPr>
              <a:t>will</a:t>
            </a:r>
            <a:r>
              <a:rPr sz="1779" spc="45" dirty="0">
                <a:solidFill>
                  <a:schemeClr val="tx1"/>
                </a:solidFill>
                <a:latin typeface="Times New Roman" panose="02020603050405020304" pitchFamily="18" charset="0"/>
                <a:cs typeface="Times New Roman" panose="02020603050405020304" pitchFamily="18" charset="0"/>
              </a:rPr>
              <a:t> </a:t>
            </a:r>
            <a:r>
              <a:rPr sz="1779" dirty="0">
                <a:solidFill>
                  <a:schemeClr val="tx1"/>
                </a:solidFill>
                <a:latin typeface="Times New Roman" panose="02020603050405020304" pitchFamily="18" charset="0"/>
                <a:cs typeface="Times New Roman" panose="02020603050405020304" pitchFamily="18" charset="0"/>
              </a:rPr>
              <a:t>be</a:t>
            </a:r>
            <a:r>
              <a:rPr sz="1779" spc="45" dirty="0">
                <a:solidFill>
                  <a:schemeClr val="tx1"/>
                </a:solidFill>
                <a:latin typeface="Times New Roman" panose="02020603050405020304" pitchFamily="18" charset="0"/>
                <a:cs typeface="Times New Roman" panose="02020603050405020304" pitchFamily="18" charset="0"/>
              </a:rPr>
              <a:t> </a:t>
            </a:r>
            <a:r>
              <a:rPr sz="1779" dirty="0">
                <a:solidFill>
                  <a:schemeClr val="tx1"/>
                </a:solidFill>
                <a:latin typeface="Times New Roman" panose="02020603050405020304" pitchFamily="18" charset="0"/>
                <a:cs typeface="Times New Roman" panose="02020603050405020304" pitchFamily="18" charset="0"/>
              </a:rPr>
              <a:t>maintained</a:t>
            </a:r>
            <a:r>
              <a:rPr sz="1779" spc="42" dirty="0">
                <a:solidFill>
                  <a:schemeClr val="tx1"/>
                </a:solidFill>
                <a:latin typeface="Times New Roman" panose="02020603050405020304" pitchFamily="18" charset="0"/>
                <a:cs typeface="Times New Roman" panose="02020603050405020304" pitchFamily="18" charset="0"/>
              </a:rPr>
              <a:t> </a:t>
            </a:r>
            <a:r>
              <a:rPr sz="1779" spc="-19" dirty="0">
                <a:solidFill>
                  <a:schemeClr val="tx1"/>
                </a:solidFill>
                <a:latin typeface="Times New Roman" panose="02020603050405020304" pitchFamily="18" charset="0"/>
                <a:cs typeface="Times New Roman" panose="02020603050405020304" pitchFamily="18" charset="0"/>
              </a:rPr>
              <a:t>and </a:t>
            </a:r>
            <a:r>
              <a:rPr sz="1779" dirty="0">
                <a:solidFill>
                  <a:schemeClr val="tx1"/>
                </a:solidFill>
                <a:latin typeface="Times New Roman" panose="02020603050405020304" pitchFamily="18" charset="0"/>
                <a:cs typeface="Times New Roman" panose="02020603050405020304" pitchFamily="18" charset="0"/>
              </a:rPr>
              <a:t>that</a:t>
            </a:r>
            <a:r>
              <a:rPr sz="1779" spc="30" dirty="0">
                <a:solidFill>
                  <a:schemeClr val="tx1"/>
                </a:solidFill>
                <a:latin typeface="Times New Roman" panose="02020603050405020304" pitchFamily="18" charset="0"/>
                <a:cs typeface="Times New Roman" panose="02020603050405020304" pitchFamily="18" charset="0"/>
              </a:rPr>
              <a:t> </a:t>
            </a:r>
            <a:r>
              <a:rPr sz="1779" dirty="0">
                <a:solidFill>
                  <a:schemeClr val="tx1"/>
                </a:solidFill>
                <a:latin typeface="Times New Roman" panose="02020603050405020304" pitchFamily="18" charset="0"/>
                <a:cs typeface="Times New Roman" panose="02020603050405020304" pitchFamily="18" charset="0"/>
              </a:rPr>
              <a:t>the</a:t>
            </a:r>
            <a:r>
              <a:rPr sz="1779" spc="26" dirty="0">
                <a:solidFill>
                  <a:schemeClr val="tx1"/>
                </a:solidFill>
                <a:latin typeface="Times New Roman" panose="02020603050405020304" pitchFamily="18" charset="0"/>
                <a:cs typeface="Times New Roman" panose="02020603050405020304" pitchFamily="18" charset="0"/>
              </a:rPr>
              <a:t> </a:t>
            </a:r>
            <a:r>
              <a:rPr sz="1779" dirty="0">
                <a:solidFill>
                  <a:schemeClr val="tx1"/>
                </a:solidFill>
                <a:latin typeface="Times New Roman" panose="02020603050405020304" pitchFamily="18" charset="0"/>
                <a:cs typeface="Times New Roman" panose="02020603050405020304" pitchFamily="18" charset="0"/>
              </a:rPr>
              <a:t>product</a:t>
            </a:r>
            <a:r>
              <a:rPr sz="1779" spc="30" dirty="0">
                <a:solidFill>
                  <a:schemeClr val="tx1"/>
                </a:solidFill>
                <a:latin typeface="Times New Roman" panose="02020603050405020304" pitchFamily="18" charset="0"/>
                <a:cs typeface="Times New Roman" panose="02020603050405020304" pitchFamily="18" charset="0"/>
              </a:rPr>
              <a:t> </a:t>
            </a:r>
            <a:r>
              <a:rPr sz="1779" dirty="0">
                <a:solidFill>
                  <a:schemeClr val="tx1"/>
                </a:solidFill>
                <a:latin typeface="Times New Roman" panose="02020603050405020304" pitchFamily="18" charset="0"/>
                <a:cs typeface="Times New Roman" panose="02020603050405020304" pitchFamily="18" charset="0"/>
              </a:rPr>
              <a:t>will</a:t>
            </a:r>
            <a:r>
              <a:rPr sz="1779" spc="30" dirty="0">
                <a:solidFill>
                  <a:schemeClr val="tx1"/>
                </a:solidFill>
                <a:latin typeface="Times New Roman" panose="02020603050405020304" pitchFamily="18" charset="0"/>
                <a:cs typeface="Times New Roman" panose="02020603050405020304" pitchFamily="18" charset="0"/>
              </a:rPr>
              <a:t> </a:t>
            </a:r>
            <a:r>
              <a:rPr sz="1779" dirty="0">
                <a:solidFill>
                  <a:schemeClr val="tx1"/>
                </a:solidFill>
                <a:latin typeface="Times New Roman" panose="02020603050405020304" pitchFamily="18" charset="0"/>
                <a:cs typeface="Times New Roman" panose="02020603050405020304" pitchFamily="18" charset="0"/>
              </a:rPr>
              <a:t>be</a:t>
            </a:r>
            <a:r>
              <a:rPr sz="1779" spc="30" dirty="0">
                <a:solidFill>
                  <a:schemeClr val="tx1"/>
                </a:solidFill>
                <a:latin typeface="Times New Roman" panose="02020603050405020304" pitchFamily="18" charset="0"/>
                <a:cs typeface="Times New Roman" panose="02020603050405020304" pitchFamily="18" charset="0"/>
              </a:rPr>
              <a:t> </a:t>
            </a:r>
            <a:r>
              <a:rPr sz="1779" dirty="0">
                <a:solidFill>
                  <a:schemeClr val="tx1"/>
                </a:solidFill>
                <a:latin typeface="Times New Roman" panose="02020603050405020304" pitchFamily="18" charset="0"/>
                <a:cs typeface="Times New Roman" panose="02020603050405020304" pitchFamily="18" charset="0"/>
              </a:rPr>
              <a:t>delivered</a:t>
            </a:r>
            <a:r>
              <a:rPr sz="1779" spc="26" dirty="0">
                <a:solidFill>
                  <a:schemeClr val="tx1"/>
                </a:solidFill>
                <a:latin typeface="Times New Roman" panose="02020603050405020304" pitchFamily="18" charset="0"/>
                <a:cs typeface="Times New Roman" panose="02020603050405020304" pitchFamily="18" charset="0"/>
              </a:rPr>
              <a:t> </a:t>
            </a:r>
            <a:r>
              <a:rPr sz="1779" dirty="0">
                <a:solidFill>
                  <a:schemeClr val="tx1"/>
                </a:solidFill>
                <a:latin typeface="Times New Roman" panose="02020603050405020304" pitchFamily="18" charset="0"/>
                <a:cs typeface="Times New Roman" panose="02020603050405020304" pitchFamily="18" charset="0"/>
              </a:rPr>
              <a:t>on</a:t>
            </a:r>
            <a:r>
              <a:rPr sz="1779" spc="30" dirty="0">
                <a:solidFill>
                  <a:schemeClr val="tx1"/>
                </a:solidFill>
                <a:latin typeface="Times New Roman" panose="02020603050405020304" pitchFamily="18" charset="0"/>
                <a:cs typeface="Times New Roman" panose="02020603050405020304" pitchFamily="18" charset="0"/>
              </a:rPr>
              <a:t> </a:t>
            </a:r>
            <a:r>
              <a:rPr sz="1779" spc="-8" dirty="0">
                <a:solidFill>
                  <a:schemeClr val="tx1"/>
                </a:solidFill>
                <a:latin typeface="Times New Roman" panose="02020603050405020304" pitchFamily="18" charset="0"/>
                <a:cs typeface="Times New Roman" panose="02020603050405020304" pitchFamily="18" charset="0"/>
              </a:rPr>
              <a:t>time.</a:t>
            </a:r>
            <a:endParaRPr sz="1779"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40929" y="363603"/>
            <a:ext cx="6262142" cy="814511"/>
          </a:xfrm>
          <a:prstGeom prst="rect">
            <a:avLst/>
          </a:prstGeom>
        </p:spPr>
        <p:txBody>
          <a:bodyPr spcFirstLastPara="1" vert="horz" wrap="square" lIns="0" tIns="336734" rIns="0" bIns="0" rtlCol="0" anchor="b" anchorCtr="0">
            <a:spAutoFit/>
          </a:bodyPr>
          <a:lstStyle/>
          <a:p>
            <a:pPr marL="10095">
              <a:spcBef>
                <a:spcPts val="79"/>
              </a:spcBef>
            </a:pPr>
            <a:r>
              <a:rPr dirty="0">
                <a:solidFill>
                  <a:schemeClr val="bg1"/>
                </a:solidFill>
              </a:rPr>
              <a:t>Risk</a:t>
            </a:r>
            <a:r>
              <a:rPr spc="-11" dirty="0">
                <a:solidFill>
                  <a:schemeClr val="bg1"/>
                </a:solidFill>
              </a:rPr>
              <a:t> </a:t>
            </a:r>
            <a:r>
              <a:rPr spc="-8" dirty="0">
                <a:solidFill>
                  <a:schemeClr val="bg1"/>
                </a:solidFill>
              </a:rPr>
              <a:t>Projection</a:t>
            </a:r>
          </a:p>
        </p:txBody>
      </p:sp>
      <p:sp>
        <p:nvSpPr>
          <p:cNvPr id="4" name="object 4"/>
          <p:cNvSpPr txBox="1">
            <a:spLocks noGrp="1"/>
          </p:cNvSpPr>
          <p:nvPr>
            <p:ph type="ftr" sz="quarter" idx="5"/>
          </p:nvPr>
        </p:nvSpPr>
        <p:spPr>
          <a:xfrm>
            <a:off x="1208273" y="6311362"/>
            <a:ext cx="5256530" cy="302259"/>
          </a:xfrm>
          <a:prstGeom prst="rect">
            <a:avLst/>
          </a:prstGeom>
        </p:spPr>
        <p:txBody>
          <a:bodyPr vert="horz" wrap="square" lIns="0" tIns="0" rIns="0" bIns="0" rtlCol="0">
            <a:spAutoFit/>
          </a:bodyPr>
          <a:lstStyle>
            <a:defPPr>
              <a:defRPr kern="0"/>
            </a:defPPr>
            <a:lvl1pPr>
              <a:defRPr sz="950" b="0" i="1">
                <a:solidFill>
                  <a:schemeClr val="tx1"/>
                </a:solidFill>
                <a:latin typeface="Arial"/>
                <a:cs typeface="Arial"/>
              </a:defRPr>
            </a:lvl1pPr>
          </a:lstStyle>
          <a:p>
            <a:pPr marL="12700">
              <a:lnSpc>
                <a:spcPts val="1050"/>
              </a:lnSpc>
            </a:pPr>
            <a:r>
              <a:rPr lang="en-GB" i="0"/>
              <a:t>These</a:t>
            </a:r>
            <a:r>
              <a:rPr lang="en-GB" i="0" spc="135"/>
              <a:t> </a:t>
            </a:r>
            <a:r>
              <a:rPr lang="en-GB" i="0"/>
              <a:t>slides</a:t>
            </a:r>
            <a:r>
              <a:rPr lang="en-GB" i="0" spc="140"/>
              <a:t> </a:t>
            </a:r>
            <a:r>
              <a:rPr lang="en-GB" i="0"/>
              <a:t>are</a:t>
            </a:r>
            <a:r>
              <a:rPr lang="en-GB" i="0" spc="135"/>
              <a:t> </a:t>
            </a:r>
            <a:r>
              <a:rPr lang="en-GB" i="0"/>
              <a:t>designed</a:t>
            </a:r>
            <a:r>
              <a:rPr lang="en-GB" i="0" spc="140"/>
              <a:t> </a:t>
            </a:r>
            <a:r>
              <a:rPr lang="en-GB" i="0"/>
              <a:t>to</a:t>
            </a:r>
            <a:r>
              <a:rPr lang="en-GB" i="0" spc="135"/>
              <a:t> </a:t>
            </a:r>
            <a:r>
              <a:rPr lang="en-GB" i="0"/>
              <a:t>accompany</a:t>
            </a:r>
            <a:r>
              <a:rPr lang="en-GB" i="0" spc="140"/>
              <a:t> </a:t>
            </a:r>
            <a:r>
              <a:rPr lang="en-GB"/>
              <a:t>Software</a:t>
            </a:r>
            <a:r>
              <a:rPr lang="en-GB" spc="140"/>
              <a:t> </a:t>
            </a:r>
            <a:r>
              <a:rPr lang="en-GB"/>
              <a:t>Engineering:</a:t>
            </a:r>
            <a:r>
              <a:rPr lang="en-GB" spc="55"/>
              <a:t> </a:t>
            </a:r>
            <a:r>
              <a:rPr lang="en-GB"/>
              <a:t>A</a:t>
            </a:r>
            <a:r>
              <a:rPr lang="en-GB" spc="55"/>
              <a:t> </a:t>
            </a:r>
            <a:r>
              <a:rPr lang="en-GB"/>
              <a:t>Practitionerʼs</a:t>
            </a:r>
            <a:r>
              <a:rPr lang="en-GB" spc="60"/>
              <a:t> </a:t>
            </a:r>
            <a:r>
              <a:rPr lang="en-GB"/>
              <a:t>Approach,</a:t>
            </a:r>
            <a:r>
              <a:rPr lang="en-GB" spc="135"/>
              <a:t> </a:t>
            </a:r>
            <a:r>
              <a:rPr lang="en-GB" spc="-25"/>
              <a:t>7/e</a:t>
            </a:r>
          </a:p>
          <a:p>
            <a:pPr marL="12700">
              <a:spcBef>
                <a:spcPts val="45"/>
              </a:spcBef>
            </a:pPr>
            <a:r>
              <a:rPr lang="en-GB" i="0"/>
              <a:t>(McGraw-Hill</a:t>
            </a:r>
            <a:r>
              <a:rPr lang="en-GB" i="0" spc="114"/>
              <a:t> </a:t>
            </a:r>
            <a:r>
              <a:rPr lang="en-GB" i="0"/>
              <a:t>2009).</a:t>
            </a:r>
            <a:r>
              <a:rPr lang="en-GB" i="0" spc="114"/>
              <a:t> </a:t>
            </a:r>
            <a:r>
              <a:rPr lang="en-GB" i="0"/>
              <a:t>Slides</a:t>
            </a:r>
            <a:r>
              <a:rPr lang="en-GB" i="0" spc="120"/>
              <a:t> </a:t>
            </a:r>
            <a:r>
              <a:rPr lang="en-GB" i="0"/>
              <a:t>copyright</a:t>
            </a:r>
            <a:r>
              <a:rPr lang="en-GB" i="0" spc="114"/>
              <a:t> </a:t>
            </a:r>
            <a:r>
              <a:rPr lang="en-GB" i="0"/>
              <a:t>2009</a:t>
            </a:r>
            <a:r>
              <a:rPr lang="en-GB" i="0" spc="114"/>
              <a:t> </a:t>
            </a:r>
            <a:r>
              <a:rPr lang="en-GB" i="0"/>
              <a:t>by</a:t>
            </a:r>
            <a:r>
              <a:rPr lang="en-GB" i="0" spc="120"/>
              <a:t> </a:t>
            </a:r>
            <a:r>
              <a:rPr lang="en-GB" i="0"/>
              <a:t>Roger</a:t>
            </a:r>
            <a:r>
              <a:rPr lang="en-GB" i="0" spc="114"/>
              <a:t> </a:t>
            </a:r>
            <a:r>
              <a:rPr lang="en-GB" i="0" spc="-10"/>
              <a:t>Pressman.</a:t>
            </a:r>
            <a:endParaRPr spc="-8" dirty="0"/>
          </a:p>
        </p:txBody>
      </p:sp>
      <p:sp>
        <p:nvSpPr>
          <p:cNvPr id="5" name="object 5"/>
          <p:cNvSpPr txBox="1">
            <a:spLocks noGrp="1"/>
          </p:cNvSpPr>
          <p:nvPr>
            <p:ph type="sldNum" sz="quarter" idx="7"/>
          </p:nvPr>
        </p:nvSpPr>
        <p:spPr>
          <a:xfrm>
            <a:off x="8479532" y="6462099"/>
            <a:ext cx="228600" cy="151129"/>
          </a:xfrm>
          <a:prstGeom prst="rect">
            <a:avLst/>
          </a:prstGeom>
        </p:spPr>
        <p:txBody>
          <a:bodyPr vert="horz" wrap="square" lIns="0" tIns="0" rIns="0" bIns="0" rtlCol="0">
            <a:spAutoFit/>
          </a:bodyPr>
          <a:lstStyle>
            <a:defPPr>
              <a:defRPr kern="0"/>
            </a:defPPr>
            <a:lvl1pPr>
              <a:defRPr sz="950" b="0" i="0">
                <a:solidFill>
                  <a:schemeClr val="tx1"/>
                </a:solidFill>
                <a:latin typeface="Arial"/>
                <a:cs typeface="Arial"/>
              </a:defRPr>
            </a:lvl1pPr>
          </a:lstStyle>
          <a:p>
            <a:pPr marL="38100">
              <a:lnSpc>
                <a:spcPts val="1050"/>
              </a:lnSpc>
            </a:pPr>
            <a:fld id="{81D60167-4931-47E6-BA6A-407CBD079E47}" type="slidenum">
              <a:rPr lang="en-GB" spc="-25" smtClean="0"/>
              <a:pPr marL="38100">
                <a:lnSpc>
                  <a:spcPts val="1050"/>
                </a:lnSpc>
              </a:pPr>
              <a:t>23</a:t>
            </a:fld>
            <a:endParaRPr spc="-19" dirty="0"/>
          </a:p>
        </p:txBody>
      </p:sp>
      <p:sp>
        <p:nvSpPr>
          <p:cNvPr id="3" name="object 3"/>
          <p:cNvSpPr txBox="1">
            <a:spLocks noGrp="1"/>
          </p:cNvSpPr>
          <p:nvPr>
            <p:ph type="body" idx="1"/>
          </p:nvPr>
        </p:nvSpPr>
        <p:spPr>
          <a:xfrm>
            <a:off x="200297" y="1375954"/>
            <a:ext cx="8847909" cy="3467276"/>
          </a:xfrm>
          <a:prstGeom prst="rect">
            <a:avLst/>
          </a:prstGeom>
        </p:spPr>
        <p:txBody>
          <a:bodyPr spcFirstLastPara="1" vert="horz" wrap="square" lIns="0" tIns="11537" rIns="0" bIns="0" rtlCol="0" anchor="t" anchorCtr="0">
            <a:spAutoFit/>
          </a:bodyPr>
          <a:lstStyle/>
          <a:p>
            <a:pPr marL="294883" indent="-285750">
              <a:lnSpc>
                <a:spcPct val="150000"/>
              </a:lnSpc>
              <a:spcBef>
                <a:spcPts val="91"/>
              </a:spcBef>
              <a:buClr>
                <a:srgbClr val="AC1700"/>
              </a:buClr>
              <a:buSzPct val="74468"/>
              <a:buFont typeface="Wingdings" panose="05000000000000000000" pitchFamily="2" charset="2"/>
              <a:buChar char="§"/>
              <a:tabLst>
                <a:tab pos="266305" algn="l"/>
                <a:tab pos="266786" algn="l"/>
              </a:tabLst>
            </a:pPr>
            <a:r>
              <a:rPr sz="1779" i="1" dirty="0"/>
              <a:t>Risk</a:t>
            </a:r>
            <a:r>
              <a:rPr sz="1779" i="1" spc="38" dirty="0"/>
              <a:t> </a:t>
            </a:r>
            <a:r>
              <a:rPr sz="1779" i="1" dirty="0"/>
              <a:t>projection</a:t>
            </a:r>
            <a:r>
              <a:rPr sz="1779" dirty="0"/>
              <a:t>,</a:t>
            </a:r>
            <a:r>
              <a:rPr sz="1779" spc="38" dirty="0"/>
              <a:t> </a:t>
            </a:r>
            <a:r>
              <a:rPr sz="1779" dirty="0"/>
              <a:t>also</a:t>
            </a:r>
            <a:r>
              <a:rPr sz="1779" spc="38" dirty="0"/>
              <a:t> </a:t>
            </a:r>
            <a:r>
              <a:rPr sz="1779" dirty="0"/>
              <a:t>called</a:t>
            </a:r>
            <a:r>
              <a:rPr sz="1779" spc="38" dirty="0"/>
              <a:t> </a:t>
            </a:r>
            <a:r>
              <a:rPr sz="1779" i="1" dirty="0"/>
              <a:t>risk</a:t>
            </a:r>
            <a:r>
              <a:rPr sz="1779" i="1" spc="38" dirty="0"/>
              <a:t> </a:t>
            </a:r>
            <a:r>
              <a:rPr sz="1779" i="1" spc="-8" dirty="0"/>
              <a:t>estimation,</a:t>
            </a:r>
            <a:endParaRPr sz="1779" dirty="0"/>
          </a:p>
          <a:p>
            <a:pPr marL="266305">
              <a:lnSpc>
                <a:spcPct val="150000"/>
              </a:lnSpc>
              <a:buFont typeface="Wingdings" panose="05000000000000000000" pitchFamily="2" charset="2"/>
              <a:buChar char="§"/>
            </a:pPr>
            <a:r>
              <a:rPr sz="1779" dirty="0"/>
              <a:t>attempts</a:t>
            </a:r>
            <a:r>
              <a:rPr sz="1779" spc="23" dirty="0"/>
              <a:t> </a:t>
            </a:r>
            <a:r>
              <a:rPr sz="1779" dirty="0"/>
              <a:t>to</a:t>
            </a:r>
            <a:r>
              <a:rPr sz="1779" spc="30" dirty="0"/>
              <a:t> </a:t>
            </a:r>
            <a:r>
              <a:rPr sz="1779" dirty="0"/>
              <a:t>rate</a:t>
            </a:r>
            <a:r>
              <a:rPr sz="1779" spc="26" dirty="0"/>
              <a:t> </a:t>
            </a:r>
            <a:r>
              <a:rPr sz="1779" dirty="0"/>
              <a:t>each</a:t>
            </a:r>
            <a:r>
              <a:rPr sz="1779" spc="30" dirty="0"/>
              <a:t> </a:t>
            </a:r>
            <a:r>
              <a:rPr sz="1779" dirty="0"/>
              <a:t>risk</a:t>
            </a:r>
            <a:r>
              <a:rPr sz="1779" spc="30" dirty="0"/>
              <a:t> </a:t>
            </a:r>
            <a:r>
              <a:rPr sz="1779" dirty="0"/>
              <a:t>in</a:t>
            </a:r>
            <a:r>
              <a:rPr sz="1779" spc="30" dirty="0"/>
              <a:t> </a:t>
            </a:r>
            <a:r>
              <a:rPr sz="1779" dirty="0"/>
              <a:t>two</a:t>
            </a:r>
            <a:r>
              <a:rPr sz="1779" spc="30" dirty="0"/>
              <a:t> </a:t>
            </a:r>
            <a:r>
              <a:rPr sz="1779" spc="-15" dirty="0"/>
              <a:t>ways</a:t>
            </a:r>
            <a:endParaRPr sz="1779" dirty="0"/>
          </a:p>
          <a:p>
            <a:pPr marL="637138" lvl="1" indent="-285750">
              <a:lnSpc>
                <a:spcPct val="150000"/>
              </a:lnSpc>
              <a:spcBef>
                <a:spcPts val="72"/>
              </a:spcBef>
              <a:buClr>
                <a:srgbClr val="AC1700"/>
              </a:buClr>
              <a:buSzPct val="69230"/>
              <a:buFont typeface="Wingdings" panose="05000000000000000000" pitchFamily="2" charset="2"/>
              <a:buChar char="§"/>
              <a:tabLst>
                <a:tab pos="618654" algn="l"/>
                <a:tab pos="619135" algn="l"/>
              </a:tabLst>
            </a:pPr>
            <a:r>
              <a:rPr sz="1476" dirty="0"/>
              <a:t>the</a:t>
            </a:r>
            <a:r>
              <a:rPr sz="1476" spc="23" dirty="0"/>
              <a:t> </a:t>
            </a:r>
            <a:r>
              <a:rPr sz="1476" dirty="0"/>
              <a:t>likelihood</a:t>
            </a:r>
            <a:r>
              <a:rPr sz="1476" spc="23" dirty="0"/>
              <a:t> </a:t>
            </a:r>
            <a:r>
              <a:rPr sz="1476" dirty="0"/>
              <a:t>or</a:t>
            </a:r>
            <a:r>
              <a:rPr sz="1476" spc="26" dirty="0"/>
              <a:t> </a:t>
            </a:r>
            <a:r>
              <a:rPr sz="1476" dirty="0"/>
              <a:t>probability</a:t>
            </a:r>
            <a:r>
              <a:rPr sz="1476" spc="23" dirty="0"/>
              <a:t> </a:t>
            </a:r>
            <a:r>
              <a:rPr sz="1476" dirty="0"/>
              <a:t>that</a:t>
            </a:r>
            <a:r>
              <a:rPr sz="1476" spc="23" dirty="0"/>
              <a:t> </a:t>
            </a:r>
            <a:r>
              <a:rPr sz="1476" dirty="0"/>
              <a:t>the</a:t>
            </a:r>
            <a:r>
              <a:rPr sz="1476" spc="26" dirty="0"/>
              <a:t> </a:t>
            </a:r>
            <a:r>
              <a:rPr sz="1476" dirty="0"/>
              <a:t>risk</a:t>
            </a:r>
            <a:r>
              <a:rPr sz="1476" spc="23" dirty="0"/>
              <a:t> </a:t>
            </a:r>
            <a:r>
              <a:rPr sz="1476" dirty="0"/>
              <a:t>is</a:t>
            </a:r>
            <a:r>
              <a:rPr sz="1476" spc="23" dirty="0"/>
              <a:t> </a:t>
            </a:r>
            <a:r>
              <a:rPr sz="1476" spc="-15" dirty="0"/>
              <a:t>real</a:t>
            </a:r>
            <a:endParaRPr sz="1476" dirty="0"/>
          </a:p>
          <a:p>
            <a:pPr marL="637619" marR="183145" lvl="1" indent="-285750">
              <a:lnSpc>
                <a:spcPct val="150000"/>
              </a:lnSpc>
              <a:spcBef>
                <a:spcPts val="182"/>
              </a:spcBef>
              <a:buClr>
                <a:srgbClr val="AC1700"/>
              </a:buClr>
              <a:buSzPct val="69230"/>
              <a:buFont typeface="Wingdings" panose="05000000000000000000" pitchFamily="2" charset="2"/>
              <a:buChar char="§"/>
              <a:tabLst>
                <a:tab pos="618654" algn="l"/>
                <a:tab pos="619135" algn="l"/>
              </a:tabLst>
            </a:pPr>
            <a:r>
              <a:rPr dirty="0"/>
              <a:t>	</a:t>
            </a:r>
            <a:r>
              <a:rPr sz="1476" dirty="0"/>
              <a:t>the</a:t>
            </a:r>
            <a:r>
              <a:rPr sz="1476" spc="38" dirty="0"/>
              <a:t> </a:t>
            </a:r>
            <a:r>
              <a:rPr sz="1476" dirty="0"/>
              <a:t>consequences</a:t>
            </a:r>
            <a:r>
              <a:rPr sz="1476" spc="38" dirty="0"/>
              <a:t> </a:t>
            </a:r>
            <a:r>
              <a:rPr sz="1476" dirty="0"/>
              <a:t>of</a:t>
            </a:r>
            <a:r>
              <a:rPr sz="1476" spc="42" dirty="0"/>
              <a:t> </a:t>
            </a:r>
            <a:r>
              <a:rPr sz="1476" dirty="0"/>
              <a:t>the</a:t>
            </a:r>
            <a:r>
              <a:rPr sz="1476" spc="38" dirty="0"/>
              <a:t> </a:t>
            </a:r>
            <a:r>
              <a:rPr sz="1476" dirty="0"/>
              <a:t>problems</a:t>
            </a:r>
            <a:r>
              <a:rPr sz="1476" spc="42" dirty="0"/>
              <a:t> </a:t>
            </a:r>
            <a:r>
              <a:rPr sz="1476" dirty="0"/>
              <a:t>associated</a:t>
            </a:r>
            <a:r>
              <a:rPr sz="1476" spc="38" dirty="0"/>
              <a:t> </a:t>
            </a:r>
            <a:r>
              <a:rPr sz="1476" spc="-15" dirty="0"/>
              <a:t>with </a:t>
            </a:r>
            <a:r>
              <a:rPr sz="1476" dirty="0"/>
              <a:t>the</a:t>
            </a:r>
            <a:r>
              <a:rPr sz="1476" spc="26" dirty="0"/>
              <a:t> </a:t>
            </a:r>
            <a:r>
              <a:rPr sz="1476" dirty="0"/>
              <a:t>risk,</a:t>
            </a:r>
            <a:r>
              <a:rPr sz="1476" spc="26" dirty="0"/>
              <a:t> </a:t>
            </a:r>
            <a:r>
              <a:rPr sz="1476" dirty="0"/>
              <a:t>should</a:t>
            </a:r>
            <a:r>
              <a:rPr sz="1476" spc="26" dirty="0"/>
              <a:t> </a:t>
            </a:r>
            <a:r>
              <a:rPr sz="1476" dirty="0"/>
              <a:t>it</a:t>
            </a:r>
            <a:r>
              <a:rPr sz="1476" spc="30" dirty="0"/>
              <a:t> </a:t>
            </a:r>
            <a:r>
              <a:rPr sz="1476" spc="-8" dirty="0"/>
              <a:t>occur.</a:t>
            </a:r>
            <a:endParaRPr sz="1476" dirty="0"/>
          </a:p>
          <a:p>
            <a:pPr marL="294883" indent="-285750">
              <a:lnSpc>
                <a:spcPct val="150000"/>
              </a:lnSpc>
              <a:spcBef>
                <a:spcPts val="30"/>
              </a:spcBef>
              <a:buClr>
                <a:srgbClr val="AC1700"/>
              </a:buClr>
              <a:buSzPct val="74468"/>
              <a:buFont typeface="Wingdings" panose="05000000000000000000" pitchFamily="2" charset="2"/>
              <a:buChar char="§"/>
              <a:tabLst>
                <a:tab pos="266305" algn="l"/>
                <a:tab pos="266786" algn="l"/>
              </a:tabLst>
            </a:pPr>
            <a:r>
              <a:rPr sz="1779" dirty="0"/>
              <a:t>The</a:t>
            </a:r>
            <a:r>
              <a:rPr sz="1779" spc="26" dirty="0"/>
              <a:t> </a:t>
            </a:r>
            <a:r>
              <a:rPr sz="1779" dirty="0"/>
              <a:t>are</a:t>
            </a:r>
            <a:r>
              <a:rPr sz="1779" spc="34" dirty="0"/>
              <a:t> </a:t>
            </a:r>
            <a:r>
              <a:rPr sz="1779" dirty="0">
                <a:latin typeface="Times New Roman" panose="02020603050405020304" pitchFamily="18" charset="0"/>
                <a:cs typeface="Times New Roman" panose="02020603050405020304" pitchFamily="18" charset="0"/>
              </a:rPr>
              <a:t>four</a:t>
            </a:r>
            <a:r>
              <a:rPr sz="1779" spc="34" dirty="0"/>
              <a:t> </a:t>
            </a:r>
            <a:r>
              <a:rPr sz="1779" dirty="0"/>
              <a:t>risk</a:t>
            </a:r>
            <a:r>
              <a:rPr sz="1779" spc="34" dirty="0"/>
              <a:t> </a:t>
            </a:r>
            <a:r>
              <a:rPr sz="1779" dirty="0"/>
              <a:t>projection</a:t>
            </a:r>
            <a:r>
              <a:rPr sz="1779" spc="34" dirty="0"/>
              <a:t> </a:t>
            </a:r>
            <a:r>
              <a:rPr sz="1779" spc="-8" dirty="0"/>
              <a:t>steps:</a:t>
            </a:r>
            <a:endParaRPr sz="1779" dirty="0"/>
          </a:p>
          <a:p>
            <a:pPr marL="637619" marR="14421" lvl="1" indent="-285750">
              <a:lnSpc>
                <a:spcPct val="150000"/>
              </a:lnSpc>
              <a:spcBef>
                <a:spcPts val="511"/>
              </a:spcBef>
              <a:buClr>
                <a:srgbClr val="AC1700"/>
              </a:buClr>
              <a:buSzPct val="69230"/>
              <a:buFont typeface="Wingdings" panose="05000000000000000000" pitchFamily="2" charset="2"/>
              <a:buChar char="§"/>
              <a:tabLst>
                <a:tab pos="565778" algn="l"/>
                <a:tab pos="566259" algn="l"/>
              </a:tabLst>
            </a:pPr>
            <a:r>
              <a:rPr sz="1476" dirty="0"/>
              <a:t>establish</a:t>
            </a:r>
            <a:r>
              <a:rPr sz="1476" spc="30" dirty="0"/>
              <a:t> </a:t>
            </a:r>
            <a:r>
              <a:rPr sz="1476" dirty="0"/>
              <a:t>a</a:t>
            </a:r>
            <a:r>
              <a:rPr sz="1476" spc="30" dirty="0"/>
              <a:t> </a:t>
            </a:r>
            <a:r>
              <a:rPr sz="1476" dirty="0"/>
              <a:t>scale</a:t>
            </a:r>
            <a:r>
              <a:rPr sz="1476" spc="34" dirty="0"/>
              <a:t> </a:t>
            </a:r>
            <a:r>
              <a:rPr sz="1476" dirty="0"/>
              <a:t>that</a:t>
            </a:r>
            <a:r>
              <a:rPr sz="1476" spc="30" dirty="0"/>
              <a:t> </a:t>
            </a:r>
            <a:r>
              <a:rPr sz="1476" dirty="0"/>
              <a:t>reflects</a:t>
            </a:r>
            <a:r>
              <a:rPr sz="1476" spc="34" dirty="0"/>
              <a:t> </a:t>
            </a:r>
            <a:r>
              <a:rPr sz="1476" dirty="0"/>
              <a:t>the</a:t>
            </a:r>
            <a:r>
              <a:rPr sz="1476" spc="30" dirty="0"/>
              <a:t> </a:t>
            </a:r>
            <a:r>
              <a:rPr sz="1476" dirty="0"/>
              <a:t>perceived</a:t>
            </a:r>
            <a:r>
              <a:rPr sz="1476" spc="34" dirty="0"/>
              <a:t> </a:t>
            </a:r>
            <a:r>
              <a:rPr sz="1476" spc="-8" dirty="0"/>
              <a:t>likelihood </a:t>
            </a:r>
            <a:r>
              <a:rPr sz="1476" dirty="0"/>
              <a:t>of</a:t>
            </a:r>
            <a:r>
              <a:rPr sz="1476" spc="11" dirty="0"/>
              <a:t> </a:t>
            </a:r>
            <a:r>
              <a:rPr sz="1476" dirty="0"/>
              <a:t>a</a:t>
            </a:r>
            <a:r>
              <a:rPr sz="1476" spc="11" dirty="0"/>
              <a:t> </a:t>
            </a:r>
            <a:r>
              <a:rPr sz="1476" spc="-15" dirty="0"/>
              <a:t>risk</a:t>
            </a:r>
            <a:endParaRPr sz="1476" dirty="0"/>
          </a:p>
          <a:p>
            <a:pPr marL="637138" lvl="1" indent="-285750">
              <a:lnSpc>
                <a:spcPct val="150000"/>
              </a:lnSpc>
              <a:spcBef>
                <a:spcPts val="76"/>
              </a:spcBef>
              <a:buClr>
                <a:srgbClr val="AC1700"/>
              </a:buClr>
              <a:buSzPct val="69230"/>
              <a:buFont typeface="Wingdings" panose="05000000000000000000" pitchFamily="2" charset="2"/>
              <a:buChar char="§"/>
              <a:tabLst>
                <a:tab pos="565778" algn="l"/>
                <a:tab pos="566259" algn="l"/>
              </a:tabLst>
            </a:pPr>
            <a:r>
              <a:rPr sz="1476" dirty="0"/>
              <a:t>delineate</a:t>
            </a:r>
            <a:r>
              <a:rPr sz="1476" spc="38" dirty="0"/>
              <a:t> </a:t>
            </a:r>
            <a:r>
              <a:rPr sz="1476" dirty="0"/>
              <a:t>the</a:t>
            </a:r>
            <a:r>
              <a:rPr sz="1476" spc="38" dirty="0"/>
              <a:t> </a:t>
            </a:r>
            <a:r>
              <a:rPr sz="1476" dirty="0"/>
              <a:t>consequences</a:t>
            </a:r>
            <a:r>
              <a:rPr sz="1476" spc="38" dirty="0"/>
              <a:t> </a:t>
            </a:r>
            <a:r>
              <a:rPr sz="1476" dirty="0"/>
              <a:t>of</a:t>
            </a:r>
            <a:r>
              <a:rPr sz="1476" spc="38" dirty="0"/>
              <a:t> </a:t>
            </a:r>
            <a:r>
              <a:rPr sz="1476" dirty="0"/>
              <a:t>the</a:t>
            </a:r>
            <a:r>
              <a:rPr sz="1476" spc="42" dirty="0"/>
              <a:t> </a:t>
            </a:r>
            <a:r>
              <a:rPr sz="1476" spc="-15" dirty="0"/>
              <a:t>risk</a:t>
            </a:r>
            <a:endParaRPr sz="1476" dirty="0"/>
          </a:p>
          <a:p>
            <a:pPr marL="637619" marR="77392" lvl="1" indent="-285750">
              <a:lnSpc>
                <a:spcPct val="150000"/>
              </a:lnSpc>
              <a:spcBef>
                <a:spcPts val="307"/>
              </a:spcBef>
              <a:buClr>
                <a:srgbClr val="AC1700"/>
              </a:buClr>
              <a:buSzPct val="69230"/>
              <a:buFont typeface="Wingdings" panose="05000000000000000000" pitchFamily="2" charset="2"/>
              <a:buChar char="§"/>
              <a:tabLst>
                <a:tab pos="565778" algn="l"/>
                <a:tab pos="566259" algn="l"/>
              </a:tabLst>
            </a:pPr>
            <a:r>
              <a:rPr sz="1476" dirty="0"/>
              <a:t>estimate</a:t>
            </a:r>
            <a:r>
              <a:rPr sz="1476" spc="23" dirty="0"/>
              <a:t> </a:t>
            </a:r>
            <a:r>
              <a:rPr sz="1476" dirty="0"/>
              <a:t>the</a:t>
            </a:r>
            <a:r>
              <a:rPr sz="1476" spc="23" dirty="0"/>
              <a:t> </a:t>
            </a:r>
            <a:r>
              <a:rPr sz="1476" dirty="0"/>
              <a:t>impact</a:t>
            </a:r>
            <a:r>
              <a:rPr sz="1476" spc="23" dirty="0"/>
              <a:t> </a:t>
            </a:r>
            <a:r>
              <a:rPr sz="1476" dirty="0"/>
              <a:t>of</a:t>
            </a:r>
            <a:r>
              <a:rPr sz="1476" spc="23" dirty="0"/>
              <a:t> </a:t>
            </a:r>
            <a:r>
              <a:rPr sz="1476" dirty="0"/>
              <a:t>the</a:t>
            </a:r>
            <a:r>
              <a:rPr sz="1476" spc="26" dirty="0"/>
              <a:t> </a:t>
            </a:r>
            <a:r>
              <a:rPr sz="1476" dirty="0"/>
              <a:t>risk</a:t>
            </a:r>
            <a:r>
              <a:rPr sz="1476" spc="23" dirty="0"/>
              <a:t> </a:t>
            </a:r>
            <a:r>
              <a:rPr sz="1476" dirty="0"/>
              <a:t>on</a:t>
            </a:r>
            <a:r>
              <a:rPr sz="1476" spc="23" dirty="0"/>
              <a:t> </a:t>
            </a:r>
            <a:r>
              <a:rPr sz="1476" dirty="0"/>
              <a:t>the</a:t>
            </a:r>
            <a:r>
              <a:rPr sz="1476" spc="23" dirty="0"/>
              <a:t> </a:t>
            </a:r>
            <a:r>
              <a:rPr sz="1476" dirty="0"/>
              <a:t>project</a:t>
            </a:r>
            <a:r>
              <a:rPr sz="1476" spc="26" dirty="0"/>
              <a:t> </a:t>
            </a:r>
            <a:r>
              <a:rPr sz="1476" dirty="0"/>
              <a:t>and</a:t>
            </a:r>
            <a:r>
              <a:rPr sz="1476" spc="23" dirty="0"/>
              <a:t> </a:t>
            </a:r>
            <a:r>
              <a:rPr sz="1476" spc="-19" dirty="0"/>
              <a:t>the </a:t>
            </a:r>
            <a:r>
              <a:rPr sz="1476" spc="-8" dirty="0"/>
              <a:t>product,</a:t>
            </a:r>
            <a:endParaRPr sz="1476" dirty="0"/>
          </a:p>
          <a:p>
            <a:pPr marL="637619" marR="3846" lvl="1" indent="-285750">
              <a:lnSpc>
                <a:spcPct val="150000"/>
              </a:lnSpc>
              <a:spcBef>
                <a:spcPts val="140"/>
              </a:spcBef>
              <a:buClr>
                <a:srgbClr val="AC1700"/>
              </a:buClr>
              <a:buSzPct val="69230"/>
              <a:buFont typeface="Wingdings" panose="05000000000000000000" pitchFamily="2" charset="2"/>
              <a:buChar char="§"/>
              <a:tabLst>
                <a:tab pos="565778" algn="l"/>
                <a:tab pos="566259" algn="l"/>
              </a:tabLst>
            </a:pPr>
            <a:r>
              <a:rPr sz="1476" dirty="0"/>
              <a:t>note</a:t>
            </a:r>
            <a:r>
              <a:rPr sz="1476" spc="23" dirty="0"/>
              <a:t> </a:t>
            </a:r>
            <a:r>
              <a:rPr sz="1476" dirty="0"/>
              <a:t>the</a:t>
            </a:r>
            <a:r>
              <a:rPr sz="1476" spc="26" dirty="0"/>
              <a:t> </a:t>
            </a:r>
            <a:r>
              <a:rPr sz="1476" dirty="0"/>
              <a:t>overall</a:t>
            </a:r>
            <a:r>
              <a:rPr sz="1476" spc="23" dirty="0"/>
              <a:t> </a:t>
            </a:r>
            <a:r>
              <a:rPr sz="1476" dirty="0"/>
              <a:t>accuracy</a:t>
            </a:r>
            <a:r>
              <a:rPr sz="1476" spc="26" dirty="0"/>
              <a:t> </a:t>
            </a:r>
            <a:r>
              <a:rPr sz="1476" dirty="0"/>
              <a:t>of</a:t>
            </a:r>
            <a:r>
              <a:rPr sz="1476" spc="23" dirty="0"/>
              <a:t> </a:t>
            </a:r>
            <a:r>
              <a:rPr sz="1476" dirty="0"/>
              <a:t>the</a:t>
            </a:r>
            <a:r>
              <a:rPr sz="1476" spc="26" dirty="0"/>
              <a:t> </a:t>
            </a:r>
            <a:r>
              <a:rPr sz="1476" dirty="0"/>
              <a:t>risk</a:t>
            </a:r>
            <a:r>
              <a:rPr sz="1476" spc="23" dirty="0"/>
              <a:t> </a:t>
            </a:r>
            <a:r>
              <a:rPr sz="1476" dirty="0"/>
              <a:t>projection</a:t>
            </a:r>
            <a:r>
              <a:rPr sz="1476" spc="26" dirty="0"/>
              <a:t> </a:t>
            </a:r>
            <a:r>
              <a:rPr sz="1476" dirty="0"/>
              <a:t>so</a:t>
            </a:r>
            <a:r>
              <a:rPr sz="1476" spc="23" dirty="0"/>
              <a:t> </a:t>
            </a:r>
            <a:r>
              <a:rPr sz="1476" spc="-15" dirty="0"/>
              <a:t>that </a:t>
            </a:r>
            <a:r>
              <a:rPr sz="1476" dirty="0"/>
              <a:t>there</a:t>
            </a:r>
            <a:r>
              <a:rPr sz="1476" spc="19" dirty="0"/>
              <a:t> </a:t>
            </a:r>
            <a:r>
              <a:rPr sz="1476" dirty="0"/>
              <a:t>will</a:t>
            </a:r>
            <a:r>
              <a:rPr sz="1476" spc="23" dirty="0"/>
              <a:t> </a:t>
            </a:r>
            <a:r>
              <a:rPr sz="1476" dirty="0"/>
              <a:t>be</a:t>
            </a:r>
            <a:r>
              <a:rPr sz="1476" spc="19" dirty="0"/>
              <a:t> </a:t>
            </a:r>
            <a:r>
              <a:rPr sz="1476" dirty="0"/>
              <a:t>no</a:t>
            </a:r>
            <a:r>
              <a:rPr sz="1476" spc="19" dirty="0"/>
              <a:t> </a:t>
            </a:r>
            <a:r>
              <a:rPr sz="1476" spc="-8" dirty="0"/>
              <a:t>misunderstandings.</a:t>
            </a:r>
            <a:endParaRPr sz="1476"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43053" y="53472"/>
            <a:ext cx="6334806" cy="812642"/>
          </a:xfrm>
          <a:prstGeom prst="rect">
            <a:avLst/>
          </a:prstGeom>
        </p:spPr>
        <p:txBody>
          <a:bodyPr spcFirstLastPara="1" vert="horz" wrap="square" lIns="0" tIns="304403" rIns="0" bIns="0" rtlCol="0" anchor="b" anchorCtr="0">
            <a:spAutoFit/>
          </a:bodyPr>
          <a:lstStyle/>
          <a:p>
            <a:pPr marL="10095">
              <a:spcBef>
                <a:spcPts val="79"/>
              </a:spcBef>
            </a:pPr>
            <a:r>
              <a:rPr sz="3200" b="1" dirty="0">
                <a:solidFill>
                  <a:schemeClr val="accent5"/>
                </a:solidFill>
              </a:rPr>
              <a:t>Building a Risk Table</a:t>
            </a:r>
          </a:p>
        </p:txBody>
      </p:sp>
      <p:grpSp>
        <p:nvGrpSpPr>
          <p:cNvPr id="3" name="object 3"/>
          <p:cNvGrpSpPr/>
          <p:nvPr/>
        </p:nvGrpSpPr>
        <p:grpSpPr>
          <a:xfrm>
            <a:off x="435429" y="1132115"/>
            <a:ext cx="6852663" cy="3415632"/>
            <a:chOff x="1990898" y="1913037"/>
            <a:chExt cx="6118225" cy="4094479"/>
          </a:xfrm>
        </p:grpSpPr>
        <p:pic>
          <p:nvPicPr>
            <p:cNvPr id="4" name="object 4"/>
            <p:cNvPicPr/>
            <p:nvPr/>
          </p:nvPicPr>
          <p:blipFill>
            <a:blip r:embed="rId2" cstate="print"/>
            <a:stretch>
              <a:fillRect/>
            </a:stretch>
          </p:blipFill>
          <p:spPr>
            <a:xfrm>
              <a:off x="1990898" y="1913037"/>
              <a:ext cx="6118166" cy="4094017"/>
            </a:xfrm>
            <a:prstGeom prst="rect">
              <a:avLst/>
            </a:prstGeom>
          </p:spPr>
        </p:pic>
        <p:sp>
          <p:nvSpPr>
            <p:cNvPr id="5" name="object 5"/>
            <p:cNvSpPr/>
            <p:nvPr/>
          </p:nvSpPr>
          <p:spPr>
            <a:xfrm>
              <a:off x="2034955" y="1959586"/>
              <a:ext cx="5954395" cy="3928745"/>
            </a:xfrm>
            <a:custGeom>
              <a:avLst/>
              <a:gdLst/>
              <a:ahLst/>
              <a:cxnLst/>
              <a:rect l="l" t="t" r="r" b="b"/>
              <a:pathLst>
                <a:path w="5954395" h="3928745">
                  <a:moveTo>
                    <a:pt x="5954128" y="0"/>
                  </a:moveTo>
                  <a:lnTo>
                    <a:pt x="0" y="0"/>
                  </a:lnTo>
                  <a:lnTo>
                    <a:pt x="0" y="3928595"/>
                  </a:lnTo>
                  <a:lnTo>
                    <a:pt x="5954128" y="3928595"/>
                  </a:lnTo>
                  <a:lnTo>
                    <a:pt x="5954128" y="0"/>
                  </a:lnTo>
                  <a:close/>
                </a:path>
              </a:pathLst>
            </a:custGeom>
            <a:solidFill>
              <a:srgbClr val="E4E4E4"/>
            </a:solidFill>
          </p:spPr>
          <p:txBody>
            <a:bodyPr wrap="square" lIns="0" tIns="0" rIns="0" bIns="0" rtlCol="0"/>
            <a:lstStyle/>
            <a:p>
              <a:endParaRPr sz="1060"/>
            </a:p>
          </p:txBody>
        </p:sp>
        <p:sp>
          <p:nvSpPr>
            <p:cNvPr id="6" name="object 6"/>
            <p:cNvSpPr/>
            <p:nvPr/>
          </p:nvSpPr>
          <p:spPr>
            <a:xfrm>
              <a:off x="2034955" y="1959587"/>
              <a:ext cx="5954395" cy="3928745"/>
            </a:xfrm>
            <a:custGeom>
              <a:avLst/>
              <a:gdLst/>
              <a:ahLst/>
              <a:cxnLst/>
              <a:rect l="l" t="t" r="r" b="b"/>
              <a:pathLst>
                <a:path w="5954395" h="3928745">
                  <a:moveTo>
                    <a:pt x="0" y="0"/>
                  </a:moveTo>
                  <a:lnTo>
                    <a:pt x="5954128" y="0"/>
                  </a:lnTo>
                  <a:lnTo>
                    <a:pt x="5954128" y="3928594"/>
                  </a:lnTo>
                  <a:lnTo>
                    <a:pt x="0" y="3928594"/>
                  </a:lnTo>
                  <a:lnTo>
                    <a:pt x="0" y="0"/>
                  </a:lnTo>
                  <a:close/>
                </a:path>
              </a:pathLst>
            </a:custGeom>
            <a:ln w="25122">
              <a:solidFill>
                <a:srgbClr val="004479"/>
              </a:solidFill>
            </a:ln>
          </p:spPr>
          <p:txBody>
            <a:bodyPr wrap="square" lIns="0" tIns="0" rIns="0" bIns="0" rtlCol="0"/>
            <a:lstStyle/>
            <a:p>
              <a:endParaRPr sz="1060"/>
            </a:p>
          </p:txBody>
        </p:sp>
        <p:sp>
          <p:nvSpPr>
            <p:cNvPr id="7" name="object 7"/>
            <p:cNvSpPr/>
            <p:nvPr/>
          </p:nvSpPr>
          <p:spPr>
            <a:xfrm>
              <a:off x="2060078" y="1945455"/>
              <a:ext cx="5854065" cy="3943350"/>
            </a:xfrm>
            <a:custGeom>
              <a:avLst/>
              <a:gdLst/>
              <a:ahLst/>
              <a:cxnLst/>
              <a:rect l="l" t="t" r="r" b="b"/>
              <a:pathLst>
                <a:path w="5854065" h="3943350">
                  <a:moveTo>
                    <a:pt x="1394321" y="28263"/>
                  </a:moveTo>
                  <a:lnTo>
                    <a:pt x="1394321" y="3942725"/>
                  </a:lnTo>
                </a:path>
                <a:path w="5854065" h="3943350">
                  <a:moveTo>
                    <a:pt x="2838888" y="0"/>
                  </a:moveTo>
                  <a:lnTo>
                    <a:pt x="2838888" y="3942725"/>
                  </a:lnTo>
                </a:path>
                <a:path w="5854065" h="3943350">
                  <a:moveTo>
                    <a:pt x="3856366" y="28263"/>
                  </a:moveTo>
                  <a:lnTo>
                    <a:pt x="3856366" y="3942725"/>
                  </a:lnTo>
                </a:path>
                <a:path w="5854065" h="3943350">
                  <a:moveTo>
                    <a:pt x="0" y="678318"/>
                  </a:moveTo>
                  <a:lnTo>
                    <a:pt x="5853637" y="678318"/>
                  </a:lnTo>
                </a:path>
              </a:pathLst>
            </a:custGeom>
            <a:ln w="25122">
              <a:solidFill>
                <a:srgbClr val="000000"/>
              </a:solidFill>
            </a:ln>
          </p:spPr>
          <p:txBody>
            <a:bodyPr wrap="square" lIns="0" tIns="0" rIns="0" bIns="0" rtlCol="0"/>
            <a:lstStyle/>
            <a:p>
              <a:endParaRPr sz="1060"/>
            </a:p>
          </p:txBody>
        </p:sp>
        <p:pic>
          <p:nvPicPr>
            <p:cNvPr id="8" name="object 8"/>
            <p:cNvPicPr/>
            <p:nvPr/>
          </p:nvPicPr>
          <p:blipFill>
            <a:blip r:embed="rId3" cstate="print"/>
            <a:stretch>
              <a:fillRect/>
            </a:stretch>
          </p:blipFill>
          <p:spPr>
            <a:xfrm>
              <a:off x="2477192" y="2149949"/>
              <a:ext cx="515389" cy="320039"/>
            </a:xfrm>
            <a:prstGeom prst="rect">
              <a:avLst/>
            </a:prstGeom>
          </p:spPr>
        </p:pic>
        <p:sp>
          <p:nvSpPr>
            <p:cNvPr id="9" name="object 9"/>
            <p:cNvSpPr/>
            <p:nvPr/>
          </p:nvSpPr>
          <p:spPr>
            <a:xfrm>
              <a:off x="2505256" y="2224546"/>
              <a:ext cx="459740" cy="168275"/>
            </a:xfrm>
            <a:custGeom>
              <a:avLst/>
              <a:gdLst/>
              <a:ahLst/>
              <a:cxnLst/>
              <a:rect l="l" t="t" r="r" b="b"/>
              <a:pathLst>
                <a:path w="459739" h="168275">
                  <a:moveTo>
                    <a:pt x="77875" y="904"/>
                  </a:moveTo>
                  <a:lnTo>
                    <a:pt x="0" y="904"/>
                  </a:lnTo>
                  <a:lnTo>
                    <a:pt x="0" y="163701"/>
                  </a:lnTo>
                  <a:lnTo>
                    <a:pt x="33237" y="163701"/>
                  </a:lnTo>
                  <a:lnTo>
                    <a:pt x="33237" y="99712"/>
                  </a:lnTo>
                  <a:lnTo>
                    <a:pt x="121238" y="99712"/>
                  </a:lnTo>
                  <a:lnTo>
                    <a:pt x="120790" y="98685"/>
                  </a:lnTo>
                  <a:lnTo>
                    <a:pt x="117660" y="93126"/>
                  </a:lnTo>
                  <a:lnTo>
                    <a:pt x="112336" y="88837"/>
                  </a:lnTo>
                  <a:lnTo>
                    <a:pt x="104820" y="85817"/>
                  </a:lnTo>
                  <a:lnTo>
                    <a:pt x="113805" y="82730"/>
                  </a:lnTo>
                  <a:lnTo>
                    <a:pt x="120251" y="77454"/>
                  </a:lnTo>
                  <a:lnTo>
                    <a:pt x="122682" y="72806"/>
                  </a:lnTo>
                  <a:lnTo>
                    <a:pt x="33237" y="72806"/>
                  </a:lnTo>
                  <a:lnTo>
                    <a:pt x="33237" y="28942"/>
                  </a:lnTo>
                  <a:lnTo>
                    <a:pt x="126518" y="28942"/>
                  </a:lnTo>
                  <a:lnTo>
                    <a:pt x="124984" y="25128"/>
                  </a:lnTo>
                  <a:lnTo>
                    <a:pt x="92646" y="2118"/>
                  </a:lnTo>
                  <a:lnTo>
                    <a:pt x="85742" y="1291"/>
                  </a:lnTo>
                  <a:lnTo>
                    <a:pt x="77875" y="904"/>
                  </a:lnTo>
                  <a:close/>
                </a:path>
                <a:path w="459739" h="168275">
                  <a:moveTo>
                    <a:pt x="121238" y="99712"/>
                  </a:moveTo>
                  <a:lnTo>
                    <a:pt x="66404" y="99712"/>
                  </a:lnTo>
                  <a:lnTo>
                    <a:pt x="75858" y="99714"/>
                  </a:lnTo>
                  <a:lnTo>
                    <a:pt x="82306" y="101447"/>
                  </a:lnTo>
                  <a:lnTo>
                    <a:pt x="89190" y="108385"/>
                  </a:lnTo>
                  <a:lnTo>
                    <a:pt x="90981" y="115323"/>
                  </a:lnTo>
                  <a:lnTo>
                    <a:pt x="91422" y="145694"/>
                  </a:lnTo>
                  <a:lnTo>
                    <a:pt x="91911" y="150380"/>
                  </a:lnTo>
                  <a:lnTo>
                    <a:pt x="93268" y="157171"/>
                  </a:lnTo>
                  <a:lnTo>
                    <a:pt x="94021" y="160086"/>
                  </a:lnTo>
                  <a:lnTo>
                    <a:pt x="95077" y="163701"/>
                  </a:lnTo>
                  <a:lnTo>
                    <a:pt x="132723" y="163701"/>
                  </a:lnTo>
                  <a:lnTo>
                    <a:pt x="132723" y="159607"/>
                  </a:lnTo>
                  <a:lnTo>
                    <a:pt x="129407" y="157614"/>
                  </a:lnTo>
                  <a:lnTo>
                    <a:pt x="127297" y="154514"/>
                  </a:lnTo>
                  <a:lnTo>
                    <a:pt x="126392" y="150308"/>
                  </a:lnTo>
                  <a:lnTo>
                    <a:pt x="125789" y="147651"/>
                  </a:lnTo>
                  <a:lnTo>
                    <a:pt x="125488" y="142595"/>
                  </a:lnTo>
                  <a:lnTo>
                    <a:pt x="125488" y="124181"/>
                  </a:lnTo>
                  <a:lnTo>
                    <a:pt x="125195" y="116153"/>
                  </a:lnTo>
                  <a:lnTo>
                    <a:pt x="124314" y="109228"/>
                  </a:lnTo>
                  <a:lnTo>
                    <a:pt x="122846" y="103405"/>
                  </a:lnTo>
                  <a:lnTo>
                    <a:pt x="121238" y="99712"/>
                  </a:lnTo>
                  <a:close/>
                </a:path>
                <a:path w="459739" h="168275">
                  <a:moveTo>
                    <a:pt x="126518" y="28942"/>
                  </a:moveTo>
                  <a:lnTo>
                    <a:pt x="77788" y="28942"/>
                  </a:lnTo>
                  <a:lnTo>
                    <a:pt x="83033" y="29900"/>
                  </a:lnTo>
                  <a:lnTo>
                    <a:pt x="92755" y="35217"/>
                  </a:lnTo>
                  <a:lnTo>
                    <a:pt x="95868" y="41864"/>
                  </a:lnTo>
                  <a:lnTo>
                    <a:pt x="95868" y="60918"/>
                  </a:lnTo>
                  <a:lnTo>
                    <a:pt x="92651" y="67047"/>
                  </a:lnTo>
                  <a:lnTo>
                    <a:pt x="82580" y="71920"/>
                  </a:lnTo>
                  <a:lnTo>
                    <a:pt x="77125" y="72806"/>
                  </a:lnTo>
                  <a:lnTo>
                    <a:pt x="122682" y="72806"/>
                  </a:lnTo>
                  <a:lnTo>
                    <a:pt x="128059" y="62529"/>
                  </a:lnTo>
                  <a:lnTo>
                    <a:pt x="130009" y="54938"/>
                  </a:lnTo>
                  <a:lnTo>
                    <a:pt x="130009" y="40824"/>
                  </a:lnTo>
                  <a:lnTo>
                    <a:pt x="129005" y="35125"/>
                  </a:lnTo>
                  <a:lnTo>
                    <a:pt x="126518" y="28942"/>
                  </a:lnTo>
                  <a:close/>
                </a:path>
                <a:path w="459739" h="168275">
                  <a:moveTo>
                    <a:pt x="192001" y="0"/>
                  </a:moveTo>
                  <a:lnTo>
                    <a:pt x="160120" y="0"/>
                  </a:lnTo>
                  <a:lnTo>
                    <a:pt x="160120" y="28942"/>
                  </a:lnTo>
                  <a:lnTo>
                    <a:pt x="192001" y="28942"/>
                  </a:lnTo>
                  <a:lnTo>
                    <a:pt x="192001" y="0"/>
                  </a:lnTo>
                  <a:close/>
                </a:path>
                <a:path w="459739" h="168275">
                  <a:moveTo>
                    <a:pt x="192001" y="43186"/>
                  </a:moveTo>
                  <a:lnTo>
                    <a:pt x="160120" y="43186"/>
                  </a:lnTo>
                  <a:lnTo>
                    <a:pt x="160120" y="163701"/>
                  </a:lnTo>
                  <a:lnTo>
                    <a:pt x="192001" y="163701"/>
                  </a:lnTo>
                  <a:lnTo>
                    <a:pt x="192001" y="43186"/>
                  </a:lnTo>
                  <a:close/>
                </a:path>
                <a:path w="459739" h="168275">
                  <a:moveTo>
                    <a:pt x="246907" y="125262"/>
                  </a:moveTo>
                  <a:lnTo>
                    <a:pt x="215026" y="125262"/>
                  </a:lnTo>
                  <a:lnTo>
                    <a:pt x="215873" y="134126"/>
                  </a:lnTo>
                  <a:lnTo>
                    <a:pt x="245861" y="164775"/>
                  </a:lnTo>
                  <a:lnTo>
                    <a:pt x="270581" y="167770"/>
                  </a:lnTo>
                  <a:lnTo>
                    <a:pt x="283616" y="167063"/>
                  </a:lnTo>
                  <a:lnTo>
                    <a:pt x="321762" y="143577"/>
                  </a:lnTo>
                  <a:lnTo>
                    <a:pt x="262395" y="143577"/>
                  </a:lnTo>
                  <a:lnTo>
                    <a:pt x="255150" y="141469"/>
                  </a:lnTo>
                  <a:lnTo>
                    <a:pt x="249012" y="134882"/>
                  </a:lnTo>
                  <a:lnTo>
                    <a:pt x="247571" y="130887"/>
                  </a:lnTo>
                  <a:lnTo>
                    <a:pt x="246907" y="125262"/>
                  </a:lnTo>
                  <a:close/>
                </a:path>
                <a:path w="459739" h="168275">
                  <a:moveTo>
                    <a:pt x="268649" y="40021"/>
                  </a:moveTo>
                  <a:lnTo>
                    <a:pt x="231753" y="51984"/>
                  </a:lnTo>
                  <a:lnTo>
                    <a:pt x="218644" y="90009"/>
                  </a:lnTo>
                  <a:lnTo>
                    <a:pt x="221441" y="97213"/>
                  </a:lnTo>
                  <a:lnTo>
                    <a:pt x="255941" y="114894"/>
                  </a:lnTo>
                  <a:lnTo>
                    <a:pt x="268685" y="118010"/>
                  </a:lnTo>
                  <a:lnTo>
                    <a:pt x="278418" y="120632"/>
                  </a:lnTo>
                  <a:lnTo>
                    <a:pt x="285140" y="122760"/>
                  </a:lnTo>
                  <a:lnTo>
                    <a:pt x="288850" y="124393"/>
                  </a:lnTo>
                  <a:lnTo>
                    <a:pt x="291788" y="126240"/>
                  </a:lnTo>
                  <a:lnTo>
                    <a:pt x="293259" y="128938"/>
                  </a:lnTo>
                  <a:lnTo>
                    <a:pt x="293259" y="136185"/>
                  </a:lnTo>
                  <a:lnTo>
                    <a:pt x="291429" y="138958"/>
                  </a:lnTo>
                  <a:lnTo>
                    <a:pt x="284111" y="142654"/>
                  </a:lnTo>
                  <a:lnTo>
                    <a:pt x="279176" y="143577"/>
                  </a:lnTo>
                  <a:lnTo>
                    <a:pt x="321762" y="143577"/>
                  </a:lnTo>
                  <a:lnTo>
                    <a:pt x="324306" y="135795"/>
                  </a:lnTo>
                  <a:lnTo>
                    <a:pt x="325140" y="127266"/>
                  </a:lnTo>
                  <a:lnTo>
                    <a:pt x="325054" y="118010"/>
                  </a:lnTo>
                  <a:lnTo>
                    <a:pt x="287592" y="91290"/>
                  </a:lnTo>
                  <a:lnTo>
                    <a:pt x="274960" y="88429"/>
                  </a:lnTo>
                  <a:lnTo>
                    <a:pt x="265272" y="86023"/>
                  </a:lnTo>
                  <a:lnTo>
                    <a:pt x="258528" y="84070"/>
                  </a:lnTo>
                  <a:lnTo>
                    <a:pt x="254728" y="82571"/>
                  </a:lnTo>
                  <a:lnTo>
                    <a:pt x="251625" y="80948"/>
                  </a:lnTo>
                  <a:lnTo>
                    <a:pt x="250073" y="78331"/>
                  </a:lnTo>
                  <a:lnTo>
                    <a:pt x="250073" y="71842"/>
                  </a:lnTo>
                  <a:lnTo>
                    <a:pt x="251532" y="69334"/>
                  </a:lnTo>
                  <a:lnTo>
                    <a:pt x="257371" y="65058"/>
                  </a:lnTo>
                  <a:lnTo>
                    <a:pt x="262268" y="63988"/>
                  </a:lnTo>
                  <a:lnTo>
                    <a:pt x="317676" y="63988"/>
                  </a:lnTo>
                  <a:lnTo>
                    <a:pt x="316618" y="61258"/>
                  </a:lnTo>
                  <a:lnTo>
                    <a:pt x="279411" y="40583"/>
                  </a:lnTo>
                  <a:lnTo>
                    <a:pt x="268649" y="40021"/>
                  </a:lnTo>
                  <a:close/>
                </a:path>
                <a:path w="459739" h="168275">
                  <a:moveTo>
                    <a:pt x="317676" y="63988"/>
                  </a:moveTo>
                  <a:lnTo>
                    <a:pt x="277495" y="63988"/>
                  </a:lnTo>
                  <a:lnTo>
                    <a:pt x="283408" y="66128"/>
                  </a:lnTo>
                  <a:lnTo>
                    <a:pt x="286882" y="70411"/>
                  </a:lnTo>
                  <a:lnTo>
                    <a:pt x="288731" y="72770"/>
                  </a:lnTo>
                  <a:lnTo>
                    <a:pt x="289877" y="75981"/>
                  </a:lnTo>
                  <a:lnTo>
                    <a:pt x="290319" y="80041"/>
                  </a:lnTo>
                  <a:lnTo>
                    <a:pt x="321748" y="80041"/>
                  </a:lnTo>
                  <a:lnTo>
                    <a:pt x="319940" y="69833"/>
                  </a:lnTo>
                  <a:lnTo>
                    <a:pt x="317676" y="63988"/>
                  </a:lnTo>
                  <a:close/>
                </a:path>
                <a:path w="459739" h="168275">
                  <a:moveTo>
                    <a:pt x="378988" y="1582"/>
                  </a:moveTo>
                  <a:lnTo>
                    <a:pt x="348011" y="1582"/>
                  </a:lnTo>
                  <a:lnTo>
                    <a:pt x="348011" y="163701"/>
                  </a:lnTo>
                  <a:lnTo>
                    <a:pt x="378988" y="163701"/>
                  </a:lnTo>
                  <a:lnTo>
                    <a:pt x="378988" y="125813"/>
                  </a:lnTo>
                  <a:lnTo>
                    <a:pt x="392021" y="112265"/>
                  </a:lnTo>
                  <a:lnTo>
                    <a:pt x="428747" y="112265"/>
                  </a:lnTo>
                  <a:lnTo>
                    <a:pt x="415009" y="89273"/>
                  </a:lnTo>
                  <a:lnTo>
                    <a:pt x="378988" y="89273"/>
                  </a:lnTo>
                  <a:lnTo>
                    <a:pt x="378988" y="1582"/>
                  </a:lnTo>
                  <a:close/>
                </a:path>
                <a:path w="459739" h="168275">
                  <a:moveTo>
                    <a:pt x="428747" y="112265"/>
                  </a:moveTo>
                  <a:lnTo>
                    <a:pt x="392021" y="112265"/>
                  </a:lnTo>
                  <a:lnTo>
                    <a:pt x="421185" y="163701"/>
                  </a:lnTo>
                  <a:lnTo>
                    <a:pt x="459482" y="163701"/>
                  </a:lnTo>
                  <a:lnTo>
                    <a:pt x="428747" y="112265"/>
                  </a:lnTo>
                  <a:close/>
                </a:path>
                <a:path w="459739" h="168275">
                  <a:moveTo>
                    <a:pt x="457814" y="43864"/>
                  </a:moveTo>
                  <a:lnTo>
                    <a:pt x="418683" y="43864"/>
                  </a:lnTo>
                  <a:lnTo>
                    <a:pt x="378988" y="89273"/>
                  </a:lnTo>
                  <a:lnTo>
                    <a:pt x="415009" y="89273"/>
                  </a:lnTo>
                  <a:lnTo>
                    <a:pt x="414677" y="88718"/>
                  </a:lnTo>
                  <a:lnTo>
                    <a:pt x="457814" y="43864"/>
                  </a:lnTo>
                  <a:close/>
                </a:path>
              </a:pathLst>
            </a:custGeom>
            <a:solidFill>
              <a:srgbClr val="000000"/>
            </a:solidFill>
          </p:spPr>
          <p:txBody>
            <a:bodyPr wrap="square" lIns="0" tIns="0" rIns="0" bIns="0" rtlCol="0"/>
            <a:lstStyle/>
            <a:p>
              <a:endParaRPr sz="1060"/>
            </a:p>
          </p:txBody>
        </p:sp>
        <p:pic>
          <p:nvPicPr>
            <p:cNvPr id="10" name="object 10"/>
            <p:cNvPicPr/>
            <p:nvPr/>
          </p:nvPicPr>
          <p:blipFill>
            <a:blip r:embed="rId4" cstate="print"/>
            <a:stretch>
              <a:fillRect/>
            </a:stretch>
          </p:blipFill>
          <p:spPr>
            <a:xfrm>
              <a:off x="3578629" y="2149949"/>
              <a:ext cx="1226127" cy="320039"/>
            </a:xfrm>
            <a:prstGeom prst="rect">
              <a:avLst/>
            </a:prstGeom>
          </p:spPr>
        </p:pic>
        <p:sp>
          <p:nvSpPr>
            <p:cNvPr id="11" name="object 11"/>
            <p:cNvSpPr/>
            <p:nvPr/>
          </p:nvSpPr>
          <p:spPr>
            <a:xfrm>
              <a:off x="3610663" y="2224546"/>
              <a:ext cx="1146810" cy="212725"/>
            </a:xfrm>
            <a:custGeom>
              <a:avLst/>
              <a:gdLst/>
              <a:ahLst/>
              <a:cxnLst/>
              <a:rect l="l" t="t" r="r" b="b"/>
              <a:pathLst>
                <a:path w="1146810" h="212725">
                  <a:moveTo>
                    <a:pt x="69750" y="904"/>
                  </a:moveTo>
                  <a:lnTo>
                    <a:pt x="0" y="904"/>
                  </a:lnTo>
                  <a:lnTo>
                    <a:pt x="0" y="163701"/>
                  </a:lnTo>
                  <a:lnTo>
                    <a:pt x="33690" y="163701"/>
                  </a:lnTo>
                  <a:lnTo>
                    <a:pt x="33690" y="105139"/>
                  </a:lnTo>
                  <a:lnTo>
                    <a:pt x="67524" y="105139"/>
                  </a:lnTo>
                  <a:lnTo>
                    <a:pt x="108280" y="93214"/>
                  </a:lnTo>
                  <a:lnTo>
                    <a:pt x="118964" y="77102"/>
                  </a:lnTo>
                  <a:lnTo>
                    <a:pt x="33690" y="77102"/>
                  </a:lnTo>
                  <a:lnTo>
                    <a:pt x="33690" y="28942"/>
                  </a:lnTo>
                  <a:lnTo>
                    <a:pt x="118667" y="28942"/>
                  </a:lnTo>
                  <a:lnTo>
                    <a:pt x="114483" y="20649"/>
                  </a:lnTo>
                  <a:lnTo>
                    <a:pt x="108210" y="13492"/>
                  </a:lnTo>
                  <a:lnTo>
                    <a:pt x="100428" y="7985"/>
                  </a:lnTo>
                  <a:lnTo>
                    <a:pt x="91425" y="4051"/>
                  </a:lnTo>
                  <a:lnTo>
                    <a:pt x="81199" y="1691"/>
                  </a:lnTo>
                  <a:lnTo>
                    <a:pt x="69750" y="904"/>
                  </a:lnTo>
                  <a:close/>
                </a:path>
                <a:path w="1146810" h="212725">
                  <a:moveTo>
                    <a:pt x="118667" y="28942"/>
                  </a:moveTo>
                  <a:lnTo>
                    <a:pt x="72069" y="28942"/>
                  </a:lnTo>
                  <a:lnTo>
                    <a:pt x="78099" y="30754"/>
                  </a:lnTo>
                  <a:lnTo>
                    <a:pt x="86707" y="38003"/>
                  </a:lnTo>
                  <a:lnTo>
                    <a:pt x="88860" y="44070"/>
                  </a:lnTo>
                  <a:lnTo>
                    <a:pt x="88860" y="61086"/>
                  </a:lnTo>
                  <a:lnTo>
                    <a:pt x="86707" y="67302"/>
                  </a:lnTo>
                  <a:lnTo>
                    <a:pt x="78099" y="75142"/>
                  </a:lnTo>
                  <a:lnTo>
                    <a:pt x="72069" y="77102"/>
                  </a:lnTo>
                  <a:lnTo>
                    <a:pt x="118964" y="77102"/>
                  </a:lnTo>
                  <a:lnTo>
                    <a:pt x="121658" y="65824"/>
                  </a:lnTo>
                  <a:lnTo>
                    <a:pt x="122549" y="52471"/>
                  </a:lnTo>
                  <a:lnTo>
                    <a:pt x="121653" y="40138"/>
                  </a:lnTo>
                  <a:lnTo>
                    <a:pt x="118964" y="29530"/>
                  </a:lnTo>
                  <a:lnTo>
                    <a:pt x="118667" y="28942"/>
                  </a:lnTo>
                  <a:close/>
                </a:path>
                <a:path w="1146810" h="212725">
                  <a:moveTo>
                    <a:pt x="176813" y="43186"/>
                  </a:moveTo>
                  <a:lnTo>
                    <a:pt x="146968" y="43186"/>
                  </a:lnTo>
                  <a:lnTo>
                    <a:pt x="146968" y="163701"/>
                  </a:lnTo>
                  <a:lnTo>
                    <a:pt x="178396" y="163701"/>
                  </a:lnTo>
                  <a:lnTo>
                    <a:pt x="178396" y="96506"/>
                  </a:lnTo>
                  <a:lnTo>
                    <a:pt x="179612" y="89363"/>
                  </a:lnTo>
                  <a:lnTo>
                    <a:pt x="207553" y="72354"/>
                  </a:lnTo>
                  <a:lnTo>
                    <a:pt x="216608" y="72354"/>
                  </a:lnTo>
                  <a:lnTo>
                    <a:pt x="216608" y="64256"/>
                  </a:lnTo>
                  <a:lnTo>
                    <a:pt x="176813" y="64256"/>
                  </a:lnTo>
                  <a:lnTo>
                    <a:pt x="176813" y="43186"/>
                  </a:lnTo>
                  <a:close/>
                </a:path>
                <a:path w="1146810" h="212725">
                  <a:moveTo>
                    <a:pt x="216608" y="72354"/>
                  </a:moveTo>
                  <a:lnTo>
                    <a:pt x="208509" y="72354"/>
                  </a:lnTo>
                  <a:lnTo>
                    <a:pt x="209760" y="72400"/>
                  </a:lnTo>
                  <a:lnTo>
                    <a:pt x="212853" y="72580"/>
                  </a:lnTo>
                  <a:lnTo>
                    <a:pt x="214621" y="72762"/>
                  </a:lnTo>
                  <a:lnTo>
                    <a:pt x="216608" y="73032"/>
                  </a:lnTo>
                  <a:lnTo>
                    <a:pt x="216608" y="72354"/>
                  </a:lnTo>
                  <a:close/>
                </a:path>
                <a:path w="1146810" h="212725">
                  <a:moveTo>
                    <a:pt x="212418" y="40473"/>
                  </a:moveTo>
                  <a:lnTo>
                    <a:pt x="203012" y="40473"/>
                  </a:lnTo>
                  <a:lnTo>
                    <a:pt x="195369" y="42932"/>
                  </a:lnTo>
                  <a:lnTo>
                    <a:pt x="189489" y="47849"/>
                  </a:lnTo>
                  <a:lnTo>
                    <a:pt x="185888" y="50787"/>
                  </a:lnTo>
                  <a:lnTo>
                    <a:pt x="181663" y="56255"/>
                  </a:lnTo>
                  <a:lnTo>
                    <a:pt x="176813" y="64256"/>
                  </a:lnTo>
                  <a:lnTo>
                    <a:pt x="216608" y="64256"/>
                  </a:lnTo>
                  <a:lnTo>
                    <a:pt x="216608" y="40699"/>
                  </a:lnTo>
                  <a:lnTo>
                    <a:pt x="215211" y="40624"/>
                  </a:lnTo>
                  <a:lnTo>
                    <a:pt x="213503" y="40492"/>
                  </a:lnTo>
                  <a:lnTo>
                    <a:pt x="212418" y="40473"/>
                  </a:lnTo>
                  <a:close/>
                </a:path>
                <a:path w="1146810" h="212725">
                  <a:moveTo>
                    <a:pt x="289450" y="39569"/>
                  </a:moveTo>
                  <a:lnTo>
                    <a:pt x="251793" y="50296"/>
                  </a:lnTo>
                  <a:lnTo>
                    <a:pt x="228902" y="91152"/>
                  </a:lnTo>
                  <a:lnTo>
                    <a:pt x="227949" y="103725"/>
                  </a:lnTo>
                  <a:lnTo>
                    <a:pt x="228902" y="116474"/>
                  </a:lnTo>
                  <a:lnTo>
                    <a:pt x="251793" y="157198"/>
                  </a:lnTo>
                  <a:lnTo>
                    <a:pt x="289450" y="167770"/>
                  </a:lnTo>
                  <a:lnTo>
                    <a:pt x="303977" y="166596"/>
                  </a:lnTo>
                  <a:lnTo>
                    <a:pt x="316529" y="163072"/>
                  </a:lnTo>
                  <a:lnTo>
                    <a:pt x="327108" y="157198"/>
                  </a:lnTo>
                  <a:lnTo>
                    <a:pt x="335714" y="148976"/>
                  </a:lnTo>
                  <a:lnTo>
                    <a:pt x="340731" y="141542"/>
                  </a:lnTo>
                  <a:lnTo>
                    <a:pt x="280208" y="141542"/>
                  </a:lnTo>
                  <a:lnTo>
                    <a:pt x="273136" y="138272"/>
                  </a:lnTo>
                  <a:lnTo>
                    <a:pt x="260740" y="103725"/>
                  </a:lnTo>
                  <a:lnTo>
                    <a:pt x="261199" y="95320"/>
                  </a:lnTo>
                  <a:lnTo>
                    <a:pt x="280208" y="66249"/>
                  </a:lnTo>
                  <a:lnTo>
                    <a:pt x="340802" y="66249"/>
                  </a:lnTo>
                  <a:lnTo>
                    <a:pt x="335714" y="58639"/>
                  </a:lnTo>
                  <a:lnTo>
                    <a:pt x="327108" y="50296"/>
                  </a:lnTo>
                  <a:lnTo>
                    <a:pt x="316529" y="44336"/>
                  </a:lnTo>
                  <a:lnTo>
                    <a:pt x="303977" y="40761"/>
                  </a:lnTo>
                  <a:lnTo>
                    <a:pt x="289450" y="39569"/>
                  </a:lnTo>
                  <a:close/>
                </a:path>
                <a:path w="1146810" h="212725">
                  <a:moveTo>
                    <a:pt x="340802" y="66249"/>
                  </a:moveTo>
                  <a:lnTo>
                    <a:pt x="298576" y="66249"/>
                  </a:lnTo>
                  <a:lnTo>
                    <a:pt x="305631" y="69502"/>
                  </a:lnTo>
                  <a:lnTo>
                    <a:pt x="310554" y="76005"/>
                  </a:lnTo>
                  <a:lnTo>
                    <a:pt x="313786" y="81403"/>
                  </a:lnTo>
                  <a:lnTo>
                    <a:pt x="316094" y="87842"/>
                  </a:lnTo>
                  <a:lnTo>
                    <a:pt x="317479" y="95320"/>
                  </a:lnTo>
                  <a:lnTo>
                    <a:pt x="317940" y="103839"/>
                  </a:lnTo>
                  <a:lnTo>
                    <a:pt x="317479" y="112363"/>
                  </a:lnTo>
                  <a:lnTo>
                    <a:pt x="298576" y="141542"/>
                  </a:lnTo>
                  <a:lnTo>
                    <a:pt x="340731" y="141542"/>
                  </a:lnTo>
                  <a:lnTo>
                    <a:pt x="342380" y="139099"/>
                  </a:lnTo>
                  <a:lnTo>
                    <a:pt x="347142" y="128266"/>
                  </a:lnTo>
                  <a:lnTo>
                    <a:pt x="349999" y="116474"/>
                  </a:lnTo>
                  <a:lnTo>
                    <a:pt x="350951" y="103725"/>
                  </a:lnTo>
                  <a:lnTo>
                    <a:pt x="349999" y="91152"/>
                  </a:lnTo>
                  <a:lnTo>
                    <a:pt x="347142" y="79446"/>
                  </a:lnTo>
                  <a:lnTo>
                    <a:pt x="342380" y="68609"/>
                  </a:lnTo>
                  <a:lnTo>
                    <a:pt x="340802" y="66249"/>
                  </a:lnTo>
                  <a:close/>
                </a:path>
                <a:path w="1146810" h="212725">
                  <a:moveTo>
                    <a:pt x="476461" y="148365"/>
                  </a:moveTo>
                  <a:lnTo>
                    <a:pt x="403372" y="148365"/>
                  </a:lnTo>
                  <a:lnTo>
                    <a:pt x="407589" y="154308"/>
                  </a:lnTo>
                  <a:lnTo>
                    <a:pt x="411513" y="158470"/>
                  </a:lnTo>
                  <a:lnTo>
                    <a:pt x="421209" y="164859"/>
                  </a:lnTo>
                  <a:lnTo>
                    <a:pt x="429239" y="166866"/>
                  </a:lnTo>
                  <a:lnTo>
                    <a:pt x="439230" y="166866"/>
                  </a:lnTo>
                  <a:lnTo>
                    <a:pt x="476422" y="148431"/>
                  </a:lnTo>
                  <a:close/>
                </a:path>
                <a:path w="1146810" h="212725">
                  <a:moveTo>
                    <a:pt x="403824" y="1130"/>
                  </a:moveTo>
                  <a:lnTo>
                    <a:pt x="372395" y="1130"/>
                  </a:lnTo>
                  <a:lnTo>
                    <a:pt x="372395" y="163701"/>
                  </a:lnTo>
                  <a:lnTo>
                    <a:pt x="403372" y="163701"/>
                  </a:lnTo>
                  <a:lnTo>
                    <a:pt x="403372" y="148365"/>
                  </a:lnTo>
                  <a:lnTo>
                    <a:pt x="476461" y="148365"/>
                  </a:lnTo>
                  <a:lnTo>
                    <a:pt x="481049" y="140638"/>
                  </a:lnTo>
                  <a:lnTo>
                    <a:pt x="421450" y="140638"/>
                  </a:lnTo>
                  <a:lnTo>
                    <a:pt x="414431" y="137271"/>
                  </a:lnTo>
                  <a:lnTo>
                    <a:pt x="402920" y="96356"/>
                  </a:lnTo>
                  <a:lnTo>
                    <a:pt x="404033" y="89255"/>
                  </a:lnTo>
                  <a:lnTo>
                    <a:pt x="429992" y="68284"/>
                  </a:lnTo>
                  <a:lnTo>
                    <a:pt x="482674" y="68284"/>
                  </a:lnTo>
                  <a:lnTo>
                    <a:pt x="482148" y="66985"/>
                  </a:lnTo>
                  <a:lnTo>
                    <a:pt x="477063" y="59088"/>
                  </a:lnTo>
                  <a:lnTo>
                    <a:pt x="403824" y="59088"/>
                  </a:lnTo>
                  <a:lnTo>
                    <a:pt x="403824" y="1130"/>
                  </a:lnTo>
                  <a:close/>
                </a:path>
                <a:path w="1146810" h="212725">
                  <a:moveTo>
                    <a:pt x="482674" y="68284"/>
                  </a:moveTo>
                  <a:lnTo>
                    <a:pt x="429992" y="68284"/>
                  </a:lnTo>
                  <a:lnTo>
                    <a:pt x="437847" y="69272"/>
                  </a:lnTo>
                  <a:lnTo>
                    <a:pt x="444365" y="72236"/>
                  </a:lnTo>
                  <a:lnTo>
                    <a:pt x="456732" y="105175"/>
                  </a:lnTo>
                  <a:lnTo>
                    <a:pt x="456308" y="112750"/>
                  </a:lnTo>
                  <a:lnTo>
                    <a:pt x="439056" y="140638"/>
                  </a:lnTo>
                  <a:lnTo>
                    <a:pt x="481049" y="140638"/>
                  </a:lnTo>
                  <a:lnTo>
                    <a:pt x="482251" y="138614"/>
                  </a:lnTo>
                  <a:lnTo>
                    <a:pt x="486414" y="127596"/>
                  </a:lnTo>
                  <a:lnTo>
                    <a:pt x="488912" y="115378"/>
                  </a:lnTo>
                  <a:lnTo>
                    <a:pt x="489745" y="101960"/>
                  </a:lnTo>
                  <a:lnTo>
                    <a:pt x="488900" y="89060"/>
                  </a:lnTo>
                  <a:lnTo>
                    <a:pt x="486368" y="77402"/>
                  </a:lnTo>
                  <a:lnTo>
                    <a:pt x="482674" y="68284"/>
                  </a:lnTo>
                  <a:close/>
                </a:path>
                <a:path w="1146810" h="212725">
                  <a:moveTo>
                    <a:pt x="438835" y="40699"/>
                  </a:moveTo>
                  <a:lnTo>
                    <a:pt x="430019" y="40699"/>
                  </a:lnTo>
                  <a:lnTo>
                    <a:pt x="422758" y="42546"/>
                  </a:lnTo>
                  <a:lnTo>
                    <a:pt x="417051" y="46239"/>
                  </a:lnTo>
                  <a:lnTo>
                    <a:pt x="412234" y="49192"/>
                  </a:lnTo>
                  <a:lnTo>
                    <a:pt x="407826" y="53474"/>
                  </a:lnTo>
                  <a:lnTo>
                    <a:pt x="403824" y="59088"/>
                  </a:lnTo>
                  <a:lnTo>
                    <a:pt x="477063" y="59088"/>
                  </a:lnTo>
                  <a:lnTo>
                    <a:pt x="476239" y="57809"/>
                  </a:lnTo>
                  <a:lnTo>
                    <a:pt x="468838" y="50323"/>
                  </a:lnTo>
                  <a:lnTo>
                    <a:pt x="460137" y="44977"/>
                  </a:lnTo>
                  <a:lnTo>
                    <a:pt x="450136" y="41769"/>
                  </a:lnTo>
                  <a:lnTo>
                    <a:pt x="438835" y="40699"/>
                  </a:lnTo>
                  <a:close/>
                </a:path>
                <a:path w="1146810" h="212725">
                  <a:moveTo>
                    <a:pt x="608059" y="65797"/>
                  </a:moveTo>
                  <a:lnTo>
                    <a:pt x="564815" y="65797"/>
                  </a:lnTo>
                  <a:lnTo>
                    <a:pt x="569903" y="66735"/>
                  </a:lnTo>
                  <a:lnTo>
                    <a:pt x="576835" y="70492"/>
                  </a:lnTo>
                  <a:lnTo>
                    <a:pt x="578568" y="73900"/>
                  </a:lnTo>
                  <a:lnTo>
                    <a:pt x="578568" y="82885"/>
                  </a:lnTo>
                  <a:lnTo>
                    <a:pt x="576310" y="85867"/>
                  </a:lnTo>
                  <a:lnTo>
                    <a:pt x="571795" y="87782"/>
                  </a:lnTo>
                  <a:lnTo>
                    <a:pt x="569277" y="88887"/>
                  </a:lnTo>
                  <a:lnTo>
                    <a:pt x="565094" y="89808"/>
                  </a:lnTo>
                  <a:lnTo>
                    <a:pt x="548474" y="91870"/>
                  </a:lnTo>
                  <a:lnTo>
                    <a:pt x="539869" y="93222"/>
                  </a:lnTo>
                  <a:lnTo>
                    <a:pt x="504577" y="121413"/>
                  </a:lnTo>
                  <a:lnTo>
                    <a:pt x="503501" y="131749"/>
                  </a:lnTo>
                  <a:lnTo>
                    <a:pt x="504170" y="139825"/>
                  </a:lnTo>
                  <a:lnTo>
                    <a:pt x="533471" y="166961"/>
                  </a:lnTo>
                  <a:lnTo>
                    <a:pt x="541320" y="167544"/>
                  </a:lnTo>
                  <a:lnTo>
                    <a:pt x="549896" y="167544"/>
                  </a:lnTo>
                  <a:lnTo>
                    <a:pt x="557587" y="165594"/>
                  </a:lnTo>
                  <a:lnTo>
                    <a:pt x="570083" y="158375"/>
                  </a:lnTo>
                  <a:lnTo>
                    <a:pt x="575110" y="154359"/>
                  </a:lnTo>
                  <a:lnTo>
                    <a:pt x="579473" y="149646"/>
                  </a:lnTo>
                  <a:lnTo>
                    <a:pt x="610141" y="149646"/>
                  </a:lnTo>
                  <a:lnTo>
                    <a:pt x="609997" y="146969"/>
                  </a:lnTo>
                  <a:lnTo>
                    <a:pt x="609935" y="144708"/>
                  </a:lnTo>
                  <a:lnTo>
                    <a:pt x="546154" y="144708"/>
                  </a:lnTo>
                  <a:lnTo>
                    <a:pt x="542481" y="143509"/>
                  </a:lnTo>
                  <a:lnTo>
                    <a:pt x="536440" y="138714"/>
                  </a:lnTo>
                  <a:lnTo>
                    <a:pt x="534930" y="134823"/>
                  </a:lnTo>
                  <a:lnTo>
                    <a:pt x="534930" y="123390"/>
                  </a:lnTo>
                  <a:lnTo>
                    <a:pt x="537395" y="118927"/>
                  </a:lnTo>
                  <a:lnTo>
                    <a:pt x="545240" y="114353"/>
                  </a:lnTo>
                  <a:lnTo>
                    <a:pt x="550052" y="112915"/>
                  </a:lnTo>
                  <a:lnTo>
                    <a:pt x="567498" y="109747"/>
                  </a:lnTo>
                  <a:lnTo>
                    <a:pt x="570312" y="109026"/>
                  </a:lnTo>
                  <a:lnTo>
                    <a:pt x="574412" y="107477"/>
                  </a:lnTo>
                  <a:lnTo>
                    <a:pt x="576444" y="106464"/>
                  </a:lnTo>
                  <a:lnTo>
                    <a:pt x="578454" y="105210"/>
                  </a:lnTo>
                  <a:lnTo>
                    <a:pt x="609773" y="105210"/>
                  </a:lnTo>
                  <a:lnTo>
                    <a:pt x="609748" y="77682"/>
                  </a:lnTo>
                  <a:lnTo>
                    <a:pt x="608811" y="67952"/>
                  </a:lnTo>
                  <a:lnTo>
                    <a:pt x="608059" y="65797"/>
                  </a:lnTo>
                  <a:close/>
                </a:path>
                <a:path w="1146810" h="212725">
                  <a:moveTo>
                    <a:pt x="610141" y="149646"/>
                  </a:moveTo>
                  <a:lnTo>
                    <a:pt x="579473" y="149646"/>
                  </a:lnTo>
                  <a:lnTo>
                    <a:pt x="579691" y="152355"/>
                  </a:lnTo>
                  <a:lnTo>
                    <a:pt x="579984" y="154771"/>
                  </a:lnTo>
                  <a:lnTo>
                    <a:pt x="580718" y="159015"/>
                  </a:lnTo>
                  <a:lnTo>
                    <a:pt x="581380" y="161284"/>
                  </a:lnTo>
                  <a:lnTo>
                    <a:pt x="582334" y="163701"/>
                  </a:lnTo>
                  <a:lnTo>
                    <a:pt x="616554" y="163701"/>
                  </a:lnTo>
                  <a:lnTo>
                    <a:pt x="616554" y="158953"/>
                  </a:lnTo>
                  <a:lnTo>
                    <a:pt x="614479" y="157999"/>
                  </a:lnTo>
                  <a:lnTo>
                    <a:pt x="612923" y="156790"/>
                  </a:lnTo>
                  <a:lnTo>
                    <a:pt x="610847" y="153859"/>
                  </a:lnTo>
                  <a:lnTo>
                    <a:pt x="610218" y="151074"/>
                  </a:lnTo>
                  <a:lnTo>
                    <a:pt x="610141" y="149646"/>
                  </a:lnTo>
                  <a:close/>
                </a:path>
                <a:path w="1146810" h="212725">
                  <a:moveTo>
                    <a:pt x="609773" y="105210"/>
                  </a:moveTo>
                  <a:lnTo>
                    <a:pt x="578454" y="105210"/>
                  </a:lnTo>
                  <a:lnTo>
                    <a:pt x="578412" y="118927"/>
                  </a:lnTo>
                  <a:lnTo>
                    <a:pt x="578231" y="127486"/>
                  </a:lnTo>
                  <a:lnTo>
                    <a:pt x="575228" y="134752"/>
                  </a:lnTo>
                  <a:lnTo>
                    <a:pt x="563666" y="142717"/>
                  </a:lnTo>
                  <a:lnTo>
                    <a:pt x="557344" y="144708"/>
                  </a:lnTo>
                  <a:lnTo>
                    <a:pt x="609935" y="144708"/>
                  </a:lnTo>
                  <a:lnTo>
                    <a:pt x="609821" y="139825"/>
                  </a:lnTo>
                  <a:lnTo>
                    <a:pt x="609773" y="105210"/>
                  </a:lnTo>
                  <a:close/>
                </a:path>
                <a:path w="1146810" h="212725">
                  <a:moveTo>
                    <a:pt x="559169" y="40473"/>
                  </a:moveTo>
                  <a:lnTo>
                    <a:pt x="516205" y="56367"/>
                  </a:lnTo>
                  <a:lnTo>
                    <a:pt x="507344" y="82302"/>
                  </a:lnTo>
                  <a:lnTo>
                    <a:pt x="537643" y="82302"/>
                  </a:lnTo>
                  <a:lnTo>
                    <a:pt x="538389" y="77682"/>
                  </a:lnTo>
                  <a:lnTo>
                    <a:pt x="539880" y="74013"/>
                  </a:lnTo>
                  <a:lnTo>
                    <a:pt x="542116" y="71297"/>
                  </a:lnTo>
                  <a:lnTo>
                    <a:pt x="545245" y="67631"/>
                  </a:lnTo>
                  <a:lnTo>
                    <a:pt x="550575" y="65797"/>
                  </a:lnTo>
                  <a:lnTo>
                    <a:pt x="608059" y="65797"/>
                  </a:lnTo>
                  <a:lnTo>
                    <a:pt x="605925" y="59687"/>
                  </a:lnTo>
                  <a:lnTo>
                    <a:pt x="568802" y="40965"/>
                  </a:lnTo>
                  <a:lnTo>
                    <a:pt x="559169" y="40473"/>
                  </a:lnTo>
                  <a:close/>
                </a:path>
                <a:path w="1146810" h="212725">
                  <a:moveTo>
                    <a:pt x="740326" y="148365"/>
                  </a:moveTo>
                  <a:lnTo>
                    <a:pt x="667236" y="148365"/>
                  </a:lnTo>
                  <a:lnTo>
                    <a:pt x="671454" y="154308"/>
                  </a:lnTo>
                  <a:lnTo>
                    <a:pt x="675377" y="158470"/>
                  </a:lnTo>
                  <a:lnTo>
                    <a:pt x="685073" y="164859"/>
                  </a:lnTo>
                  <a:lnTo>
                    <a:pt x="693103" y="166866"/>
                  </a:lnTo>
                  <a:lnTo>
                    <a:pt x="703094" y="166866"/>
                  </a:lnTo>
                  <a:lnTo>
                    <a:pt x="740286" y="148431"/>
                  </a:lnTo>
                  <a:close/>
                </a:path>
                <a:path w="1146810" h="212725">
                  <a:moveTo>
                    <a:pt x="667688" y="1130"/>
                  </a:moveTo>
                  <a:lnTo>
                    <a:pt x="636259" y="1130"/>
                  </a:lnTo>
                  <a:lnTo>
                    <a:pt x="636259" y="163701"/>
                  </a:lnTo>
                  <a:lnTo>
                    <a:pt x="667236" y="163701"/>
                  </a:lnTo>
                  <a:lnTo>
                    <a:pt x="667236" y="148365"/>
                  </a:lnTo>
                  <a:lnTo>
                    <a:pt x="740326" y="148365"/>
                  </a:lnTo>
                  <a:lnTo>
                    <a:pt x="744913" y="140638"/>
                  </a:lnTo>
                  <a:lnTo>
                    <a:pt x="685316" y="140638"/>
                  </a:lnTo>
                  <a:lnTo>
                    <a:pt x="678295" y="137271"/>
                  </a:lnTo>
                  <a:lnTo>
                    <a:pt x="666784" y="96356"/>
                  </a:lnTo>
                  <a:lnTo>
                    <a:pt x="667898" y="89255"/>
                  </a:lnTo>
                  <a:lnTo>
                    <a:pt x="693856" y="68284"/>
                  </a:lnTo>
                  <a:lnTo>
                    <a:pt x="746538" y="68284"/>
                  </a:lnTo>
                  <a:lnTo>
                    <a:pt x="746012" y="66985"/>
                  </a:lnTo>
                  <a:lnTo>
                    <a:pt x="740927" y="59088"/>
                  </a:lnTo>
                  <a:lnTo>
                    <a:pt x="667688" y="59088"/>
                  </a:lnTo>
                  <a:lnTo>
                    <a:pt x="667688" y="1130"/>
                  </a:lnTo>
                  <a:close/>
                </a:path>
                <a:path w="1146810" h="212725">
                  <a:moveTo>
                    <a:pt x="746538" y="68284"/>
                  </a:moveTo>
                  <a:lnTo>
                    <a:pt x="693856" y="68284"/>
                  </a:lnTo>
                  <a:lnTo>
                    <a:pt x="701711" y="69272"/>
                  </a:lnTo>
                  <a:lnTo>
                    <a:pt x="708229" y="72236"/>
                  </a:lnTo>
                  <a:lnTo>
                    <a:pt x="720596" y="105175"/>
                  </a:lnTo>
                  <a:lnTo>
                    <a:pt x="720172" y="112750"/>
                  </a:lnTo>
                  <a:lnTo>
                    <a:pt x="702920" y="140638"/>
                  </a:lnTo>
                  <a:lnTo>
                    <a:pt x="744913" y="140638"/>
                  </a:lnTo>
                  <a:lnTo>
                    <a:pt x="746115" y="138614"/>
                  </a:lnTo>
                  <a:lnTo>
                    <a:pt x="750278" y="127596"/>
                  </a:lnTo>
                  <a:lnTo>
                    <a:pt x="752776" y="115378"/>
                  </a:lnTo>
                  <a:lnTo>
                    <a:pt x="753609" y="101960"/>
                  </a:lnTo>
                  <a:lnTo>
                    <a:pt x="752764" y="89060"/>
                  </a:lnTo>
                  <a:lnTo>
                    <a:pt x="750232" y="77402"/>
                  </a:lnTo>
                  <a:lnTo>
                    <a:pt x="746538" y="68284"/>
                  </a:lnTo>
                  <a:close/>
                </a:path>
                <a:path w="1146810" h="212725">
                  <a:moveTo>
                    <a:pt x="702699" y="40699"/>
                  </a:moveTo>
                  <a:lnTo>
                    <a:pt x="693883" y="40699"/>
                  </a:lnTo>
                  <a:lnTo>
                    <a:pt x="686622" y="42546"/>
                  </a:lnTo>
                  <a:lnTo>
                    <a:pt x="680915" y="46239"/>
                  </a:lnTo>
                  <a:lnTo>
                    <a:pt x="676099" y="49192"/>
                  </a:lnTo>
                  <a:lnTo>
                    <a:pt x="671690" y="53474"/>
                  </a:lnTo>
                  <a:lnTo>
                    <a:pt x="667688" y="59088"/>
                  </a:lnTo>
                  <a:lnTo>
                    <a:pt x="740927" y="59088"/>
                  </a:lnTo>
                  <a:lnTo>
                    <a:pt x="740103" y="57809"/>
                  </a:lnTo>
                  <a:lnTo>
                    <a:pt x="732702" y="50323"/>
                  </a:lnTo>
                  <a:lnTo>
                    <a:pt x="724001" y="44977"/>
                  </a:lnTo>
                  <a:lnTo>
                    <a:pt x="714000" y="41769"/>
                  </a:lnTo>
                  <a:lnTo>
                    <a:pt x="702699" y="40699"/>
                  </a:lnTo>
                  <a:close/>
                </a:path>
                <a:path w="1146810" h="212725">
                  <a:moveTo>
                    <a:pt x="807612" y="0"/>
                  </a:moveTo>
                  <a:lnTo>
                    <a:pt x="775731" y="0"/>
                  </a:lnTo>
                  <a:lnTo>
                    <a:pt x="775731" y="28942"/>
                  </a:lnTo>
                  <a:lnTo>
                    <a:pt x="807612" y="28942"/>
                  </a:lnTo>
                  <a:lnTo>
                    <a:pt x="807612" y="0"/>
                  </a:lnTo>
                  <a:close/>
                </a:path>
                <a:path w="1146810" h="212725">
                  <a:moveTo>
                    <a:pt x="807612" y="43186"/>
                  </a:moveTo>
                  <a:lnTo>
                    <a:pt x="775731" y="43186"/>
                  </a:lnTo>
                  <a:lnTo>
                    <a:pt x="775731" y="163701"/>
                  </a:lnTo>
                  <a:lnTo>
                    <a:pt x="807612" y="163701"/>
                  </a:lnTo>
                  <a:lnTo>
                    <a:pt x="807612" y="43186"/>
                  </a:lnTo>
                  <a:close/>
                </a:path>
                <a:path w="1146810" h="212725">
                  <a:moveTo>
                    <a:pt x="870431" y="1130"/>
                  </a:moveTo>
                  <a:lnTo>
                    <a:pt x="839002" y="1130"/>
                  </a:lnTo>
                  <a:lnTo>
                    <a:pt x="839002" y="163701"/>
                  </a:lnTo>
                  <a:lnTo>
                    <a:pt x="870431" y="163701"/>
                  </a:lnTo>
                  <a:lnTo>
                    <a:pt x="870431" y="1130"/>
                  </a:lnTo>
                  <a:close/>
                </a:path>
                <a:path w="1146810" h="212725">
                  <a:moveTo>
                    <a:pt x="933251" y="0"/>
                  </a:moveTo>
                  <a:lnTo>
                    <a:pt x="901369" y="0"/>
                  </a:lnTo>
                  <a:lnTo>
                    <a:pt x="901369" y="28942"/>
                  </a:lnTo>
                  <a:lnTo>
                    <a:pt x="933251" y="28942"/>
                  </a:lnTo>
                  <a:lnTo>
                    <a:pt x="933251" y="0"/>
                  </a:lnTo>
                  <a:close/>
                </a:path>
                <a:path w="1146810" h="212725">
                  <a:moveTo>
                    <a:pt x="933251" y="43186"/>
                  </a:moveTo>
                  <a:lnTo>
                    <a:pt x="901369" y="43186"/>
                  </a:lnTo>
                  <a:lnTo>
                    <a:pt x="901369" y="163701"/>
                  </a:lnTo>
                  <a:lnTo>
                    <a:pt x="933251" y="163701"/>
                  </a:lnTo>
                  <a:lnTo>
                    <a:pt x="933251" y="43186"/>
                  </a:lnTo>
                  <a:close/>
                </a:path>
                <a:path w="1146810" h="212725">
                  <a:moveTo>
                    <a:pt x="999462" y="66701"/>
                  </a:moveTo>
                  <a:lnTo>
                    <a:pt x="968259" y="66701"/>
                  </a:lnTo>
                  <a:lnTo>
                    <a:pt x="968259" y="148374"/>
                  </a:lnTo>
                  <a:lnTo>
                    <a:pt x="1004012" y="165284"/>
                  </a:lnTo>
                  <a:lnTo>
                    <a:pt x="1018907" y="164605"/>
                  </a:lnTo>
                  <a:lnTo>
                    <a:pt x="1018907" y="141542"/>
                  </a:lnTo>
                  <a:lnTo>
                    <a:pt x="1006383" y="141542"/>
                  </a:lnTo>
                  <a:lnTo>
                    <a:pt x="1002573" y="140934"/>
                  </a:lnTo>
                  <a:lnTo>
                    <a:pt x="1000084" y="138498"/>
                  </a:lnTo>
                  <a:lnTo>
                    <a:pt x="999462" y="135416"/>
                  </a:lnTo>
                  <a:lnTo>
                    <a:pt x="999462" y="66701"/>
                  </a:lnTo>
                  <a:close/>
                </a:path>
                <a:path w="1146810" h="212725">
                  <a:moveTo>
                    <a:pt x="1018907" y="141090"/>
                  </a:moveTo>
                  <a:lnTo>
                    <a:pt x="1017883" y="141241"/>
                  </a:lnTo>
                  <a:lnTo>
                    <a:pt x="1016839" y="141354"/>
                  </a:lnTo>
                  <a:lnTo>
                    <a:pt x="1014714" y="141504"/>
                  </a:lnTo>
                  <a:lnTo>
                    <a:pt x="1013707" y="141542"/>
                  </a:lnTo>
                  <a:lnTo>
                    <a:pt x="1018907" y="141542"/>
                  </a:lnTo>
                  <a:lnTo>
                    <a:pt x="1018907" y="141090"/>
                  </a:lnTo>
                  <a:close/>
                </a:path>
                <a:path w="1146810" h="212725">
                  <a:moveTo>
                    <a:pt x="1018907" y="44542"/>
                  </a:moveTo>
                  <a:lnTo>
                    <a:pt x="951527" y="44542"/>
                  </a:lnTo>
                  <a:lnTo>
                    <a:pt x="951527" y="66701"/>
                  </a:lnTo>
                  <a:lnTo>
                    <a:pt x="1018907" y="66701"/>
                  </a:lnTo>
                  <a:lnTo>
                    <a:pt x="1018907" y="44542"/>
                  </a:lnTo>
                  <a:close/>
                </a:path>
                <a:path w="1146810" h="212725">
                  <a:moveTo>
                    <a:pt x="999462" y="10627"/>
                  </a:moveTo>
                  <a:lnTo>
                    <a:pt x="968259" y="10627"/>
                  </a:lnTo>
                  <a:lnTo>
                    <a:pt x="968259" y="44542"/>
                  </a:lnTo>
                  <a:lnTo>
                    <a:pt x="999462" y="44542"/>
                  </a:lnTo>
                  <a:lnTo>
                    <a:pt x="999462" y="10627"/>
                  </a:lnTo>
                  <a:close/>
                </a:path>
                <a:path w="1146810" h="212725">
                  <a:moveTo>
                    <a:pt x="1043781" y="186989"/>
                  </a:moveTo>
                  <a:lnTo>
                    <a:pt x="1043781" y="211861"/>
                  </a:lnTo>
                  <a:lnTo>
                    <a:pt x="1047177" y="212087"/>
                  </a:lnTo>
                  <a:lnTo>
                    <a:pt x="1049724" y="212220"/>
                  </a:lnTo>
                  <a:lnTo>
                    <a:pt x="1053120" y="212294"/>
                  </a:lnTo>
                  <a:lnTo>
                    <a:pt x="1058177" y="212313"/>
                  </a:lnTo>
                  <a:lnTo>
                    <a:pt x="1067771" y="211800"/>
                  </a:lnTo>
                  <a:lnTo>
                    <a:pt x="1095144" y="187366"/>
                  </a:lnTo>
                  <a:lnTo>
                    <a:pt x="1050857" y="187366"/>
                  </a:lnTo>
                  <a:lnTo>
                    <a:pt x="1043781" y="186989"/>
                  </a:lnTo>
                  <a:close/>
                </a:path>
                <a:path w="1146810" h="212725">
                  <a:moveTo>
                    <a:pt x="1061706" y="43186"/>
                  </a:moveTo>
                  <a:lnTo>
                    <a:pt x="1026713" y="43186"/>
                  </a:lnTo>
                  <a:lnTo>
                    <a:pt x="1070899" y="168901"/>
                  </a:lnTo>
                  <a:lnTo>
                    <a:pt x="1071100" y="169801"/>
                  </a:lnTo>
                  <a:lnTo>
                    <a:pt x="1050857" y="187366"/>
                  </a:lnTo>
                  <a:lnTo>
                    <a:pt x="1095144" y="187366"/>
                  </a:lnTo>
                  <a:lnTo>
                    <a:pt x="1099349" y="177175"/>
                  </a:lnTo>
                  <a:lnTo>
                    <a:pt x="1105013" y="161709"/>
                  </a:lnTo>
                  <a:lnTo>
                    <a:pt x="1115333" y="132078"/>
                  </a:lnTo>
                  <a:lnTo>
                    <a:pt x="1087984" y="132078"/>
                  </a:lnTo>
                  <a:lnTo>
                    <a:pt x="1061706" y="43186"/>
                  </a:lnTo>
                  <a:close/>
                </a:path>
                <a:path w="1146810" h="212725">
                  <a:moveTo>
                    <a:pt x="1146295" y="43186"/>
                  </a:moveTo>
                  <a:lnTo>
                    <a:pt x="1112842" y="43186"/>
                  </a:lnTo>
                  <a:lnTo>
                    <a:pt x="1087984" y="132078"/>
                  </a:lnTo>
                  <a:lnTo>
                    <a:pt x="1115333" y="132078"/>
                  </a:lnTo>
                  <a:lnTo>
                    <a:pt x="1146295" y="43186"/>
                  </a:lnTo>
                  <a:close/>
                </a:path>
              </a:pathLst>
            </a:custGeom>
            <a:solidFill>
              <a:srgbClr val="000000"/>
            </a:solidFill>
          </p:spPr>
          <p:txBody>
            <a:bodyPr wrap="square" lIns="0" tIns="0" rIns="0" bIns="0" rtlCol="0"/>
            <a:lstStyle/>
            <a:p>
              <a:endParaRPr sz="1060"/>
            </a:p>
          </p:txBody>
        </p:sp>
        <p:pic>
          <p:nvPicPr>
            <p:cNvPr id="12" name="object 12"/>
            <p:cNvPicPr/>
            <p:nvPr/>
          </p:nvPicPr>
          <p:blipFill>
            <a:blip r:embed="rId5" cstate="print"/>
            <a:stretch>
              <a:fillRect/>
            </a:stretch>
          </p:blipFill>
          <p:spPr>
            <a:xfrm>
              <a:off x="5087389" y="2149949"/>
              <a:ext cx="781396" cy="320039"/>
            </a:xfrm>
            <a:prstGeom prst="rect">
              <a:avLst/>
            </a:prstGeom>
          </p:spPr>
        </p:pic>
        <p:sp>
          <p:nvSpPr>
            <p:cNvPr id="13" name="object 13"/>
            <p:cNvSpPr/>
            <p:nvPr/>
          </p:nvSpPr>
          <p:spPr>
            <a:xfrm>
              <a:off x="5114421" y="2225450"/>
              <a:ext cx="708660" cy="210185"/>
            </a:xfrm>
            <a:custGeom>
              <a:avLst/>
              <a:gdLst/>
              <a:ahLst/>
              <a:cxnLst/>
              <a:rect l="l" t="t" r="r" b="b"/>
              <a:pathLst>
                <a:path w="708660" h="210185">
                  <a:moveTo>
                    <a:pt x="33689" y="0"/>
                  </a:moveTo>
                  <a:lnTo>
                    <a:pt x="0" y="0"/>
                  </a:lnTo>
                  <a:lnTo>
                    <a:pt x="0" y="162797"/>
                  </a:lnTo>
                  <a:lnTo>
                    <a:pt x="33689" y="162797"/>
                  </a:lnTo>
                  <a:lnTo>
                    <a:pt x="33689" y="0"/>
                  </a:lnTo>
                  <a:close/>
                </a:path>
                <a:path w="708660" h="210185">
                  <a:moveTo>
                    <a:pt x="93117" y="42734"/>
                  </a:moveTo>
                  <a:lnTo>
                    <a:pt x="62593" y="42734"/>
                  </a:lnTo>
                  <a:lnTo>
                    <a:pt x="62593" y="162797"/>
                  </a:lnTo>
                  <a:lnTo>
                    <a:pt x="94474" y="162797"/>
                  </a:lnTo>
                  <a:lnTo>
                    <a:pt x="94474" y="83879"/>
                  </a:lnTo>
                  <a:lnTo>
                    <a:pt x="95286" y="79152"/>
                  </a:lnTo>
                  <a:lnTo>
                    <a:pt x="95358" y="78879"/>
                  </a:lnTo>
                  <a:lnTo>
                    <a:pt x="97015" y="75643"/>
                  </a:lnTo>
                  <a:lnTo>
                    <a:pt x="100106" y="69833"/>
                  </a:lnTo>
                  <a:lnTo>
                    <a:pt x="106145" y="66927"/>
                  </a:lnTo>
                  <a:lnTo>
                    <a:pt x="175510" y="66927"/>
                  </a:lnTo>
                  <a:lnTo>
                    <a:pt x="176264" y="66476"/>
                  </a:lnTo>
                  <a:lnTo>
                    <a:pt x="233485" y="66476"/>
                  </a:lnTo>
                  <a:lnTo>
                    <a:pt x="232829" y="63073"/>
                  </a:lnTo>
                  <a:lnTo>
                    <a:pt x="231607" y="60317"/>
                  </a:lnTo>
                  <a:lnTo>
                    <a:pt x="160398" y="60317"/>
                  </a:lnTo>
                  <a:lnTo>
                    <a:pt x="93117" y="60208"/>
                  </a:lnTo>
                  <a:lnTo>
                    <a:pt x="93117" y="42734"/>
                  </a:lnTo>
                  <a:close/>
                </a:path>
                <a:path w="708660" h="210185">
                  <a:moveTo>
                    <a:pt x="175510" y="66927"/>
                  </a:moveTo>
                  <a:lnTo>
                    <a:pt x="122859" y="66927"/>
                  </a:lnTo>
                  <a:lnTo>
                    <a:pt x="128052" y="69833"/>
                  </a:lnTo>
                  <a:lnTo>
                    <a:pt x="132176" y="78879"/>
                  </a:lnTo>
                  <a:lnTo>
                    <a:pt x="132885" y="83879"/>
                  </a:lnTo>
                  <a:lnTo>
                    <a:pt x="132911" y="162797"/>
                  </a:lnTo>
                  <a:lnTo>
                    <a:pt x="164341" y="162797"/>
                  </a:lnTo>
                  <a:lnTo>
                    <a:pt x="164341" y="85732"/>
                  </a:lnTo>
                  <a:lnTo>
                    <a:pt x="165192" y="81130"/>
                  </a:lnTo>
                  <a:lnTo>
                    <a:pt x="166895" y="77301"/>
                  </a:lnTo>
                  <a:lnTo>
                    <a:pt x="170228" y="70083"/>
                  </a:lnTo>
                  <a:lnTo>
                    <a:pt x="175510" y="66927"/>
                  </a:lnTo>
                  <a:close/>
                </a:path>
                <a:path w="708660" h="210185">
                  <a:moveTo>
                    <a:pt x="233485" y="66476"/>
                  </a:moveTo>
                  <a:lnTo>
                    <a:pt x="192558" y="66476"/>
                  </a:lnTo>
                  <a:lnTo>
                    <a:pt x="197742" y="69273"/>
                  </a:lnTo>
                  <a:lnTo>
                    <a:pt x="202037" y="77815"/>
                  </a:lnTo>
                  <a:lnTo>
                    <a:pt x="202692" y="81130"/>
                  </a:lnTo>
                  <a:lnTo>
                    <a:pt x="202779" y="162797"/>
                  </a:lnTo>
                  <a:lnTo>
                    <a:pt x="234892" y="162797"/>
                  </a:lnTo>
                  <a:lnTo>
                    <a:pt x="235112" y="86955"/>
                  </a:lnTo>
                  <a:lnTo>
                    <a:pt x="234997" y="77301"/>
                  </a:lnTo>
                  <a:lnTo>
                    <a:pt x="234744" y="73228"/>
                  </a:lnTo>
                  <a:lnTo>
                    <a:pt x="234006" y="69181"/>
                  </a:lnTo>
                  <a:lnTo>
                    <a:pt x="233485" y="66476"/>
                  </a:lnTo>
                  <a:close/>
                </a:path>
                <a:path w="708660" h="210185">
                  <a:moveTo>
                    <a:pt x="202730" y="39795"/>
                  </a:moveTo>
                  <a:lnTo>
                    <a:pt x="189464" y="39795"/>
                  </a:lnTo>
                  <a:lnTo>
                    <a:pt x="182243" y="41450"/>
                  </a:lnTo>
                  <a:lnTo>
                    <a:pt x="175759" y="44758"/>
                  </a:lnTo>
                  <a:lnTo>
                    <a:pt x="169645" y="48070"/>
                  </a:lnTo>
                  <a:lnTo>
                    <a:pt x="164524" y="53257"/>
                  </a:lnTo>
                  <a:lnTo>
                    <a:pt x="160398" y="60317"/>
                  </a:lnTo>
                  <a:lnTo>
                    <a:pt x="231607" y="60317"/>
                  </a:lnTo>
                  <a:lnTo>
                    <a:pt x="202730" y="39795"/>
                  </a:lnTo>
                  <a:close/>
                </a:path>
                <a:path w="708660" h="210185">
                  <a:moveTo>
                    <a:pt x="136979" y="39795"/>
                  </a:moveTo>
                  <a:lnTo>
                    <a:pt x="118115" y="39795"/>
                  </a:lnTo>
                  <a:lnTo>
                    <a:pt x="110223" y="42150"/>
                  </a:lnTo>
                  <a:lnTo>
                    <a:pt x="100679" y="49504"/>
                  </a:lnTo>
                  <a:lnTo>
                    <a:pt x="97008" y="53954"/>
                  </a:lnTo>
                  <a:lnTo>
                    <a:pt x="93117" y="60208"/>
                  </a:lnTo>
                  <a:lnTo>
                    <a:pt x="160354" y="60208"/>
                  </a:lnTo>
                  <a:lnTo>
                    <a:pt x="136979" y="39795"/>
                  </a:lnTo>
                  <a:close/>
                </a:path>
                <a:path w="708660" h="210185">
                  <a:moveTo>
                    <a:pt x="293484" y="42282"/>
                  </a:moveTo>
                  <a:lnTo>
                    <a:pt x="263185" y="42282"/>
                  </a:lnTo>
                  <a:lnTo>
                    <a:pt x="263185" y="210052"/>
                  </a:lnTo>
                  <a:lnTo>
                    <a:pt x="294388" y="210052"/>
                  </a:lnTo>
                  <a:lnTo>
                    <a:pt x="294388" y="147532"/>
                  </a:lnTo>
                  <a:lnTo>
                    <a:pt x="366847" y="147532"/>
                  </a:lnTo>
                  <a:lnTo>
                    <a:pt x="371781" y="140241"/>
                  </a:lnTo>
                  <a:lnTo>
                    <a:pt x="371894" y="139960"/>
                  </a:lnTo>
                  <a:lnTo>
                    <a:pt x="314252" y="139960"/>
                  </a:lnTo>
                  <a:lnTo>
                    <a:pt x="308980" y="138302"/>
                  </a:lnTo>
                  <a:lnTo>
                    <a:pt x="293258" y="105493"/>
                  </a:lnTo>
                  <a:lnTo>
                    <a:pt x="293362" y="95970"/>
                  </a:lnTo>
                  <a:lnTo>
                    <a:pt x="320333" y="67379"/>
                  </a:lnTo>
                  <a:lnTo>
                    <a:pt x="373055" y="67379"/>
                  </a:lnTo>
                  <a:lnTo>
                    <a:pt x="371603" y="64052"/>
                  </a:lnTo>
                  <a:lnTo>
                    <a:pt x="368788" y="60239"/>
                  </a:lnTo>
                  <a:lnTo>
                    <a:pt x="293484" y="60239"/>
                  </a:lnTo>
                  <a:lnTo>
                    <a:pt x="293484" y="42282"/>
                  </a:lnTo>
                  <a:close/>
                </a:path>
                <a:path w="708660" h="210185">
                  <a:moveTo>
                    <a:pt x="366847" y="147532"/>
                  </a:moveTo>
                  <a:lnTo>
                    <a:pt x="294388" y="147532"/>
                  </a:lnTo>
                  <a:lnTo>
                    <a:pt x="297714" y="152579"/>
                  </a:lnTo>
                  <a:lnTo>
                    <a:pt x="301114" y="156419"/>
                  </a:lnTo>
                  <a:lnTo>
                    <a:pt x="304587" y="159056"/>
                  </a:lnTo>
                  <a:lnTo>
                    <a:pt x="310941" y="163810"/>
                  </a:lnTo>
                  <a:lnTo>
                    <a:pt x="318923" y="166188"/>
                  </a:lnTo>
                  <a:lnTo>
                    <a:pt x="328529" y="166188"/>
                  </a:lnTo>
                  <a:lnTo>
                    <a:pt x="365500" y="149520"/>
                  </a:lnTo>
                  <a:lnTo>
                    <a:pt x="366847" y="147532"/>
                  </a:lnTo>
                  <a:close/>
                </a:path>
                <a:path w="708660" h="210185">
                  <a:moveTo>
                    <a:pt x="373055" y="67379"/>
                  </a:moveTo>
                  <a:lnTo>
                    <a:pt x="329918" y="67379"/>
                  </a:lnTo>
                  <a:lnTo>
                    <a:pt x="336845" y="70952"/>
                  </a:lnTo>
                  <a:lnTo>
                    <a:pt x="341116" y="78094"/>
                  </a:lnTo>
                  <a:lnTo>
                    <a:pt x="343919" y="83652"/>
                  </a:lnTo>
                  <a:lnTo>
                    <a:pt x="345921" y="89611"/>
                  </a:lnTo>
                  <a:lnTo>
                    <a:pt x="347122" y="95970"/>
                  </a:lnTo>
                  <a:lnTo>
                    <a:pt x="347522" y="102730"/>
                  </a:lnTo>
                  <a:lnTo>
                    <a:pt x="347087" y="110759"/>
                  </a:lnTo>
                  <a:lnTo>
                    <a:pt x="329180" y="139960"/>
                  </a:lnTo>
                  <a:lnTo>
                    <a:pt x="371894" y="139960"/>
                  </a:lnTo>
                  <a:lnTo>
                    <a:pt x="376267" y="129071"/>
                  </a:lnTo>
                  <a:lnTo>
                    <a:pt x="378959" y="116010"/>
                  </a:lnTo>
                  <a:lnTo>
                    <a:pt x="379856" y="101058"/>
                  </a:lnTo>
                  <a:lnTo>
                    <a:pt x="378939" y="86901"/>
                  </a:lnTo>
                  <a:lnTo>
                    <a:pt x="376188" y="74566"/>
                  </a:lnTo>
                  <a:lnTo>
                    <a:pt x="373055" y="67379"/>
                  </a:lnTo>
                  <a:close/>
                </a:path>
                <a:path w="708660" h="210185">
                  <a:moveTo>
                    <a:pt x="329360" y="39795"/>
                  </a:moveTo>
                  <a:lnTo>
                    <a:pt x="293484" y="60239"/>
                  </a:lnTo>
                  <a:lnTo>
                    <a:pt x="368788" y="60239"/>
                  </a:lnTo>
                  <a:lnTo>
                    <a:pt x="329360" y="39795"/>
                  </a:lnTo>
                  <a:close/>
                </a:path>
                <a:path w="708660" h="210185">
                  <a:moveTo>
                    <a:pt x="498623" y="64893"/>
                  </a:moveTo>
                  <a:lnTo>
                    <a:pt x="455380" y="64893"/>
                  </a:lnTo>
                  <a:lnTo>
                    <a:pt x="460467" y="65831"/>
                  </a:lnTo>
                  <a:lnTo>
                    <a:pt x="467399" y="69588"/>
                  </a:lnTo>
                  <a:lnTo>
                    <a:pt x="469131" y="72995"/>
                  </a:lnTo>
                  <a:lnTo>
                    <a:pt x="469131" y="81981"/>
                  </a:lnTo>
                  <a:lnTo>
                    <a:pt x="466874" y="84962"/>
                  </a:lnTo>
                  <a:lnTo>
                    <a:pt x="462360" y="86878"/>
                  </a:lnTo>
                  <a:lnTo>
                    <a:pt x="459841" y="87983"/>
                  </a:lnTo>
                  <a:lnTo>
                    <a:pt x="455659" y="88903"/>
                  </a:lnTo>
                  <a:lnTo>
                    <a:pt x="439038" y="90966"/>
                  </a:lnTo>
                  <a:lnTo>
                    <a:pt x="430433" y="92318"/>
                  </a:lnTo>
                  <a:lnTo>
                    <a:pt x="395141" y="120509"/>
                  </a:lnTo>
                  <a:lnTo>
                    <a:pt x="394065" y="130845"/>
                  </a:lnTo>
                  <a:lnTo>
                    <a:pt x="394734" y="138920"/>
                  </a:lnTo>
                  <a:lnTo>
                    <a:pt x="424034" y="166057"/>
                  </a:lnTo>
                  <a:lnTo>
                    <a:pt x="431885" y="166640"/>
                  </a:lnTo>
                  <a:lnTo>
                    <a:pt x="440460" y="166640"/>
                  </a:lnTo>
                  <a:lnTo>
                    <a:pt x="448149" y="164689"/>
                  </a:lnTo>
                  <a:lnTo>
                    <a:pt x="460648" y="157471"/>
                  </a:lnTo>
                  <a:lnTo>
                    <a:pt x="465674" y="153455"/>
                  </a:lnTo>
                  <a:lnTo>
                    <a:pt x="470037" y="148742"/>
                  </a:lnTo>
                  <a:lnTo>
                    <a:pt x="500705" y="148742"/>
                  </a:lnTo>
                  <a:lnTo>
                    <a:pt x="500560" y="146065"/>
                  </a:lnTo>
                  <a:lnTo>
                    <a:pt x="500499" y="143804"/>
                  </a:lnTo>
                  <a:lnTo>
                    <a:pt x="436718" y="143804"/>
                  </a:lnTo>
                  <a:lnTo>
                    <a:pt x="433045" y="142605"/>
                  </a:lnTo>
                  <a:lnTo>
                    <a:pt x="427004" y="137810"/>
                  </a:lnTo>
                  <a:lnTo>
                    <a:pt x="425493" y="133918"/>
                  </a:lnTo>
                  <a:lnTo>
                    <a:pt x="425493" y="122486"/>
                  </a:lnTo>
                  <a:lnTo>
                    <a:pt x="427959" y="118023"/>
                  </a:lnTo>
                  <a:lnTo>
                    <a:pt x="435805" y="113449"/>
                  </a:lnTo>
                  <a:lnTo>
                    <a:pt x="440617" y="112011"/>
                  </a:lnTo>
                  <a:lnTo>
                    <a:pt x="458062" y="108842"/>
                  </a:lnTo>
                  <a:lnTo>
                    <a:pt x="460876" y="108122"/>
                  </a:lnTo>
                  <a:lnTo>
                    <a:pt x="464977" y="106573"/>
                  </a:lnTo>
                  <a:lnTo>
                    <a:pt x="467008" y="105559"/>
                  </a:lnTo>
                  <a:lnTo>
                    <a:pt x="469018" y="104306"/>
                  </a:lnTo>
                  <a:lnTo>
                    <a:pt x="500338" y="104306"/>
                  </a:lnTo>
                  <a:lnTo>
                    <a:pt x="500312" y="76777"/>
                  </a:lnTo>
                  <a:lnTo>
                    <a:pt x="499376" y="67048"/>
                  </a:lnTo>
                  <a:lnTo>
                    <a:pt x="498623" y="64893"/>
                  </a:lnTo>
                  <a:close/>
                </a:path>
                <a:path w="708660" h="210185">
                  <a:moveTo>
                    <a:pt x="500705" y="148742"/>
                  </a:moveTo>
                  <a:lnTo>
                    <a:pt x="470037" y="148742"/>
                  </a:lnTo>
                  <a:lnTo>
                    <a:pt x="470255" y="151451"/>
                  </a:lnTo>
                  <a:lnTo>
                    <a:pt x="470548" y="153866"/>
                  </a:lnTo>
                  <a:lnTo>
                    <a:pt x="471284" y="158111"/>
                  </a:lnTo>
                  <a:lnTo>
                    <a:pt x="471944" y="160380"/>
                  </a:lnTo>
                  <a:lnTo>
                    <a:pt x="472898" y="162797"/>
                  </a:lnTo>
                  <a:lnTo>
                    <a:pt x="507118" y="162797"/>
                  </a:lnTo>
                  <a:lnTo>
                    <a:pt x="507118" y="158048"/>
                  </a:lnTo>
                  <a:lnTo>
                    <a:pt x="505043" y="157095"/>
                  </a:lnTo>
                  <a:lnTo>
                    <a:pt x="503486" y="155886"/>
                  </a:lnTo>
                  <a:lnTo>
                    <a:pt x="501412" y="152954"/>
                  </a:lnTo>
                  <a:lnTo>
                    <a:pt x="500782" y="150169"/>
                  </a:lnTo>
                  <a:lnTo>
                    <a:pt x="500705" y="148742"/>
                  </a:lnTo>
                  <a:close/>
                </a:path>
                <a:path w="708660" h="210185">
                  <a:moveTo>
                    <a:pt x="500338" y="104306"/>
                  </a:moveTo>
                  <a:lnTo>
                    <a:pt x="469018" y="104306"/>
                  </a:lnTo>
                  <a:lnTo>
                    <a:pt x="468976" y="118023"/>
                  </a:lnTo>
                  <a:lnTo>
                    <a:pt x="468795" y="126582"/>
                  </a:lnTo>
                  <a:lnTo>
                    <a:pt x="465792" y="133847"/>
                  </a:lnTo>
                  <a:lnTo>
                    <a:pt x="454230" y="141813"/>
                  </a:lnTo>
                  <a:lnTo>
                    <a:pt x="447908" y="143804"/>
                  </a:lnTo>
                  <a:lnTo>
                    <a:pt x="500499" y="143804"/>
                  </a:lnTo>
                  <a:lnTo>
                    <a:pt x="500385" y="138920"/>
                  </a:lnTo>
                  <a:lnTo>
                    <a:pt x="500338" y="104306"/>
                  </a:lnTo>
                  <a:close/>
                </a:path>
                <a:path w="708660" h="210185">
                  <a:moveTo>
                    <a:pt x="449733" y="39569"/>
                  </a:moveTo>
                  <a:lnTo>
                    <a:pt x="406769" y="55463"/>
                  </a:lnTo>
                  <a:lnTo>
                    <a:pt x="397908" y="81398"/>
                  </a:lnTo>
                  <a:lnTo>
                    <a:pt x="428207" y="81398"/>
                  </a:lnTo>
                  <a:lnTo>
                    <a:pt x="428953" y="76777"/>
                  </a:lnTo>
                  <a:lnTo>
                    <a:pt x="430444" y="73108"/>
                  </a:lnTo>
                  <a:lnTo>
                    <a:pt x="432680" y="70393"/>
                  </a:lnTo>
                  <a:lnTo>
                    <a:pt x="435809" y="66727"/>
                  </a:lnTo>
                  <a:lnTo>
                    <a:pt x="441139" y="64893"/>
                  </a:lnTo>
                  <a:lnTo>
                    <a:pt x="498623" y="64893"/>
                  </a:lnTo>
                  <a:lnTo>
                    <a:pt x="496489" y="58783"/>
                  </a:lnTo>
                  <a:lnTo>
                    <a:pt x="459366" y="40061"/>
                  </a:lnTo>
                  <a:lnTo>
                    <a:pt x="449733" y="39569"/>
                  </a:lnTo>
                  <a:close/>
                </a:path>
                <a:path w="708660" h="210185">
                  <a:moveTo>
                    <a:pt x="577945" y="39569"/>
                  </a:moveTo>
                  <a:lnTo>
                    <a:pt x="536274" y="56831"/>
                  </a:lnTo>
                  <a:lnTo>
                    <a:pt x="521171" y="105091"/>
                  </a:lnTo>
                  <a:lnTo>
                    <a:pt x="522024" y="118180"/>
                  </a:lnTo>
                  <a:lnTo>
                    <a:pt x="542609" y="157217"/>
                  </a:lnTo>
                  <a:lnTo>
                    <a:pt x="577443" y="166866"/>
                  </a:lnTo>
                  <a:lnTo>
                    <a:pt x="591035" y="165578"/>
                  </a:lnTo>
                  <a:lnTo>
                    <a:pt x="602852" y="161716"/>
                  </a:lnTo>
                  <a:lnTo>
                    <a:pt x="612893" y="155277"/>
                  </a:lnTo>
                  <a:lnTo>
                    <a:pt x="621159" y="146263"/>
                  </a:lnTo>
                  <a:lnTo>
                    <a:pt x="624727" y="140638"/>
                  </a:lnTo>
                  <a:lnTo>
                    <a:pt x="578149" y="140638"/>
                  </a:lnTo>
                  <a:lnTo>
                    <a:pt x="571082" y="139697"/>
                  </a:lnTo>
                  <a:lnTo>
                    <a:pt x="554182" y="113127"/>
                  </a:lnTo>
                  <a:lnTo>
                    <a:pt x="554182" y="95053"/>
                  </a:lnTo>
                  <a:lnTo>
                    <a:pt x="578821" y="66249"/>
                  </a:lnTo>
                  <a:lnTo>
                    <a:pt x="627241" y="66249"/>
                  </a:lnTo>
                  <a:lnTo>
                    <a:pt x="626382" y="63821"/>
                  </a:lnTo>
                  <a:lnTo>
                    <a:pt x="588732" y="40205"/>
                  </a:lnTo>
                  <a:lnTo>
                    <a:pt x="577945" y="39569"/>
                  </a:lnTo>
                  <a:close/>
                </a:path>
                <a:path w="708660" h="210185">
                  <a:moveTo>
                    <a:pt x="631511" y="119159"/>
                  </a:moveTo>
                  <a:lnTo>
                    <a:pt x="599178" y="119159"/>
                  </a:lnTo>
                  <a:lnTo>
                    <a:pt x="598523" y="125509"/>
                  </a:lnTo>
                  <a:lnTo>
                    <a:pt x="596670" y="130675"/>
                  </a:lnTo>
                  <a:lnTo>
                    <a:pt x="590570" y="138645"/>
                  </a:lnTo>
                  <a:lnTo>
                    <a:pt x="585414" y="140638"/>
                  </a:lnTo>
                  <a:lnTo>
                    <a:pt x="624727" y="140638"/>
                  </a:lnTo>
                  <a:lnTo>
                    <a:pt x="625311" y="139697"/>
                  </a:lnTo>
                  <a:lnTo>
                    <a:pt x="628371" y="133096"/>
                  </a:lnTo>
                  <a:lnTo>
                    <a:pt x="630450" y="126223"/>
                  </a:lnTo>
                  <a:lnTo>
                    <a:pt x="631511" y="119159"/>
                  </a:lnTo>
                  <a:close/>
                </a:path>
                <a:path w="708660" h="210185">
                  <a:moveTo>
                    <a:pt x="627241" y="66249"/>
                  </a:moveTo>
                  <a:lnTo>
                    <a:pt x="586195" y="66249"/>
                  </a:lnTo>
                  <a:lnTo>
                    <a:pt x="591634" y="68680"/>
                  </a:lnTo>
                  <a:lnTo>
                    <a:pt x="595139" y="73541"/>
                  </a:lnTo>
                  <a:lnTo>
                    <a:pt x="597548" y="77149"/>
                  </a:lnTo>
                  <a:lnTo>
                    <a:pt x="599045" y="81201"/>
                  </a:lnTo>
                  <a:lnTo>
                    <a:pt x="599630" y="85694"/>
                  </a:lnTo>
                  <a:lnTo>
                    <a:pt x="631963" y="85694"/>
                  </a:lnTo>
                  <a:lnTo>
                    <a:pt x="629906" y="73783"/>
                  </a:lnTo>
                  <a:lnTo>
                    <a:pt x="627241" y="66249"/>
                  </a:lnTo>
                  <a:close/>
                </a:path>
                <a:path w="708660" h="210185">
                  <a:moveTo>
                    <a:pt x="689202" y="65797"/>
                  </a:moveTo>
                  <a:lnTo>
                    <a:pt x="657999" y="65797"/>
                  </a:lnTo>
                  <a:lnTo>
                    <a:pt x="657999" y="147469"/>
                  </a:lnTo>
                  <a:lnTo>
                    <a:pt x="693752" y="164379"/>
                  </a:lnTo>
                  <a:lnTo>
                    <a:pt x="708647" y="163701"/>
                  </a:lnTo>
                  <a:lnTo>
                    <a:pt x="708647" y="140638"/>
                  </a:lnTo>
                  <a:lnTo>
                    <a:pt x="696123" y="140638"/>
                  </a:lnTo>
                  <a:lnTo>
                    <a:pt x="692313" y="140030"/>
                  </a:lnTo>
                  <a:lnTo>
                    <a:pt x="689824" y="137594"/>
                  </a:lnTo>
                  <a:lnTo>
                    <a:pt x="689202" y="134512"/>
                  </a:lnTo>
                  <a:lnTo>
                    <a:pt x="689202" y="65797"/>
                  </a:lnTo>
                  <a:close/>
                </a:path>
                <a:path w="708660" h="210185">
                  <a:moveTo>
                    <a:pt x="708647" y="140186"/>
                  </a:moveTo>
                  <a:lnTo>
                    <a:pt x="707623" y="140337"/>
                  </a:lnTo>
                  <a:lnTo>
                    <a:pt x="706579" y="140450"/>
                  </a:lnTo>
                  <a:lnTo>
                    <a:pt x="704455" y="140600"/>
                  </a:lnTo>
                  <a:lnTo>
                    <a:pt x="703447" y="140638"/>
                  </a:lnTo>
                  <a:lnTo>
                    <a:pt x="708647" y="140638"/>
                  </a:lnTo>
                  <a:lnTo>
                    <a:pt x="708647" y="140186"/>
                  </a:lnTo>
                  <a:close/>
                </a:path>
                <a:path w="708660" h="210185">
                  <a:moveTo>
                    <a:pt x="708647" y="43638"/>
                  </a:moveTo>
                  <a:lnTo>
                    <a:pt x="641267" y="43638"/>
                  </a:lnTo>
                  <a:lnTo>
                    <a:pt x="641267" y="65797"/>
                  </a:lnTo>
                  <a:lnTo>
                    <a:pt x="708647" y="65797"/>
                  </a:lnTo>
                  <a:lnTo>
                    <a:pt x="708647" y="43638"/>
                  </a:lnTo>
                  <a:close/>
                </a:path>
                <a:path w="708660" h="210185">
                  <a:moveTo>
                    <a:pt x="689202" y="9723"/>
                  </a:moveTo>
                  <a:lnTo>
                    <a:pt x="657999" y="9723"/>
                  </a:lnTo>
                  <a:lnTo>
                    <a:pt x="657999" y="43638"/>
                  </a:lnTo>
                  <a:lnTo>
                    <a:pt x="689202" y="43638"/>
                  </a:lnTo>
                  <a:lnTo>
                    <a:pt x="689202" y="9723"/>
                  </a:lnTo>
                  <a:close/>
                </a:path>
              </a:pathLst>
            </a:custGeom>
            <a:solidFill>
              <a:srgbClr val="000000"/>
            </a:solidFill>
          </p:spPr>
          <p:txBody>
            <a:bodyPr wrap="square" lIns="0" tIns="0" rIns="0" bIns="0" rtlCol="0"/>
            <a:lstStyle/>
            <a:p>
              <a:endParaRPr sz="1060"/>
            </a:p>
          </p:txBody>
        </p:sp>
        <p:pic>
          <p:nvPicPr>
            <p:cNvPr id="14" name="object 14"/>
            <p:cNvPicPr/>
            <p:nvPr/>
          </p:nvPicPr>
          <p:blipFill>
            <a:blip r:embed="rId6" cstate="print"/>
            <a:stretch>
              <a:fillRect/>
            </a:stretch>
          </p:blipFill>
          <p:spPr>
            <a:xfrm>
              <a:off x="6695901" y="2149949"/>
              <a:ext cx="756458" cy="320039"/>
            </a:xfrm>
            <a:prstGeom prst="rect">
              <a:avLst/>
            </a:prstGeom>
          </p:spPr>
        </p:pic>
        <p:sp>
          <p:nvSpPr>
            <p:cNvPr id="15" name="object 15"/>
            <p:cNvSpPr/>
            <p:nvPr/>
          </p:nvSpPr>
          <p:spPr>
            <a:xfrm>
              <a:off x="6725905" y="2225450"/>
              <a:ext cx="696595" cy="163195"/>
            </a:xfrm>
            <a:custGeom>
              <a:avLst/>
              <a:gdLst/>
              <a:ahLst/>
              <a:cxnLst/>
              <a:rect l="l" t="t" r="r" b="b"/>
              <a:pathLst>
                <a:path w="696595" h="163194">
                  <a:moveTo>
                    <a:pt x="77876" y="0"/>
                  </a:moveTo>
                  <a:lnTo>
                    <a:pt x="0" y="0"/>
                  </a:lnTo>
                  <a:lnTo>
                    <a:pt x="0" y="162797"/>
                  </a:lnTo>
                  <a:lnTo>
                    <a:pt x="33237" y="162797"/>
                  </a:lnTo>
                  <a:lnTo>
                    <a:pt x="33237" y="98808"/>
                  </a:lnTo>
                  <a:lnTo>
                    <a:pt x="121239" y="98808"/>
                  </a:lnTo>
                  <a:lnTo>
                    <a:pt x="120792" y="97781"/>
                  </a:lnTo>
                  <a:lnTo>
                    <a:pt x="117660" y="92222"/>
                  </a:lnTo>
                  <a:lnTo>
                    <a:pt x="112336" y="87933"/>
                  </a:lnTo>
                  <a:lnTo>
                    <a:pt x="104820" y="84913"/>
                  </a:lnTo>
                  <a:lnTo>
                    <a:pt x="113805" y="81826"/>
                  </a:lnTo>
                  <a:lnTo>
                    <a:pt x="120251" y="76550"/>
                  </a:lnTo>
                  <a:lnTo>
                    <a:pt x="122682" y="71902"/>
                  </a:lnTo>
                  <a:lnTo>
                    <a:pt x="33237" y="71902"/>
                  </a:lnTo>
                  <a:lnTo>
                    <a:pt x="33237" y="28037"/>
                  </a:lnTo>
                  <a:lnTo>
                    <a:pt x="126519" y="28037"/>
                  </a:lnTo>
                  <a:lnTo>
                    <a:pt x="124985" y="24223"/>
                  </a:lnTo>
                  <a:lnTo>
                    <a:pt x="92646" y="1214"/>
                  </a:lnTo>
                  <a:lnTo>
                    <a:pt x="85742" y="386"/>
                  </a:lnTo>
                  <a:lnTo>
                    <a:pt x="77876" y="0"/>
                  </a:lnTo>
                  <a:close/>
                </a:path>
                <a:path w="696595" h="163194">
                  <a:moveTo>
                    <a:pt x="121239" y="98808"/>
                  </a:moveTo>
                  <a:lnTo>
                    <a:pt x="66404" y="98808"/>
                  </a:lnTo>
                  <a:lnTo>
                    <a:pt x="75858" y="98809"/>
                  </a:lnTo>
                  <a:lnTo>
                    <a:pt x="82306" y="100543"/>
                  </a:lnTo>
                  <a:lnTo>
                    <a:pt x="89192" y="107481"/>
                  </a:lnTo>
                  <a:lnTo>
                    <a:pt x="90981" y="114419"/>
                  </a:lnTo>
                  <a:lnTo>
                    <a:pt x="91422" y="144790"/>
                  </a:lnTo>
                  <a:lnTo>
                    <a:pt x="91911" y="149476"/>
                  </a:lnTo>
                  <a:lnTo>
                    <a:pt x="93268" y="156267"/>
                  </a:lnTo>
                  <a:lnTo>
                    <a:pt x="94021" y="159181"/>
                  </a:lnTo>
                  <a:lnTo>
                    <a:pt x="95077" y="162797"/>
                  </a:lnTo>
                  <a:lnTo>
                    <a:pt x="132723" y="162797"/>
                  </a:lnTo>
                  <a:lnTo>
                    <a:pt x="132723" y="158703"/>
                  </a:lnTo>
                  <a:lnTo>
                    <a:pt x="129407" y="156710"/>
                  </a:lnTo>
                  <a:lnTo>
                    <a:pt x="127298" y="153610"/>
                  </a:lnTo>
                  <a:lnTo>
                    <a:pt x="126392" y="149404"/>
                  </a:lnTo>
                  <a:lnTo>
                    <a:pt x="125789" y="146747"/>
                  </a:lnTo>
                  <a:lnTo>
                    <a:pt x="125488" y="141691"/>
                  </a:lnTo>
                  <a:lnTo>
                    <a:pt x="125488" y="123277"/>
                  </a:lnTo>
                  <a:lnTo>
                    <a:pt x="125195" y="115249"/>
                  </a:lnTo>
                  <a:lnTo>
                    <a:pt x="124314" y="108323"/>
                  </a:lnTo>
                  <a:lnTo>
                    <a:pt x="122847" y="102500"/>
                  </a:lnTo>
                  <a:lnTo>
                    <a:pt x="121239" y="98808"/>
                  </a:lnTo>
                  <a:close/>
                </a:path>
                <a:path w="696595" h="163194">
                  <a:moveTo>
                    <a:pt x="126519" y="28037"/>
                  </a:moveTo>
                  <a:lnTo>
                    <a:pt x="77788" y="28037"/>
                  </a:lnTo>
                  <a:lnTo>
                    <a:pt x="83033" y="28996"/>
                  </a:lnTo>
                  <a:lnTo>
                    <a:pt x="92756" y="34312"/>
                  </a:lnTo>
                  <a:lnTo>
                    <a:pt x="95868" y="40960"/>
                  </a:lnTo>
                  <a:lnTo>
                    <a:pt x="95868" y="60013"/>
                  </a:lnTo>
                  <a:lnTo>
                    <a:pt x="92651" y="66142"/>
                  </a:lnTo>
                  <a:lnTo>
                    <a:pt x="82580" y="71015"/>
                  </a:lnTo>
                  <a:lnTo>
                    <a:pt x="77124" y="71902"/>
                  </a:lnTo>
                  <a:lnTo>
                    <a:pt x="122682" y="71902"/>
                  </a:lnTo>
                  <a:lnTo>
                    <a:pt x="128059" y="61625"/>
                  </a:lnTo>
                  <a:lnTo>
                    <a:pt x="130011" y="54034"/>
                  </a:lnTo>
                  <a:lnTo>
                    <a:pt x="130011" y="39919"/>
                  </a:lnTo>
                  <a:lnTo>
                    <a:pt x="129005" y="34221"/>
                  </a:lnTo>
                  <a:lnTo>
                    <a:pt x="126519" y="28037"/>
                  </a:lnTo>
                  <a:close/>
                </a:path>
                <a:path w="696595" h="163194">
                  <a:moveTo>
                    <a:pt x="211242" y="0"/>
                  </a:moveTo>
                  <a:lnTo>
                    <a:pt x="161930" y="0"/>
                  </a:lnTo>
                  <a:lnTo>
                    <a:pt x="161930" y="162797"/>
                  </a:lnTo>
                  <a:lnTo>
                    <a:pt x="193358" y="162797"/>
                  </a:lnTo>
                  <a:lnTo>
                    <a:pt x="193358" y="49518"/>
                  </a:lnTo>
                  <a:lnTo>
                    <a:pt x="193139" y="29268"/>
                  </a:lnTo>
                  <a:lnTo>
                    <a:pt x="193139" y="26175"/>
                  </a:lnTo>
                  <a:lnTo>
                    <a:pt x="217329" y="26175"/>
                  </a:lnTo>
                  <a:lnTo>
                    <a:pt x="211242" y="0"/>
                  </a:lnTo>
                  <a:close/>
                </a:path>
                <a:path w="696595" h="163194">
                  <a:moveTo>
                    <a:pt x="217329" y="26175"/>
                  </a:moveTo>
                  <a:lnTo>
                    <a:pt x="193139" y="26175"/>
                  </a:lnTo>
                  <a:lnTo>
                    <a:pt x="223900" y="162797"/>
                  </a:lnTo>
                  <a:lnTo>
                    <a:pt x="257110" y="162797"/>
                  </a:lnTo>
                  <a:lnTo>
                    <a:pt x="264998" y="128004"/>
                  </a:lnTo>
                  <a:lnTo>
                    <a:pt x="241007" y="128004"/>
                  </a:lnTo>
                  <a:lnTo>
                    <a:pt x="217329" y="26175"/>
                  </a:lnTo>
                  <a:close/>
                </a:path>
                <a:path w="696595" h="163194">
                  <a:moveTo>
                    <a:pt x="319299" y="26175"/>
                  </a:moveTo>
                  <a:lnTo>
                    <a:pt x="288086" y="26175"/>
                  </a:lnTo>
                  <a:lnTo>
                    <a:pt x="288086" y="29268"/>
                  </a:lnTo>
                  <a:lnTo>
                    <a:pt x="287870" y="49518"/>
                  </a:lnTo>
                  <a:lnTo>
                    <a:pt x="287870" y="162797"/>
                  </a:lnTo>
                  <a:lnTo>
                    <a:pt x="319299" y="162797"/>
                  </a:lnTo>
                  <a:lnTo>
                    <a:pt x="319299" y="26175"/>
                  </a:lnTo>
                  <a:close/>
                </a:path>
                <a:path w="696595" h="163194">
                  <a:moveTo>
                    <a:pt x="319299" y="0"/>
                  </a:moveTo>
                  <a:lnTo>
                    <a:pt x="270545" y="0"/>
                  </a:lnTo>
                  <a:lnTo>
                    <a:pt x="241007" y="128004"/>
                  </a:lnTo>
                  <a:lnTo>
                    <a:pt x="264998" y="128004"/>
                  </a:lnTo>
                  <a:lnTo>
                    <a:pt x="288086" y="26175"/>
                  </a:lnTo>
                  <a:lnTo>
                    <a:pt x="319299" y="26175"/>
                  </a:lnTo>
                  <a:lnTo>
                    <a:pt x="319299" y="0"/>
                  </a:lnTo>
                  <a:close/>
                </a:path>
                <a:path w="696595" h="163194">
                  <a:moveTo>
                    <a:pt x="399590" y="0"/>
                  </a:moveTo>
                  <a:lnTo>
                    <a:pt x="350278" y="0"/>
                  </a:lnTo>
                  <a:lnTo>
                    <a:pt x="350278" y="162797"/>
                  </a:lnTo>
                  <a:lnTo>
                    <a:pt x="381707" y="162797"/>
                  </a:lnTo>
                  <a:lnTo>
                    <a:pt x="381707" y="49518"/>
                  </a:lnTo>
                  <a:lnTo>
                    <a:pt x="381487" y="29268"/>
                  </a:lnTo>
                  <a:lnTo>
                    <a:pt x="381487" y="26175"/>
                  </a:lnTo>
                  <a:lnTo>
                    <a:pt x="405676" y="26175"/>
                  </a:lnTo>
                  <a:lnTo>
                    <a:pt x="399590" y="0"/>
                  </a:lnTo>
                  <a:close/>
                </a:path>
                <a:path w="696595" h="163194">
                  <a:moveTo>
                    <a:pt x="405676" y="26175"/>
                  </a:moveTo>
                  <a:lnTo>
                    <a:pt x="381487" y="26175"/>
                  </a:lnTo>
                  <a:lnTo>
                    <a:pt x="412248" y="162797"/>
                  </a:lnTo>
                  <a:lnTo>
                    <a:pt x="445458" y="162797"/>
                  </a:lnTo>
                  <a:lnTo>
                    <a:pt x="453347" y="128004"/>
                  </a:lnTo>
                  <a:lnTo>
                    <a:pt x="429355" y="128004"/>
                  </a:lnTo>
                  <a:lnTo>
                    <a:pt x="405676" y="26175"/>
                  </a:lnTo>
                  <a:close/>
                </a:path>
                <a:path w="696595" h="163194">
                  <a:moveTo>
                    <a:pt x="507648" y="26175"/>
                  </a:moveTo>
                  <a:lnTo>
                    <a:pt x="476434" y="26175"/>
                  </a:lnTo>
                  <a:lnTo>
                    <a:pt x="476434" y="29268"/>
                  </a:lnTo>
                  <a:lnTo>
                    <a:pt x="476219" y="49518"/>
                  </a:lnTo>
                  <a:lnTo>
                    <a:pt x="476219" y="162797"/>
                  </a:lnTo>
                  <a:lnTo>
                    <a:pt x="507648" y="162797"/>
                  </a:lnTo>
                  <a:lnTo>
                    <a:pt x="507648" y="26175"/>
                  </a:lnTo>
                  <a:close/>
                </a:path>
                <a:path w="696595" h="163194">
                  <a:moveTo>
                    <a:pt x="507648" y="0"/>
                  </a:moveTo>
                  <a:lnTo>
                    <a:pt x="458894" y="0"/>
                  </a:lnTo>
                  <a:lnTo>
                    <a:pt x="429355" y="128004"/>
                  </a:lnTo>
                  <a:lnTo>
                    <a:pt x="453347" y="128004"/>
                  </a:lnTo>
                  <a:lnTo>
                    <a:pt x="476434" y="26175"/>
                  </a:lnTo>
                  <a:lnTo>
                    <a:pt x="507648" y="26175"/>
                  </a:lnTo>
                  <a:lnTo>
                    <a:pt x="507648" y="0"/>
                  </a:lnTo>
                  <a:close/>
                </a:path>
                <a:path w="696595" h="163194">
                  <a:moveTo>
                    <a:pt x="587938" y="0"/>
                  </a:moveTo>
                  <a:lnTo>
                    <a:pt x="538626" y="0"/>
                  </a:lnTo>
                  <a:lnTo>
                    <a:pt x="538626" y="162797"/>
                  </a:lnTo>
                  <a:lnTo>
                    <a:pt x="570056" y="162797"/>
                  </a:lnTo>
                  <a:lnTo>
                    <a:pt x="570056" y="49518"/>
                  </a:lnTo>
                  <a:lnTo>
                    <a:pt x="569836" y="29268"/>
                  </a:lnTo>
                  <a:lnTo>
                    <a:pt x="569836" y="26175"/>
                  </a:lnTo>
                  <a:lnTo>
                    <a:pt x="594025" y="26175"/>
                  </a:lnTo>
                  <a:lnTo>
                    <a:pt x="587938" y="0"/>
                  </a:lnTo>
                  <a:close/>
                </a:path>
                <a:path w="696595" h="163194">
                  <a:moveTo>
                    <a:pt x="594025" y="26175"/>
                  </a:moveTo>
                  <a:lnTo>
                    <a:pt x="569836" y="26175"/>
                  </a:lnTo>
                  <a:lnTo>
                    <a:pt x="600596" y="162797"/>
                  </a:lnTo>
                  <a:lnTo>
                    <a:pt x="633806" y="162797"/>
                  </a:lnTo>
                  <a:lnTo>
                    <a:pt x="641694" y="128004"/>
                  </a:lnTo>
                  <a:lnTo>
                    <a:pt x="617703" y="128004"/>
                  </a:lnTo>
                  <a:lnTo>
                    <a:pt x="594025" y="26175"/>
                  </a:lnTo>
                  <a:close/>
                </a:path>
                <a:path w="696595" h="163194">
                  <a:moveTo>
                    <a:pt x="695996" y="26175"/>
                  </a:moveTo>
                  <a:lnTo>
                    <a:pt x="664782" y="26175"/>
                  </a:lnTo>
                  <a:lnTo>
                    <a:pt x="664782" y="29268"/>
                  </a:lnTo>
                  <a:lnTo>
                    <a:pt x="664566" y="49518"/>
                  </a:lnTo>
                  <a:lnTo>
                    <a:pt x="664566" y="162797"/>
                  </a:lnTo>
                  <a:lnTo>
                    <a:pt x="695996" y="162797"/>
                  </a:lnTo>
                  <a:lnTo>
                    <a:pt x="695996" y="26175"/>
                  </a:lnTo>
                  <a:close/>
                </a:path>
                <a:path w="696595" h="163194">
                  <a:moveTo>
                    <a:pt x="695996" y="0"/>
                  </a:moveTo>
                  <a:lnTo>
                    <a:pt x="647242" y="0"/>
                  </a:lnTo>
                  <a:lnTo>
                    <a:pt x="617703" y="128004"/>
                  </a:lnTo>
                  <a:lnTo>
                    <a:pt x="641694" y="128004"/>
                  </a:lnTo>
                  <a:lnTo>
                    <a:pt x="664782" y="26175"/>
                  </a:lnTo>
                  <a:lnTo>
                    <a:pt x="695996" y="26175"/>
                  </a:lnTo>
                  <a:lnTo>
                    <a:pt x="695996" y="0"/>
                  </a:lnTo>
                  <a:close/>
                </a:path>
              </a:pathLst>
            </a:custGeom>
            <a:solidFill>
              <a:srgbClr val="000000"/>
            </a:solidFill>
          </p:spPr>
          <p:txBody>
            <a:bodyPr wrap="square" lIns="0" tIns="0" rIns="0" bIns="0" rtlCol="0"/>
            <a:lstStyle/>
            <a:p>
              <a:endParaRPr sz="1060"/>
            </a:p>
          </p:txBody>
        </p:sp>
        <p:pic>
          <p:nvPicPr>
            <p:cNvPr id="16" name="object 16"/>
            <p:cNvPicPr/>
            <p:nvPr/>
          </p:nvPicPr>
          <p:blipFill>
            <a:blip r:embed="rId7" cstate="print"/>
            <a:stretch>
              <a:fillRect/>
            </a:stretch>
          </p:blipFill>
          <p:spPr>
            <a:xfrm>
              <a:off x="6633556" y="3130850"/>
              <a:ext cx="519545" cy="320039"/>
            </a:xfrm>
            <a:prstGeom prst="rect">
              <a:avLst/>
            </a:prstGeom>
          </p:spPr>
        </p:pic>
        <p:pic>
          <p:nvPicPr>
            <p:cNvPr id="17" name="object 17"/>
            <p:cNvPicPr/>
            <p:nvPr/>
          </p:nvPicPr>
          <p:blipFill>
            <a:blip r:embed="rId8" cstate="print"/>
            <a:stretch>
              <a:fillRect/>
            </a:stretch>
          </p:blipFill>
          <p:spPr>
            <a:xfrm>
              <a:off x="6346767" y="3409327"/>
              <a:ext cx="1097279" cy="315883"/>
            </a:xfrm>
            <a:prstGeom prst="rect">
              <a:avLst/>
            </a:prstGeom>
          </p:spPr>
        </p:pic>
        <p:pic>
          <p:nvPicPr>
            <p:cNvPr id="18" name="object 18"/>
            <p:cNvPicPr/>
            <p:nvPr/>
          </p:nvPicPr>
          <p:blipFill>
            <a:blip r:embed="rId9" cstate="print"/>
            <a:stretch>
              <a:fillRect/>
            </a:stretch>
          </p:blipFill>
          <p:spPr>
            <a:xfrm>
              <a:off x="6296890" y="3671178"/>
              <a:ext cx="1197032" cy="320039"/>
            </a:xfrm>
            <a:prstGeom prst="rect">
              <a:avLst/>
            </a:prstGeom>
          </p:spPr>
        </p:pic>
        <p:pic>
          <p:nvPicPr>
            <p:cNvPr id="19" name="object 19"/>
            <p:cNvPicPr/>
            <p:nvPr/>
          </p:nvPicPr>
          <p:blipFill>
            <a:blip r:embed="rId10" cstate="print"/>
            <a:stretch>
              <a:fillRect/>
            </a:stretch>
          </p:blipFill>
          <p:spPr>
            <a:xfrm>
              <a:off x="6799811" y="3949654"/>
              <a:ext cx="203661" cy="315883"/>
            </a:xfrm>
            <a:prstGeom prst="rect">
              <a:avLst/>
            </a:prstGeom>
          </p:spPr>
        </p:pic>
        <p:pic>
          <p:nvPicPr>
            <p:cNvPr id="20" name="object 20"/>
            <p:cNvPicPr/>
            <p:nvPr/>
          </p:nvPicPr>
          <p:blipFill>
            <a:blip r:embed="rId11" cstate="print"/>
            <a:stretch>
              <a:fillRect/>
            </a:stretch>
          </p:blipFill>
          <p:spPr>
            <a:xfrm>
              <a:off x="6168043" y="4211504"/>
              <a:ext cx="1438102" cy="320039"/>
            </a:xfrm>
            <a:prstGeom prst="rect">
              <a:avLst/>
            </a:prstGeom>
          </p:spPr>
        </p:pic>
        <p:sp>
          <p:nvSpPr>
            <p:cNvPr id="21" name="object 21"/>
            <p:cNvSpPr/>
            <p:nvPr/>
          </p:nvSpPr>
          <p:spPr>
            <a:xfrm>
              <a:off x="6324139" y="3205917"/>
              <a:ext cx="1136650" cy="753110"/>
            </a:xfrm>
            <a:custGeom>
              <a:avLst/>
              <a:gdLst/>
              <a:ahLst/>
              <a:cxnLst/>
              <a:rect l="l" t="t" r="r" b="b"/>
              <a:pathLst>
                <a:path w="1136650" h="753110">
                  <a:moveTo>
                    <a:pt x="157378" y="541045"/>
                  </a:moveTo>
                  <a:lnTo>
                    <a:pt x="108623" y="541045"/>
                  </a:lnTo>
                  <a:lnTo>
                    <a:pt x="79082" y="669048"/>
                  </a:lnTo>
                  <a:lnTo>
                    <a:pt x="55410" y="567220"/>
                  </a:lnTo>
                  <a:lnTo>
                    <a:pt x="49314" y="541045"/>
                  </a:lnTo>
                  <a:lnTo>
                    <a:pt x="0" y="541045"/>
                  </a:lnTo>
                  <a:lnTo>
                    <a:pt x="0" y="703846"/>
                  </a:lnTo>
                  <a:lnTo>
                    <a:pt x="31432" y="703846"/>
                  </a:lnTo>
                  <a:lnTo>
                    <a:pt x="31432" y="590562"/>
                  </a:lnTo>
                  <a:lnTo>
                    <a:pt x="31216" y="570318"/>
                  </a:lnTo>
                  <a:lnTo>
                    <a:pt x="31216" y="567220"/>
                  </a:lnTo>
                  <a:lnTo>
                    <a:pt x="61976" y="703846"/>
                  </a:lnTo>
                  <a:lnTo>
                    <a:pt x="95186" y="703846"/>
                  </a:lnTo>
                  <a:lnTo>
                    <a:pt x="103073" y="669048"/>
                  </a:lnTo>
                  <a:lnTo>
                    <a:pt x="126161" y="567220"/>
                  </a:lnTo>
                  <a:lnTo>
                    <a:pt x="126161" y="570318"/>
                  </a:lnTo>
                  <a:lnTo>
                    <a:pt x="125945" y="590562"/>
                  </a:lnTo>
                  <a:lnTo>
                    <a:pt x="125945" y="703846"/>
                  </a:lnTo>
                  <a:lnTo>
                    <a:pt x="157378" y="703846"/>
                  </a:lnTo>
                  <a:lnTo>
                    <a:pt x="157378" y="567220"/>
                  </a:lnTo>
                  <a:lnTo>
                    <a:pt x="157378" y="541045"/>
                  </a:lnTo>
                  <a:close/>
                </a:path>
                <a:path w="1136650" h="753110">
                  <a:moveTo>
                    <a:pt x="207619" y="277253"/>
                  </a:moveTo>
                  <a:lnTo>
                    <a:pt x="158864" y="277253"/>
                  </a:lnTo>
                  <a:lnTo>
                    <a:pt x="129324" y="405257"/>
                  </a:lnTo>
                  <a:lnTo>
                    <a:pt x="105651" y="303428"/>
                  </a:lnTo>
                  <a:lnTo>
                    <a:pt x="99568" y="277253"/>
                  </a:lnTo>
                  <a:lnTo>
                    <a:pt x="50253" y="277253"/>
                  </a:lnTo>
                  <a:lnTo>
                    <a:pt x="50253" y="440055"/>
                  </a:lnTo>
                  <a:lnTo>
                    <a:pt x="81686" y="440055"/>
                  </a:lnTo>
                  <a:lnTo>
                    <a:pt x="81686" y="326771"/>
                  </a:lnTo>
                  <a:lnTo>
                    <a:pt x="81457" y="306527"/>
                  </a:lnTo>
                  <a:lnTo>
                    <a:pt x="81457" y="303428"/>
                  </a:lnTo>
                  <a:lnTo>
                    <a:pt x="112217" y="440055"/>
                  </a:lnTo>
                  <a:lnTo>
                    <a:pt x="145427" y="440055"/>
                  </a:lnTo>
                  <a:lnTo>
                    <a:pt x="153314" y="405257"/>
                  </a:lnTo>
                  <a:lnTo>
                    <a:pt x="176403" y="303428"/>
                  </a:lnTo>
                  <a:lnTo>
                    <a:pt x="176403" y="306527"/>
                  </a:lnTo>
                  <a:lnTo>
                    <a:pt x="176187" y="326771"/>
                  </a:lnTo>
                  <a:lnTo>
                    <a:pt x="176187" y="440055"/>
                  </a:lnTo>
                  <a:lnTo>
                    <a:pt x="207619" y="440055"/>
                  </a:lnTo>
                  <a:lnTo>
                    <a:pt x="207619" y="303428"/>
                  </a:lnTo>
                  <a:lnTo>
                    <a:pt x="207619" y="277253"/>
                  </a:lnTo>
                  <a:close/>
                </a:path>
                <a:path w="1136650" h="753110">
                  <a:moveTo>
                    <a:pt x="268668" y="319532"/>
                  </a:moveTo>
                  <a:lnTo>
                    <a:pt x="236791" y="319532"/>
                  </a:lnTo>
                  <a:lnTo>
                    <a:pt x="236791" y="440055"/>
                  </a:lnTo>
                  <a:lnTo>
                    <a:pt x="268668" y="440055"/>
                  </a:lnTo>
                  <a:lnTo>
                    <a:pt x="268668" y="319532"/>
                  </a:lnTo>
                  <a:close/>
                </a:path>
                <a:path w="1136650" h="753110">
                  <a:moveTo>
                    <a:pt x="268668" y="276352"/>
                  </a:moveTo>
                  <a:lnTo>
                    <a:pt x="236791" y="276352"/>
                  </a:lnTo>
                  <a:lnTo>
                    <a:pt x="236791" y="305295"/>
                  </a:lnTo>
                  <a:lnTo>
                    <a:pt x="268668" y="305295"/>
                  </a:lnTo>
                  <a:lnTo>
                    <a:pt x="268668" y="276352"/>
                  </a:lnTo>
                  <a:close/>
                </a:path>
                <a:path w="1136650" h="753110">
                  <a:moveTo>
                    <a:pt x="301853" y="643864"/>
                  </a:moveTo>
                  <a:lnTo>
                    <a:pt x="300901" y="631291"/>
                  </a:lnTo>
                  <a:lnTo>
                    <a:pt x="298043" y="619582"/>
                  </a:lnTo>
                  <a:lnTo>
                    <a:pt x="293293" y="608749"/>
                  </a:lnTo>
                  <a:lnTo>
                    <a:pt x="291706" y="606386"/>
                  </a:lnTo>
                  <a:lnTo>
                    <a:pt x="286626" y="598779"/>
                  </a:lnTo>
                  <a:lnTo>
                    <a:pt x="278015" y="590435"/>
                  </a:lnTo>
                  <a:lnTo>
                    <a:pt x="268846" y="585279"/>
                  </a:lnTo>
                  <a:lnTo>
                    <a:pt x="268846" y="643978"/>
                  </a:lnTo>
                  <a:lnTo>
                    <a:pt x="268389" y="652500"/>
                  </a:lnTo>
                  <a:lnTo>
                    <a:pt x="249478" y="681685"/>
                  </a:lnTo>
                  <a:lnTo>
                    <a:pt x="231114" y="681685"/>
                  </a:lnTo>
                  <a:lnTo>
                    <a:pt x="211645" y="643864"/>
                  </a:lnTo>
                  <a:lnTo>
                    <a:pt x="212102" y="635457"/>
                  </a:lnTo>
                  <a:lnTo>
                    <a:pt x="231114" y="606386"/>
                  </a:lnTo>
                  <a:lnTo>
                    <a:pt x="249478" y="606386"/>
                  </a:lnTo>
                  <a:lnTo>
                    <a:pt x="268846" y="643978"/>
                  </a:lnTo>
                  <a:lnTo>
                    <a:pt x="268846" y="585279"/>
                  </a:lnTo>
                  <a:lnTo>
                    <a:pt x="267436" y="584479"/>
                  </a:lnTo>
                  <a:lnTo>
                    <a:pt x="254889" y="580898"/>
                  </a:lnTo>
                  <a:lnTo>
                    <a:pt x="240360" y="579704"/>
                  </a:lnTo>
                  <a:lnTo>
                    <a:pt x="225831" y="580898"/>
                  </a:lnTo>
                  <a:lnTo>
                    <a:pt x="187426" y="608749"/>
                  </a:lnTo>
                  <a:lnTo>
                    <a:pt x="178854" y="643864"/>
                  </a:lnTo>
                  <a:lnTo>
                    <a:pt x="179806" y="656615"/>
                  </a:lnTo>
                  <a:lnTo>
                    <a:pt x="202704" y="697344"/>
                  </a:lnTo>
                  <a:lnTo>
                    <a:pt x="240360" y="707910"/>
                  </a:lnTo>
                  <a:lnTo>
                    <a:pt x="254889" y="706742"/>
                  </a:lnTo>
                  <a:lnTo>
                    <a:pt x="267436" y="703211"/>
                  </a:lnTo>
                  <a:lnTo>
                    <a:pt x="278015" y="697344"/>
                  </a:lnTo>
                  <a:lnTo>
                    <a:pt x="286626" y="689114"/>
                  </a:lnTo>
                  <a:lnTo>
                    <a:pt x="291642" y="681685"/>
                  </a:lnTo>
                  <a:lnTo>
                    <a:pt x="293293" y="679246"/>
                  </a:lnTo>
                  <a:lnTo>
                    <a:pt x="298043" y="668401"/>
                  </a:lnTo>
                  <a:lnTo>
                    <a:pt x="300901" y="656615"/>
                  </a:lnTo>
                  <a:lnTo>
                    <a:pt x="301853" y="643864"/>
                  </a:lnTo>
                  <a:close/>
                </a:path>
                <a:path w="1136650" h="753110">
                  <a:moveTo>
                    <a:pt x="354330" y="320890"/>
                  </a:moveTo>
                  <a:lnTo>
                    <a:pt x="334886" y="320890"/>
                  </a:lnTo>
                  <a:lnTo>
                    <a:pt x="334886" y="286981"/>
                  </a:lnTo>
                  <a:lnTo>
                    <a:pt x="303682" y="286981"/>
                  </a:lnTo>
                  <a:lnTo>
                    <a:pt x="303682" y="320890"/>
                  </a:lnTo>
                  <a:lnTo>
                    <a:pt x="286943" y="320890"/>
                  </a:lnTo>
                  <a:lnTo>
                    <a:pt x="286943" y="343052"/>
                  </a:lnTo>
                  <a:lnTo>
                    <a:pt x="303682" y="343052"/>
                  </a:lnTo>
                  <a:lnTo>
                    <a:pt x="303682" y="424726"/>
                  </a:lnTo>
                  <a:lnTo>
                    <a:pt x="305447" y="430288"/>
                  </a:lnTo>
                  <a:lnTo>
                    <a:pt x="339432" y="441629"/>
                  </a:lnTo>
                  <a:lnTo>
                    <a:pt x="354330" y="440956"/>
                  </a:lnTo>
                  <a:lnTo>
                    <a:pt x="354330" y="417893"/>
                  </a:lnTo>
                  <a:lnTo>
                    <a:pt x="354330" y="417436"/>
                  </a:lnTo>
                  <a:lnTo>
                    <a:pt x="353301" y="417588"/>
                  </a:lnTo>
                  <a:lnTo>
                    <a:pt x="352259" y="417703"/>
                  </a:lnTo>
                  <a:lnTo>
                    <a:pt x="350139" y="417855"/>
                  </a:lnTo>
                  <a:lnTo>
                    <a:pt x="349123" y="417893"/>
                  </a:lnTo>
                  <a:lnTo>
                    <a:pt x="341807" y="417893"/>
                  </a:lnTo>
                  <a:lnTo>
                    <a:pt x="337997" y="417283"/>
                  </a:lnTo>
                  <a:lnTo>
                    <a:pt x="335508" y="414845"/>
                  </a:lnTo>
                  <a:lnTo>
                    <a:pt x="334886" y="411772"/>
                  </a:lnTo>
                  <a:lnTo>
                    <a:pt x="334886" y="343052"/>
                  </a:lnTo>
                  <a:lnTo>
                    <a:pt x="354330" y="343052"/>
                  </a:lnTo>
                  <a:lnTo>
                    <a:pt x="354330" y="320890"/>
                  </a:lnTo>
                  <a:close/>
                </a:path>
                <a:path w="1136650" h="753110">
                  <a:moveTo>
                    <a:pt x="406781" y="319532"/>
                  </a:moveTo>
                  <a:lnTo>
                    <a:pt x="374904" y="319532"/>
                  </a:lnTo>
                  <a:lnTo>
                    <a:pt x="374904" y="440055"/>
                  </a:lnTo>
                  <a:lnTo>
                    <a:pt x="406781" y="440055"/>
                  </a:lnTo>
                  <a:lnTo>
                    <a:pt x="406781" y="319532"/>
                  </a:lnTo>
                  <a:close/>
                </a:path>
                <a:path w="1136650" h="753110">
                  <a:moveTo>
                    <a:pt x="406781" y="276352"/>
                  </a:moveTo>
                  <a:lnTo>
                    <a:pt x="374904" y="276352"/>
                  </a:lnTo>
                  <a:lnTo>
                    <a:pt x="374904" y="305295"/>
                  </a:lnTo>
                  <a:lnTo>
                    <a:pt x="406781" y="305295"/>
                  </a:lnTo>
                  <a:lnTo>
                    <a:pt x="406781" y="276352"/>
                  </a:lnTo>
                  <a:close/>
                </a:path>
                <a:path w="1136650" h="753110">
                  <a:moveTo>
                    <a:pt x="433412" y="622833"/>
                  </a:moveTo>
                  <a:lnTo>
                    <a:pt x="432676" y="612330"/>
                  </a:lnTo>
                  <a:lnTo>
                    <a:pt x="431304" y="606844"/>
                  </a:lnTo>
                  <a:lnTo>
                    <a:pt x="430453" y="603427"/>
                  </a:lnTo>
                  <a:lnTo>
                    <a:pt x="391160" y="580618"/>
                  </a:lnTo>
                  <a:lnTo>
                    <a:pt x="384060" y="581075"/>
                  </a:lnTo>
                  <a:lnTo>
                    <a:pt x="355180" y="601319"/>
                  </a:lnTo>
                  <a:lnTo>
                    <a:pt x="355180" y="583780"/>
                  </a:lnTo>
                  <a:lnTo>
                    <a:pt x="324662" y="583780"/>
                  </a:lnTo>
                  <a:lnTo>
                    <a:pt x="324662" y="703846"/>
                  </a:lnTo>
                  <a:lnTo>
                    <a:pt x="356082" y="703846"/>
                  </a:lnTo>
                  <a:lnTo>
                    <a:pt x="356082" y="631304"/>
                  </a:lnTo>
                  <a:lnTo>
                    <a:pt x="357111" y="625195"/>
                  </a:lnTo>
                  <a:lnTo>
                    <a:pt x="381000" y="606844"/>
                  </a:lnTo>
                  <a:lnTo>
                    <a:pt x="389636" y="606844"/>
                  </a:lnTo>
                  <a:lnTo>
                    <a:pt x="395490" y="609930"/>
                  </a:lnTo>
                  <a:lnTo>
                    <a:pt x="400240" y="619493"/>
                  </a:lnTo>
                  <a:lnTo>
                    <a:pt x="401078" y="624357"/>
                  </a:lnTo>
                  <a:lnTo>
                    <a:pt x="401078" y="703846"/>
                  </a:lnTo>
                  <a:lnTo>
                    <a:pt x="433412" y="703846"/>
                  </a:lnTo>
                  <a:lnTo>
                    <a:pt x="433412" y="622833"/>
                  </a:lnTo>
                  <a:close/>
                </a:path>
                <a:path w="1136650" h="753110">
                  <a:moveTo>
                    <a:pt x="473240" y="159600"/>
                  </a:moveTo>
                  <a:lnTo>
                    <a:pt x="469925" y="157607"/>
                  </a:lnTo>
                  <a:lnTo>
                    <a:pt x="467817" y="154508"/>
                  </a:lnTo>
                  <a:lnTo>
                    <a:pt x="466915" y="150304"/>
                  </a:lnTo>
                  <a:lnTo>
                    <a:pt x="466305" y="147650"/>
                  </a:lnTo>
                  <a:lnTo>
                    <a:pt x="466013" y="142595"/>
                  </a:lnTo>
                  <a:lnTo>
                    <a:pt x="466013" y="124180"/>
                  </a:lnTo>
                  <a:lnTo>
                    <a:pt x="465721" y="116154"/>
                  </a:lnTo>
                  <a:lnTo>
                    <a:pt x="464832" y="109232"/>
                  </a:lnTo>
                  <a:lnTo>
                    <a:pt x="463372" y="103403"/>
                  </a:lnTo>
                  <a:lnTo>
                    <a:pt x="461759" y="99707"/>
                  </a:lnTo>
                  <a:lnTo>
                    <a:pt x="461314" y="98679"/>
                  </a:lnTo>
                  <a:lnTo>
                    <a:pt x="458177" y="93129"/>
                  </a:lnTo>
                  <a:lnTo>
                    <a:pt x="452856" y="88836"/>
                  </a:lnTo>
                  <a:lnTo>
                    <a:pt x="445338" y="85813"/>
                  </a:lnTo>
                  <a:lnTo>
                    <a:pt x="454329" y="82727"/>
                  </a:lnTo>
                  <a:lnTo>
                    <a:pt x="460768" y="77457"/>
                  </a:lnTo>
                  <a:lnTo>
                    <a:pt x="463207" y="72809"/>
                  </a:lnTo>
                  <a:lnTo>
                    <a:pt x="468579" y="62522"/>
                  </a:lnTo>
                  <a:lnTo>
                    <a:pt x="470535" y="54940"/>
                  </a:lnTo>
                  <a:lnTo>
                    <a:pt x="470535" y="40817"/>
                  </a:lnTo>
                  <a:lnTo>
                    <a:pt x="469531" y="35128"/>
                  </a:lnTo>
                  <a:lnTo>
                    <a:pt x="467042" y="28943"/>
                  </a:lnTo>
                  <a:lnTo>
                    <a:pt x="465505" y="25120"/>
                  </a:lnTo>
                  <a:lnTo>
                    <a:pt x="436384" y="2819"/>
                  </a:lnTo>
                  <a:lnTo>
                    <a:pt x="436384" y="41859"/>
                  </a:lnTo>
                  <a:lnTo>
                    <a:pt x="436384" y="60921"/>
                  </a:lnTo>
                  <a:lnTo>
                    <a:pt x="433171" y="67043"/>
                  </a:lnTo>
                  <a:lnTo>
                    <a:pt x="423100" y="71920"/>
                  </a:lnTo>
                  <a:lnTo>
                    <a:pt x="417652" y="72809"/>
                  </a:lnTo>
                  <a:lnTo>
                    <a:pt x="373761" y="72809"/>
                  </a:lnTo>
                  <a:lnTo>
                    <a:pt x="373761" y="28943"/>
                  </a:lnTo>
                  <a:lnTo>
                    <a:pt x="418312" y="28943"/>
                  </a:lnTo>
                  <a:lnTo>
                    <a:pt x="423557" y="29895"/>
                  </a:lnTo>
                  <a:lnTo>
                    <a:pt x="433273" y="35217"/>
                  </a:lnTo>
                  <a:lnTo>
                    <a:pt x="436384" y="41859"/>
                  </a:lnTo>
                  <a:lnTo>
                    <a:pt x="436384" y="2819"/>
                  </a:lnTo>
                  <a:lnTo>
                    <a:pt x="433171" y="2120"/>
                  </a:lnTo>
                  <a:lnTo>
                    <a:pt x="426262" y="1295"/>
                  </a:lnTo>
                  <a:lnTo>
                    <a:pt x="418401" y="901"/>
                  </a:lnTo>
                  <a:lnTo>
                    <a:pt x="340525" y="901"/>
                  </a:lnTo>
                  <a:lnTo>
                    <a:pt x="340525" y="163703"/>
                  </a:lnTo>
                  <a:lnTo>
                    <a:pt x="373761" y="163703"/>
                  </a:lnTo>
                  <a:lnTo>
                    <a:pt x="373761" y="99707"/>
                  </a:lnTo>
                  <a:lnTo>
                    <a:pt x="416382" y="99707"/>
                  </a:lnTo>
                  <a:lnTo>
                    <a:pt x="422833" y="101447"/>
                  </a:lnTo>
                  <a:lnTo>
                    <a:pt x="429717" y="108381"/>
                  </a:lnTo>
                  <a:lnTo>
                    <a:pt x="431507" y="115316"/>
                  </a:lnTo>
                  <a:lnTo>
                    <a:pt x="431939" y="145694"/>
                  </a:lnTo>
                  <a:lnTo>
                    <a:pt x="432435" y="150380"/>
                  </a:lnTo>
                  <a:lnTo>
                    <a:pt x="433793" y="157175"/>
                  </a:lnTo>
                  <a:lnTo>
                    <a:pt x="434543" y="160083"/>
                  </a:lnTo>
                  <a:lnTo>
                    <a:pt x="435597" y="163703"/>
                  </a:lnTo>
                  <a:lnTo>
                    <a:pt x="473240" y="163703"/>
                  </a:lnTo>
                  <a:lnTo>
                    <a:pt x="473240" y="159600"/>
                  </a:lnTo>
                  <a:close/>
                </a:path>
                <a:path w="1136650" h="753110">
                  <a:moveTo>
                    <a:pt x="494652" y="583323"/>
                  </a:moveTo>
                  <a:lnTo>
                    <a:pt x="462775" y="583323"/>
                  </a:lnTo>
                  <a:lnTo>
                    <a:pt x="462775" y="703846"/>
                  </a:lnTo>
                  <a:lnTo>
                    <a:pt x="494652" y="703846"/>
                  </a:lnTo>
                  <a:lnTo>
                    <a:pt x="494652" y="583323"/>
                  </a:lnTo>
                  <a:close/>
                </a:path>
                <a:path w="1136650" h="753110">
                  <a:moveTo>
                    <a:pt x="494652" y="540143"/>
                  </a:moveTo>
                  <a:lnTo>
                    <a:pt x="462775" y="540143"/>
                  </a:lnTo>
                  <a:lnTo>
                    <a:pt x="462775" y="569087"/>
                  </a:lnTo>
                  <a:lnTo>
                    <a:pt x="494652" y="569087"/>
                  </a:lnTo>
                  <a:lnTo>
                    <a:pt x="494652" y="540143"/>
                  </a:lnTo>
                  <a:close/>
                </a:path>
                <a:path w="1136650" h="753110">
                  <a:moveTo>
                    <a:pt x="532523" y="43180"/>
                  </a:moveTo>
                  <a:lnTo>
                    <a:pt x="500646" y="43180"/>
                  </a:lnTo>
                  <a:lnTo>
                    <a:pt x="500646" y="163703"/>
                  </a:lnTo>
                  <a:lnTo>
                    <a:pt x="532523" y="163703"/>
                  </a:lnTo>
                  <a:lnTo>
                    <a:pt x="532523" y="43180"/>
                  </a:lnTo>
                  <a:close/>
                </a:path>
                <a:path w="1136650" h="753110">
                  <a:moveTo>
                    <a:pt x="532523" y="0"/>
                  </a:moveTo>
                  <a:lnTo>
                    <a:pt x="500646" y="0"/>
                  </a:lnTo>
                  <a:lnTo>
                    <a:pt x="500646" y="28943"/>
                  </a:lnTo>
                  <a:lnTo>
                    <a:pt x="532523" y="28943"/>
                  </a:lnTo>
                  <a:lnTo>
                    <a:pt x="532523" y="0"/>
                  </a:lnTo>
                  <a:close/>
                </a:path>
                <a:path w="1136650" h="753110">
                  <a:moveTo>
                    <a:pt x="546252" y="319532"/>
                  </a:moveTo>
                  <a:lnTo>
                    <a:pt x="515505" y="319532"/>
                  </a:lnTo>
                  <a:lnTo>
                    <a:pt x="515505" y="337045"/>
                  </a:lnTo>
                  <a:lnTo>
                    <a:pt x="515048" y="336346"/>
                  </a:lnTo>
                  <a:lnTo>
                    <a:pt x="515048" y="379399"/>
                  </a:lnTo>
                  <a:lnTo>
                    <a:pt x="514578" y="387883"/>
                  </a:lnTo>
                  <a:lnTo>
                    <a:pt x="496176" y="414274"/>
                  </a:lnTo>
                  <a:lnTo>
                    <a:pt x="488823" y="414274"/>
                  </a:lnTo>
                  <a:lnTo>
                    <a:pt x="462368" y="372300"/>
                  </a:lnTo>
                  <a:lnTo>
                    <a:pt x="463473" y="365493"/>
                  </a:lnTo>
                  <a:lnTo>
                    <a:pt x="496570" y="344411"/>
                  </a:lnTo>
                  <a:lnTo>
                    <a:pt x="515048" y="379399"/>
                  </a:lnTo>
                  <a:lnTo>
                    <a:pt x="515048" y="336346"/>
                  </a:lnTo>
                  <a:lnTo>
                    <a:pt x="487235" y="316826"/>
                  </a:lnTo>
                  <a:lnTo>
                    <a:pt x="481203" y="316826"/>
                  </a:lnTo>
                  <a:lnTo>
                    <a:pt x="443382" y="335076"/>
                  </a:lnTo>
                  <a:lnTo>
                    <a:pt x="430034" y="380149"/>
                  </a:lnTo>
                  <a:lnTo>
                    <a:pt x="430898" y="393331"/>
                  </a:lnTo>
                  <a:lnTo>
                    <a:pt x="451408" y="431355"/>
                  </a:lnTo>
                  <a:lnTo>
                    <a:pt x="480936" y="440499"/>
                  </a:lnTo>
                  <a:lnTo>
                    <a:pt x="488086" y="440055"/>
                  </a:lnTo>
                  <a:lnTo>
                    <a:pt x="515048" y="421855"/>
                  </a:lnTo>
                  <a:lnTo>
                    <a:pt x="515048" y="441020"/>
                  </a:lnTo>
                  <a:lnTo>
                    <a:pt x="488543" y="465378"/>
                  </a:lnTo>
                  <a:lnTo>
                    <a:pt x="480517" y="465378"/>
                  </a:lnTo>
                  <a:lnTo>
                    <a:pt x="474814" y="463943"/>
                  </a:lnTo>
                  <a:lnTo>
                    <a:pt x="471424" y="461086"/>
                  </a:lnTo>
                  <a:lnTo>
                    <a:pt x="469442" y="459473"/>
                  </a:lnTo>
                  <a:lnTo>
                    <a:pt x="468007" y="456831"/>
                  </a:lnTo>
                  <a:lnTo>
                    <a:pt x="467118" y="453161"/>
                  </a:lnTo>
                  <a:lnTo>
                    <a:pt x="432981" y="453161"/>
                  </a:lnTo>
                  <a:lnTo>
                    <a:pt x="456920" y="484047"/>
                  </a:lnTo>
                  <a:lnTo>
                    <a:pt x="486740" y="489115"/>
                  </a:lnTo>
                  <a:lnTo>
                    <a:pt x="504304" y="487845"/>
                  </a:lnTo>
                  <a:lnTo>
                    <a:pt x="538416" y="468807"/>
                  </a:lnTo>
                  <a:lnTo>
                    <a:pt x="546252" y="421855"/>
                  </a:lnTo>
                  <a:lnTo>
                    <a:pt x="546252" y="414274"/>
                  </a:lnTo>
                  <a:lnTo>
                    <a:pt x="546252" y="344411"/>
                  </a:lnTo>
                  <a:lnTo>
                    <a:pt x="546252" y="337045"/>
                  </a:lnTo>
                  <a:lnTo>
                    <a:pt x="546252" y="319532"/>
                  </a:lnTo>
                  <a:close/>
                </a:path>
                <a:path w="1136650" h="753110">
                  <a:moveTo>
                    <a:pt x="580313" y="584682"/>
                  </a:moveTo>
                  <a:lnTo>
                    <a:pt x="560870" y="584682"/>
                  </a:lnTo>
                  <a:lnTo>
                    <a:pt x="560870" y="550773"/>
                  </a:lnTo>
                  <a:lnTo>
                    <a:pt x="529666" y="550773"/>
                  </a:lnTo>
                  <a:lnTo>
                    <a:pt x="529666" y="584682"/>
                  </a:lnTo>
                  <a:lnTo>
                    <a:pt x="512927" y="584682"/>
                  </a:lnTo>
                  <a:lnTo>
                    <a:pt x="512927" y="606844"/>
                  </a:lnTo>
                  <a:lnTo>
                    <a:pt x="529666" y="606844"/>
                  </a:lnTo>
                  <a:lnTo>
                    <a:pt x="529666" y="688517"/>
                  </a:lnTo>
                  <a:lnTo>
                    <a:pt x="531431" y="694080"/>
                  </a:lnTo>
                  <a:lnTo>
                    <a:pt x="565416" y="705421"/>
                  </a:lnTo>
                  <a:lnTo>
                    <a:pt x="580313" y="704748"/>
                  </a:lnTo>
                  <a:lnTo>
                    <a:pt x="580313" y="681685"/>
                  </a:lnTo>
                  <a:lnTo>
                    <a:pt x="580313" y="681228"/>
                  </a:lnTo>
                  <a:lnTo>
                    <a:pt x="579285" y="681380"/>
                  </a:lnTo>
                  <a:lnTo>
                    <a:pt x="578243" y="681494"/>
                  </a:lnTo>
                  <a:lnTo>
                    <a:pt x="576122" y="681647"/>
                  </a:lnTo>
                  <a:lnTo>
                    <a:pt x="575119" y="681685"/>
                  </a:lnTo>
                  <a:lnTo>
                    <a:pt x="567791" y="681685"/>
                  </a:lnTo>
                  <a:lnTo>
                    <a:pt x="563981" y="681075"/>
                  </a:lnTo>
                  <a:lnTo>
                    <a:pt x="561492" y="678637"/>
                  </a:lnTo>
                  <a:lnTo>
                    <a:pt x="560870" y="675551"/>
                  </a:lnTo>
                  <a:lnTo>
                    <a:pt x="560870" y="606844"/>
                  </a:lnTo>
                  <a:lnTo>
                    <a:pt x="580313" y="606844"/>
                  </a:lnTo>
                  <a:lnTo>
                    <a:pt x="580313" y="584682"/>
                  </a:lnTo>
                  <a:close/>
                </a:path>
                <a:path w="1136650" h="753110">
                  <a:moveTo>
                    <a:pt x="665657" y="127266"/>
                  </a:moveTo>
                  <a:lnTo>
                    <a:pt x="636930" y="93776"/>
                  </a:lnTo>
                  <a:lnTo>
                    <a:pt x="615480" y="88430"/>
                  </a:lnTo>
                  <a:lnTo>
                    <a:pt x="605790" y="86017"/>
                  </a:lnTo>
                  <a:lnTo>
                    <a:pt x="599046" y="84074"/>
                  </a:lnTo>
                  <a:lnTo>
                    <a:pt x="595249" y="82575"/>
                  </a:lnTo>
                  <a:lnTo>
                    <a:pt x="592150" y="80949"/>
                  </a:lnTo>
                  <a:lnTo>
                    <a:pt x="590600" y="78333"/>
                  </a:lnTo>
                  <a:lnTo>
                    <a:pt x="590600" y="71843"/>
                  </a:lnTo>
                  <a:lnTo>
                    <a:pt x="592048" y="69329"/>
                  </a:lnTo>
                  <a:lnTo>
                    <a:pt x="597890" y="65049"/>
                  </a:lnTo>
                  <a:lnTo>
                    <a:pt x="602792" y="63982"/>
                  </a:lnTo>
                  <a:lnTo>
                    <a:pt x="618020" y="63982"/>
                  </a:lnTo>
                  <a:lnTo>
                    <a:pt x="630847" y="80035"/>
                  </a:lnTo>
                  <a:lnTo>
                    <a:pt x="662266" y="80035"/>
                  </a:lnTo>
                  <a:lnTo>
                    <a:pt x="638327" y="45072"/>
                  </a:lnTo>
                  <a:lnTo>
                    <a:pt x="609168" y="40017"/>
                  </a:lnTo>
                  <a:lnTo>
                    <a:pt x="597941" y="40767"/>
                  </a:lnTo>
                  <a:lnTo>
                    <a:pt x="562444" y="65125"/>
                  </a:lnTo>
                  <a:lnTo>
                    <a:pt x="559168" y="90004"/>
                  </a:lnTo>
                  <a:lnTo>
                    <a:pt x="561962" y="97205"/>
                  </a:lnTo>
                  <a:lnTo>
                    <a:pt x="596468" y="114896"/>
                  </a:lnTo>
                  <a:lnTo>
                    <a:pt x="609206" y="118008"/>
                  </a:lnTo>
                  <a:lnTo>
                    <a:pt x="618934" y="120624"/>
                  </a:lnTo>
                  <a:lnTo>
                    <a:pt x="625665" y="122758"/>
                  </a:lnTo>
                  <a:lnTo>
                    <a:pt x="629373" y="124396"/>
                  </a:lnTo>
                  <a:lnTo>
                    <a:pt x="632307" y="126238"/>
                  </a:lnTo>
                  <a:lnTo>
                    <a:pt x="633780" y="128930"/>
                  </a:lnTo>
                  <a:lnTo>
                    <a:pt x="633780" y="136182"/>
                  </a:lnTo>
                  <a:lnTo>
                    <a:pt x="631952" y="138950"/>
                  </a:lnTo>
                  <a:lnTo>
                    <a:pt x="624636" y="142646"/>
                  </a:lnTo>
                  <a:lnTo>
                    <a:pt x="619696" y="143573"/>
                  </a:lnTo>
                  <a:lnTo>
                    <a:pt x="602919" y="143573"/>
                  </a:lnTo>
                  <a:lnTo>
                    <a:pt x="595668" y="141465"/>
                  </a:lnTo>
                  <a:lnTo>
                    <a:pt x="589534" y="134886"/>
                  </a:lnTo>
                  <a:lnTo>
                    <a:pt x="588098" y="130886"/>
                  </a:lnTo>
                  <a:lnTo>
                    <a:pt x="587425" y="125260"/>
                  </a:lnTo>
                  <a:lnTo>
                    <a:pt x="555548" y="125260"/>
                  </a:lnTo>
                  <a:lnTo>
                    <a:pt x="576821" y="161036"/>
                  </a:lnTo>
                  <a:lnTo>
                    <a:pt x="611098" y="167767"/>
                  </a:lnTo>
                  <a:lnTo>
                    <a:pt x="624141" y="167068"/>
                  </a:lnTo>
                  <a:lnTo>
                    <a:pt x="662279" y="143573"/>
                  </a:lnTo>
                  <a:lnTo>
                    <a:pt x="664832" y="135788"/>
                  </a:lnTo>
                  <a:lnTo>
                    <a:pt x="665657" y="127266"/>
                  </a:lnTo>
                  <a:close/>
                </a:path>
                <a:path w="1136650" h="753110">
                  <a:moveTo>
                    <a:pt x="680529" y="435305"/>
                  </a:moveTo>
                  <a:lnTo>
                    <a:pt x="673747" y="381558"/>
                  </a:lnTo>
                  <a:lnTo>
                    <a:pt x="673722" y="354037"/>
                  </a:lnTo>
                  <a:lnTo>
                    <a:pt x="672782" y="344297"/>
                  </a:lnTo>
                  <a:lnTo>
                    <a:pt x="641858" y="318795"/>
                  </a:lnTo>
                  <a:lnTo>
                    <a:pt x="623138" y="316826"/>
                  </a:lnTo>
                  <a:lnTo>
                    <a:pt x="609041" y="317817"/>
                  </a:lnTo>
                  <a:lnTo>
                    <a:pt x="576668" y="338150"/>
                  </a:lnTo>
                  <a:lnTo>
                    <a:pt x="571322" y="358648"/>
                  </a:lnTo>
                  <a:lnTo>
                    <a:pt x="601611" y="358648"/>
                  </a:lnTo>
                  <a:lnTo>
                    <a:pt x="602361" y="354037"/>
                  </a:lnTo>
                  <a:lnTo>
                    <a:pt x="603859" y="350367"/>
                  </a:lnTo>
                  <a:lnTo>
                    <a:pt x="606094" y="347649"/>
                  </a:lnTo>
                  <a:lnTo>
                    <a:pt x="609219" y="343979"/>
                  </a:lnTo>
                  <a:lnTo>
                    <a:pt x="614553" y="342150"/>
                  </a:lnTo>
                  <a:lnTo>
                    <a:pt x="628789" y="342150"/>
                  </a:lnTo>
                  <a:lnTo>
                    <a:pt x="633882" y="343090"/>
                  </a:lnTo>
                  <a:lnTo>
                    <a:pt x="640803" y="346837"/>
                  </a:lnTo>
                  <a:lnTo>
                    <a:pt x="642543" y="350253"/>
                  </a:lnTo>
                  <a:lnTo>
                    <a:pt x="642543" y="359232"/>
                  </a:lnTo>
                  <a:lnTo>
                    <a:pt x="642429" y="359384"/>
                  </a:lnTo>
                  <a:lnTo>
                    <a:pt x="642429" y="381558"/>
                  </a:lnTo>
                  <a:lnTo>
                    <a:pt x="627646" y="419061"/>
                  </a:lnTo>
                  <a:lnTo>
                    <a:pt x="621322" y="421055"/>
                  </a:lnTo>
                  <a:lnTo>
                    <a:pt x="610133" y="421055"/>
                  </a:lnTo>
                  <a:lnTo>
                    <a:pt x="606450" y="419862"/>
                  </a:lnTo>
                  <a:lnTo>
                    <a:pt x="600417" y="415061"/>
                  </a:lnTo>
                  <a:lnTo>
                    <a:pt x="598906" y="411175"/>
                  </a:lnTo>
                  <a:lnTo>
                    <a:pt x="598906" y="399745"/>
                  </a:lnTo>
                  <a:lnTo>
                    <a:pt x="601370" y="395274"/>
                  </a:lnTo>
                  <a:lnTo>
                    <a:pt x="609219" y="390702"/>
                  </a:lnTo>
                  <a:lnTo>
                    <a:pt x="614019" y="389267"/>
                  </a:lnTo>
                  <a:lnTo>
                    <a:pt x="631469" y="386092"/>
                  </a:lnTo>
                  <a:lnTo>
                    <a:pt x="634288" y="385381"/>
                  </a:lnTo>
                  <a:lnTo>
                    <a:pt x="638390" y="383832"/>
                  </a:lnTo>
                  <a:lnTo>
                    <a:pt x="640410" y="382816"/>
                  </a:lnTo>
                  <a:lnTo>
                    <a:pt x="642429" y="381558"/>
                  </a:lnTo>
                  <a:lnTo>
                    <a:pt x="642429" y="359384"/>
                  </a:lnTo>
                  <a:lnTo>
                    <a:pt x="640283" y="362216"/>
                  </a:lnTo>
                  <a:lnTo>
                    <a:pt x="635774" y="364134"/>
                  </a:lnTo>
                  <a:lnTo>
                    <a:pt x="633247" y="365239"/>
                  </a:lnTo>
                  <a:lnTo>
                    <a:pt x="629069" y="366153"/>
                  </a:lnTo>
                  <a:lnTo>
                    <a:pt x="612444" y="368223"/>
                  </a:lnTo>
                  <a:lnTo>
                    <a:pt x="603846" y="369570"/>
                  </a:lnTo>
                  <a:lnTo>
                    <a:pt x="568553" y="397764"/>
                  </a:lnTo>
                  <a:lnTo>
                    <a:pt x="567474" y="408101"/>
                  </a:lnTo>
                  <a:lnTo>
                    <a:pt x="568147" y="416179"/>
                  </a:lnTo>
                  <a:lnTo>
                    <a:pt x="597446" y="443306"/>
                  </a:lnTo>
                  <a:lnTo>
                    <a:pt x="605294" y="443890"/>
                  </a:lnTo>
                  <a:lnTo>
                    <a:pt x="613867" y="443890"/>
                  </a:lnTo>
                  <a:lnTo>
                    <a:pt x="621563" y="441947"/>
                  </a:lnTo>
                  <a:lnTo>
                    <a:pt x="634060" y="434721"/>
                  </a:lnTo>
                  <a:lnTo>
                    <a:pt x="639089" y="430707"/>
                  </a:lnTo>
                  <a:lnTo>
                    <a:pt x="643445" y="425996"/>
                  </a:lnTo>
                  <a:lnTo>
                    <a:pt x="643661" y="428701"/>
                  </a:lnTo>
                  <a:lnTo>
                    <a:pt x="643953" y="431126"/>
                  </a:lnTo>
                  <a:lnTo>
                    <a:pt x="644690" y="435368"/>
                  </a:lnTo>
                  <a:lnTo>
                    <a:pt x="645350" y="437629"/>
                  </a:lnTo>
                  <a:lnTo>
                    <a:pt x="646303" y="440055"/>
                  </a:lnTo>
                  <a:lnTo>
                    <a:pt x="680529" y="440055"/>
                  </a:lnTo>
                  <a:lnTo>
                    <a:pt x="680529" y="435305"/>
                  </a:lnTo>
                  <a:close/>
                </a:path>
                <a:path w="1136650" h="753110">
                  <a:moveTo>
                    <a:pt x="716203" y="643864"/>
                  </a:moveTo>
                  <a:lnTo>
                    <a:pt x="706056" y="606386"/>
                  </a:lnTo>
                  <a:lnTo>
                    <a:pt x="683196" y="585279"/>
                  </a:lnTo>
                  <a:lnTo>
                    <a:pt x="683196" y="643978"/>
                  </a:lnTo>
                  <a:lnTo>
                    <a:pt x="682726" y="652500"/>
                  </a:lnTo>
                  <a:lnTo>
                    <a:pt x="663829" y="681685"/>
                  </a:lnTo>
                  <a:lnTo>
                    <a:pt x="645464" y="681685"/>
                  </a:lnTo>
                  <a:lnTo>
                    <a:pt x="625995" y="643864"/>
                  </a:lnTo>
                  <a:lnTo>
                    <a:pt x="626452" y="635457"/>
                  </a:lnTo>
                  <a:lnTo>
                    <a:pt x="645464" y="606386"/>
                  </a:lnTo>
                  <a:lnTo>
                    <a:pt x="663829" y="606386"/>
                  </a:lnTo>
                  <a:lnTo>
                    <a:pt x="683196" y="643978"/>
                  </a:lnTo>
                  <a:lnTo>
                    <a:pt x="683196" y="585279"/>
                  </a:lnTo>
                  <a:lnTo>
                    <a:pt x="681786" y="584479"/>
                  </a:lnTo>
                  <a:lnTo>
                    <a:pt x="669226" y="580898"/>
                  </a:lnTo>
                  <a:lnTo>
                    <a:pt x="654697" y="579704"/>
                  </a:lnTo>
                  <a:lnTo>
                    <a:pt x="640181" y="580898"/>
                  </a:lnTo>
                  <a:lnTo>
                    <a:pt x="601776" y="608749"/>
                  </a:lnTo>
                  <a:lnTo>
                    <a:pt x="593204" y="643864"/>
                  </a:lnTo>
                  <a:lnTo>
                    <a:pt x="594156" y="656615"/>
                  </a:lnTo>
                  <a:lnTo>
                    <a:pt x="617042" y="697344"/>
                  </a:lnTo>
                  <a:lnTo>
                    <a:pt x="654697" y="707910"/>
                  </a:lnTo>
                  <a:lnTo>
                    <a:pt x="669226" y="706742"/>
                  </a:lnTo>
                  <a:lnTo>
                    <a:pt x="681786" y="703211"/>
                  </a:lnTo>
                  <a:lnTo>
                    <a:pt x="692365" y="697344"/>
                  </a:lnTo>
                  <a:lnTo>
                    <a:pt x="700963" y="689114"/>
                  </a:lnTo>
                  <a:lnTo>
                    <a:pt x="705980" y="681685"/>
                  </a:lnTo>
                  <a:lnTo>
                    <a:pt x="707631" y="679246"/>
                  </a:lnTo>
                  <a:lnTo>
                    <a:pt x="712393" y="668401"/>
                  </a:lnTo>
                  <a:lnTo>
                    <a:pt x="715251" y="656615"/>
                  </a:lnTo>
                  <a:lnTo>
                    <a:pt x="716203" y="643864"/>
                  </a:lnTo>
                  <a:close/>
                </a:path>
                <a:path w="1136650" h="753110">
                  <a:moveTo>
                    <a:pt x="756310" y="320890"/>
                  </a:moveTo>
                  <a:lnTo>
                    <a:pt x="736866" y="320890"/>
                  </a:lnTo>
                  <a:lnTo>
                    <a:pt x="736866" y="286981"/>
                  </a:lnTo>
                  <a:lnTo>
                    <a:pt x="705662" y="286981"/>
                  </a:lnTo>
                  <a:lnTo>
                    <a:pt x="705662" y="320890"/>
                  </a:lnTo>
                  <a:lnTo>
                    <a:pt x="688924" y="320890"/>
                  </a:lnTo>
                  <a:lnTo>
                    <a:pt x="688924" y="343052"/>
                  </a:lnTo>
                  <a:lnTo>
                    <a:pt x="705662" y="343052"/>
                  </a:lnTo>
                  <a:lnTo>
                    <a:pt x="705662" y="424726"/>
                  </a:lnTo>
                  <a:lnTo>
                    <a:pt x="707428" y="430288"/>
                  </a:lnTo>
                  <a:lnTo>
                    <a:pt x="741413" y="441629"/>
                  </a:lnTo>
                  <a:lnTo>
                    <a:pt x="756310" y="440956"/>
                  </a:lnTo>
                  <a:lnTo>
                    <a:pt x="756310" y="417893"/>
                  </a:lnTo>
                  <a:lnTo>
                    <a:pt x="756310" y="417436"/>
                  </a:lnTo>
                  <a:lnTo>
                    <a:pt x="755281" y="417588"/>
                  </a:lnTo>
                  <a:lnTo>
                    <a:pt x="754240" y="417703"/>
                  </a:lnTo>
                  <a:lnTo>
                    <a:pt x="752119" y="417855"/>
                  </a:lnTo>
                  <a:lnTo>
                    <a:pt x="751103" y="417893"/>
                  </a:lnTo>
                  <a:lnTo>
                    <a:pt x="743788" y="417893"/>
                  </a:lnTo>
                  <a:lnTo>
                    <a:pt x="739978" y="417283"/>
                  </a:lnTo>
                  <a:lnTo>
                    <a:pt x="737489" y="414845"/>
                  </a:lnTo>
                  <a:lnTo>
                    <a:pt x="736866" y="411772"/>
                  </a:lnTo>
                  <a:lnTo>
                    <a:pt x="736866" y="343052"/>
                  </a:lnTo>
                  <a:lnTo>
                    <a:pt x="756310" y="343052"/>
                  </a:lnTo>
                  <a:lnTo>
                    <a:pt x="756310" y="320890"/>
                  </a:lnTo>
                  <a:close/>
                </a:path>
                <a:path w="1136650" h="753110">
                  <a:moveTo>
                    <a:pt x="799998" y="163703"/>
                  </a:moveTo>
                  <a:lnTo>
                    <a:pt x="769264" y="112268"/>
                  </a:lnTo>
                  <a:lnTo>
                    <a:pt x="755535" y="89268"/>
                  </a:lnTo>
                  <a:lnTo>
                    <a:pt x="755205" y="88722"/>
                  </a:lnTo>
                  <a:lnTo>
                    <a:pt x="798334" y="43865"/>
                  </a:lnTo>
                  <a:lnTo>
                    <a:pt x="759206" y="43865"/>
                  </a:lnTo>
                  <a:lnTo>
                    <a:pt x="719505" y="89268"/>
                  </a:lnTo>
                  <a:lnTo>
                    <a:pt x="719505" y="1574"/>
                  </a:lnTo>
                  <a:lnTo>
                    <a:pt x="688530" y="1574"/>
                  </a:lnTo>
                  <a:lnTo>
                    <a:pt x="688530" y="163703"/>
                  </a:lnTo>
                  <a:lnTo>
                    <a:pt x="719505" y="163703"/>
                  </a:lnTo>
                  <a:lnTo>
                    <a:pt x="719505" y="125806"/>
                  </a:lnTo>
                  <a:lnTo>
                    <a:pt x="732548" y="112268"/>
                  </a:lnTo>
                  <a:lnTo>
                    <a:pt x="761707" y="163703"/>
                  </a:lnTo>
                  <a:lnTo>
                    <a:pt x="799998" y="163703"/>
                  </a:lnTo>
                  <a:close/>
                </a:path>
                <a:path w="1136650" h="753110">
                  <a:moveTo>
                    <a:pt x="807961" y="580834"/>
                  </a:moveTo>
                  <a:lnTo>
                    <a:pt x="805675" y="580707"/>
                  </a:lnTo>
                  <a:lnTo>
                    <a:pt x="804862" y="580631"/>
                  </a:lnTo>
                  <a:lnTo>
                    <a:pt x="803770" y="580618"/>
                  </a:lnTo>
                  <a:lnTo>
                    <a:pt x="794372" y="580618"/>
                  </a:lnTo>
                  <a:lnTo>
                    <a:pt x="786726" y="583069"/>
                  </a:lnTo>
                  <a:lnTo>
                    <a:pt x="780846" y="587984"/>
                  </a:lnTo>
                  <a:lnTo>
                    <a:pt x="777252" y="590931"/>
                  </a:lnTo>
                  <a:lnTo>
                    <a:pt x="773023" y="596392"/>
                  </a:lnTo>
                  <a:lnTo>
                    <a:pt x="768172" y="604393"/>
                  </a:lnTo>
                  <a:lnTo>
                    <a:pt x="768172" y="583323"/>
                  </a:lnTo>
                  <a:lnTo>
                    <a:pt x="738327" y="583323"/>
                  </a:lnTo>
                  <a:lnTo>
                    <a:pt x="738327" y="703846"/>
                  </a:lnTo>
                  <a:lnTo>
                    <a:pt x="769759" y="703846"/>
                  </a:lnTo>
                  <a:lnTo>
                    <a:pt x="769759" y="636651"/>
                  </a:lnTo>
                  <a:lnTo>
                    <a:pt x="770966" y="629500"/>
                  </a:lnTo>
                  <a:lnTo>
                    <a:pt x="798906" y="612495"/>
                  </a:lnTo>
                  <a:lnTo>
                    <a:pt x="799871" y="612495"/>
                  </a:lnTo>
                  <a:lnTo>
                    <a:pt x="801116" y="612533"/>
                  </a:lnTo>
                  <a:lnTo>
                    <a:pt x="804214" y="612724"/>
                  </a:lnTo>
                  <a:lnTo>
                    <a:pt x="805980" y="612902"/>
                  </a:lnTo>
                  <a:lnTo>
                    <a:pt x="807961" y="613168"/>
                  </a:lnTo>
                  <a:lnTo>
                    <a:pt x="807961" y="612495"/>
                  </a:lnTo>
                  <a:lnTo>
                    <a:pt x="807961" y="604393"/>
                  </a:lnTo>
                  <a:lnTo>
                    <a:pt x="807961" y="580834"/>
                  </a:lnTo>
                  <a:close/>
                </a:path>
                <a:path w="1136650" h="753110">
                  <a:moveTo>
                    <a:pt x="808761" y="319532"/>
                  </a:moveTo>
                  <a:lnTo>
                    <a:pt x="776884" y="319532"/>
                  </a:lnTo>
                  <a:lnTo>
                    <a:pt x="776884" y="440055"/>
                  </a:lnTo>
                  <a:lnTo>
                    <a:pt x="808761" y="440055"/>
                  </a:lnTo>
                  <a:lnTo>
                    <a:pt x="808761" y="319532"/>
                  </a:lnTo>
                  <a:close/>
                </a:path>
                <a:path w="1136650" h="753110">
                  <a:moveTo>
                    <a:pt x="808761" y="276352"/>
                  </a:moveTo>
                  <a:lnTo>
                    <a:pt x="776884" y="276352"/>
                  </a:lnTo>
                  <a:lnTo>
                    <a:pt x="776884" y="305295"/>
                  </a:lnTo>
                  <a:lnTo>
                    <a:pt x="808761" y="305295"/>
                  </a:lnTo>
                  <a:lnTo>
                    <a:pt x="808761" y="276352"/>
                  </a:lnTo>
                  <a:close/>
                </a:path>
                <a:path w="1136650" h="753110">
                  <a:moveTo>
                    <a:pt x="858875" y="583323"/>
                  </a:moveTo>
                  <a:lnTo>
                    <a:pt x="826998" y="583323"/>
                  </a:lnTo>
                  <a:lnTo>
                    <a:pt x="826998" y="703846"/>
                  </a:lnTo>
                  <a:lnTo>
                    <a:pt x="858875" y="703846"/>
                  </a:lnTo>
                  <a:lnTo>
                    <a:pt x="858875" y="583323"/>
                  </a:lnTo>
                  <a:close/>
                </a:path>
                <a:path w="1136650" h="753110">
                  <a:moveTo>
                    <a:pt x="858875" y="540143"/>
                  </a:moveTo>
                  <a:lnTo>
                    <a:pt x="826998" y="540143"/>
                  </a:lnTo>
                  <a:lnTo>
                    <a:pt x="826998" y="569087"/>
                  </a:lnTo>
                  <a:lnTo>
                    <a:pt x="858875" y="569087"/>
                  </a:lnTo>
                  <a:lnTo>
                    <a:pt x="858875" y="540143"/>
                  </a:lnTo>
                  <a:close/>
                </a:path>
                <a:path w="1136650" h="753110">
                  <a:moveTo>
                    <a:pt x="955014" y="380072"/>
                  </a:moveTo>
                  <a:lnTo>
                    <a:pt x="944867" y="342595"/>
                  </a:lnTo>
                  <a:lnTo>
                    <a:pt x="922007" y="321487"/>
                  </a:lnTo>
                  <a:lnTo>
                    <a:pt x="922007" y="380187"/>
                  </a:lnTo>
                  <a:lnTo>
                    <a:pt x="921550" y="388708"/>
                  </a:lnTo>
                  <a:lnTo>
                    <a:pt x="902639" y="417893"/>
                  </a:lnTo>
                  <a:lnTo>
                    <a:pt x="884275" y="417893"/>
                  </a:lnTo>
                  <a:lnTo>
                    <a:pt x="864806" y="380072"/>
                  </a:lnTo>
                  <a:lnTo>
                    <a:pt x="865263" y="371665"/>
                  </a:lnTo>
                  <a:lnTo>
                    <a:pt x="884275" y="342595"/>
                  </a:lnTo>
                  <a:lnTo>
                    <a:pt x="902639" y="342595"/>
                  </a:lnTo>
                  <a:lnTo>
                    <a:pt x="922007" y="380187"/>
                  </a:lnTo>
                  <a:lnTo>
                    <a:pt x="922007" y="321487"/>
                  </a:lnTo>
                  <a:lnTo>
                    <a:pt x="920597" y="320687"/>
                  </a:lnTo>
                  <a:lnTo>
                    <a:pt x="908037" y="317106"/>
                  </a:lnTo>
                  <a:lnTo>
                    <a:pt x="893521" y="315925"/>
                  </a:lnTo>
                  <a:lnTo>
                    <a:pt x="878992" y="317106"/>
                  </a:lnTo>
                  <a:lnTo>
                    <a:pt x="840587" y="344957"/>
                  </a:lnTo>
                  <a:lnTo>
                    <a:pt x="832015" y="380072"/>
                  </a:lnTo>
                  <a:lnTo>
                    <a:pt x="832967" y="392823"/>
                  </a:lnTo>
                  <a:lnTo>
                    <a:pt x="855853" y="433552"/>
                  </a:lnTo>
                  <a:lnTo>
                    <a:pt x="893521" y="444119"/>
                  </a:lnTo>
                  <a:lnTo>
                    <a:pt x="908037" y="442950"/>
                  </a:lnTo>
                  <a:lnTo>
                    <a:pt x="944803" y="417893"/>
                  </a:lnTo>
                  <a:lnTo>
                    <a:pt x="954062" y="392823"/>
                  </a:lnTo>
                  <a:lnTo>
                    <a:pt x="955014" y="380072"/>
                  </a:lnTo>
                  <a:close/>
                </a:path>
                <a:path w="1136650" h="753110">
                  <a:moveTo>
                    <a:pt x="998575" y="622833"/>
                  </a:moveTo>
                  <a:lnTo>
                    <a:pt x="997826" y="612330"/>
                  </a:lnTo>
                  <a:lnTo>
                    <a:pt x="996467" y="606844"/>
                  </a:lnTo>
                  <a:lnTo>
                    <a:pt x="995616" y="603427"/>
                  </a:lnTo>
                  <a:lnTo>
                    <a:pt x="994549" y="601319"/>
                  </a:lnTo>
                  <a:lnTo>
                    <a:pt x="991920" y="596112"/>
                  </a:lnTo>
                  <a:lnTo>
                    <a:pt x="956322" y="580618"/>
                  </a:lnTo>
                  <a:lnTo>
                    <a:pt x="949210" y="581075"/>
                  </a:lnTo>
                  <a:lnTo>
                    <a:pt x="920343" y="601319"/>
                  </a:lnTo>
                  <a:lnTo>
                    <a:pt x="920343" y="583780"/>
                  </a:lnTo>
                  <a:lnTo>
                    <a:pt x="889812" y="583780"/>
                  </a:lnTo>
                  <a:lnTo>
                    <a:pt x="889812" y="703846"/>
                  </a:lnTo>
                  <a:lnTo>
                    <a:pt x="921245" y="703846"/>
                  </a:lnTo>
                  <a:lnTo>
                    <a:pt x="921245" y="631304"/>
                  </a:lnTo>
                  <a:lnTo>
                    <a:pt x="922274" y="625195"/>
                  </a:lnTo>
                  <a:lnTo>
                    <a:pt x="946150" y="606844"/>
                  </a:lnTo>
                  <a:lnTo>
                    <a:pt x="954786" y="606844"/>
                  </a:lnTo>
                  <a:lnTo>
                    <a:pt x="960640" y="609930"/>
                  </a:lnTo>
                  <a:lnTo>
                    <a:pt x="965403" y="619493"/>
                  </a:lnTo>
                  <a:lnTo>
                    <a:pt x="966241" y="624357"/>
                  </a:lnTo>
                  <a:lnTo>
                    <a:pt x="966241" y="703846"/>
                  </a:lnTo>
                  <a:lnTo>
                    <a:pt x="998575" y="703846"/>
                  </a:lnTo>
                  <a:lnTo>
                    <a:pt x="998575" y="622833"/>
                  </a:lnTo>
                  <a:close/>
                </a:path>
                <a:path w="1136650" h="753110">
                  <a:moveTo>
                    <a:pt x="1086573" y="359054"/>
                  </a:moveTo>
                  <a:lnTo>
                    <a:pt x="1085837" y="348538"/>
                  </a:lnTo>
                  <a:lnTo>
                    <a:pt x="1084465" y="343052"/>
                  </a:lnTo>
                  <a:lnTo>
                    <a:pt x="1083614" y="339636"/>
                  </a:lnTo>
                  <a:lnTo>
                    <a:pt x="1044321" y="316826"/>
                  </a:lnTo>
                  <a:lnTo>
                    <a:pt x="1037221" y="317284"/>
                  </a:lnTo>
                  <a:lnTo>
                    <a:pt x="1008341" y="337527"/>
                  </a:lnTo>
                  <a:lnTo>
                    <a:pt x="1008341" y="319989"/>
                  </a:lnTo>
                  <a:lnTo>
                    <a:pt x="977823" y="319989"/>
                  </a:lnTo>
                  <a:lnTo>
                    <a:pt x="977823" y="440055"/>
                  </a:lnTo>
                  <a:lnTo>
                    <a:pt x="1009243" y="440055"/>
                  </a:lnTo>
                  <a:lnTo>
                    <a:pt x="1009243" y="367512"/>
                  </a:lnTo>
                  <a:lnTo>
                    <a:pt x="1010272" y="361403"/>
                  </a:lnTo>
                  <a:lnTo>
                    <a:pt x="1034161" y="343052"/>
                  </a:lnTo>
                  <a:lnTo>
                    <a:pt x="1042797" y="343052"/>
                  </a:lnTo>
                  <a:lnTo>
                    <a:pt x="1048651" y="346138"/>
                  </a:lnTo>
                  <a:lnTo>
                    <a:pt x="1053401" y="355701"/>
                  </a:lnTo>
                  <a:lnTo>
                    <a:pt x="1054239" y="360565"/>
                  </a:lnTo>
                  <a:lnTo>
                    <a:pt x="1054239" y="440055"/>
                  </a:lnTo>
                  <a:lnTo>
                    <a:pt x="1086573" y="440055"/>
                  </a:lnTo>
                  <a:lnTo>
                    <a:pt x="1086573" y="359054"/>
                  </a:lnTo>
                  <a:close/>
                </a:path>
                <a:path w="1136650" h="753110">
                  <a:moveTo>
                    <a:pt x="1136459" y="583323"/>
                  </a:moveTo>
                  <a:lnTo>
                    <a:pt x="1105712" y="583323"/>
                  </a:lnTo>
                  <a:lnTo>
                    <a:pt x="1105712" y="600837"/>
                  </a:lnTo>
                  <a:lnTo>
                    <a:pt x="1105255" y="600138"/>
                  </a:lnTo>
                  <a:lnTo>
                    <a:pt x="1105255" y="643191"/>
                  </a:lnTo>
                  <a:lnTo>
                    <a:pt x="1104785" y="651675"/>
                  </a:lnTo>
                  <a:lnTo>
                    <a:pt x="1086370" y="678065"/>
                  </a:lnTo>
                  <a:lnTo>
                    <a:pt x="1079030" y="678065"/>
                  </a:lnTo>
                  <a:lnTo>
                    <a:pt x="1052576" y="636092"/>
                  </a:lnTo>
                  <a:lnTo>
                    <a:pt x="1053680" y="629285"/>
                  </a:lnTo>
                  <a:lnTo>
                    <a:pt x="1086777" y="608203"/>
                  </a:lnTo>
                  <a:lnTo>
                    <a:pt x="1105255" y="643191"/>
                  </a:lnTo>
                  <a:lnTo>
                    <a:pt x="1105255" y="600138"/>
                  </a:lnTo>
                  <a:lnTo>
                    <a:pt x="1077442" y="580618"/>
                  </a:lnTo>
                  <a:lnTo>
                    <a:pt x="1071410" y="580618"/>
                  </a:lnTo>
                  <a:lnTo>
                    <a:pt x="1033589" y="598868"/>
                  </a:lnTo>
                  <a:lnTo>
                    <a:pt x="1020241" y="643940"/>
                  </a:lnTo>
                  <a:lnTo>
                    <a:pt x="1021105" y="657123"/>
                  </a:lnTo>
                  <a:lnTo>
                    <a:pt x="1041603" y="695134"/>
                  </a:lnTo>
                  <a:lnTo>
                    <a:pt x="1071143" y="704291"/>
                  </a:lnTo>
                  <a:lnTo>
                    <a:pt x="1078293" y="703846"/>
                  </a:lnTo>
                  <a:lnTo>
                    <a:pt x="1105255" y="685634"/>
                  </a:lnTo>
                  <a:lnTo>
                    <a:pt x="1105255" y="704811"/>
                  </a:lnTo>
                  <a:lnTo>
                    <a:pt x="1078750" y="729170"/>
                  </a:lnTo>
                  <a:lnTo>
                    <a:pt x="1070724" y="729170"/>
                  </a:lnTo>
                  <a:lnTo>
                    <a:pt x="1065022" y="727735"/>
                  </a:lnTo>
                  <a:lnTo>
                    <a:pt x="1061631" y="724877"/>
                  </a:lnTo>
                  <a:lnTo>
                    <a:pt x="1059637" y="723265"/>
                  </a:lnTo>
                  <a:lnTo>
                    <a:pt x="1058202" y="720623"/>
                  </a:lnTo>
                  <a:lnTo>
                    <a:pt x="1057325" y="716953"/>
                  </a:lnTo>
                  <a:lnTo>
                    <a:pt x="1023175" y="716953"/>
                  </a:lnTo>
                  <a:lnTo>
                    <a:pt x="1047115" y="747839"/>
                  </a:lnTo>
                  <a:lnTo>
                    <a:pt x="1076947" y="752906"/>
                  </a:lnTo>
                  <a:lnTo>
                    <a:pt x="1094498" y="751636"/>
                  </a:lnTo>
                  <a:lnTo>
                    <a:pt x="1108964" y="747826"/>
                  </a:lnTo>
                  <a:lnTo>
                    <a:pt x="1120343" y="741476"/>
                  </a:lnTo>
                  <a:lnTo>
                    <a:pt x="1128623" y="732586"/>
                  </a:lnTo>
                  <a:lnTo>
                    <a:pt x="1130388" y="729170"/>
                  </a:lnTo>
                  <a:lnTo>
                    <a:pt x="1132052" y="725970"/>
                  </a:lnTo>
                  <a:lnTo>
                    <a:pt x="1134503" y="717905"/>
                  </a:lnTo>
                  <a:lnTo>
                    <a:pt x="1135964" y="708418"/>
                  </a:lnTo>
                  <a:lnTo>
                    <a:pt x="1136332" y="700227"/>
                  </a:lnTo>
                  <a:lnTo>
                    <a:pt x="1136459" y="685634"/>
                  </a:lnTo>
                  <a:lnTo>
                    <a:pt x="1136459" y="678065"/>
                  </a:lnTo>
                  <a:lnTo>
                    <a:pt x="1136459" y="608203"/>
                  </a:lnTo>
                  <a:lnTo>
                    <a:pt x="1136459" y="600837"/>
                  </a:lnTo>
                  <a:lnTo>
                    <a:pt x="1136459" y="583323"/>
                  </a:lnTo>
                  <a:close/>
                </a:path>
              </a:pathLst>
            </a:custGeom>
            <a:solidFill>
              <a:srgbClr val="000000"/>
            </a:solidFill>
          </p:spPr>
          <p:txBody>
            <a:bodyPr wrap="square" lIns="0" tIns="0" rIns="0" bIns="0" rtlCol="0"/>
            <a:lstStyle/>
            <a:p>
              <a:endParaRPr sz="1060"/>
            </a:p>
          </p:txBody>
        </p:sp>
        <p:pic>
          <p:nvPicPr>
            <p:cNvPr id="22" name="object 22"/>
            <p:cNvPicPr/>
            <p:nvPr/>
          </p:nvPicPr>
          <p:blipFill>
            <a:blip r:embed="rId12" cstate="print"/>
            <a:stretch>
              <a:fillRect/>
            </a:stretch>
          </p:blipFill>
          <p:spPr>
            <a:xfrm>
              <a:off x="6821903" y="4023986"/>
              <a:ext cx="147379" cy="166188"/>
            </a:xfrm>
            <a:prstGeom prst="rect">
              <a:avLst/>
            </a:prstGeom>
          </p:spPr>
        </p:pic>
        <p:pic>
          <p:nvPicPr>
            <p:cNvPr id="23" name="object 23"/>
            <p:cNvPicPr/>
            <p:nvPr/>
          </p:nvPicPr>
          <p:blipFill>
            <a:blip r:embed="rId13" cstate="print"/>
            <a:stretch>
              <a:fillRect/>
            </a:stretch>
          </p:blipFill>
          <p:spPr>
            <a:xfrm>
              <a:off x="6198536" y="4287098"/>
              <a:ext cx="1359644" cy="211862"/>
            </a:xfrm>
            <a:prstGeom prst="rect">
              <a:avLst/>
            </a:prstGeom>
          </p:spPr>
        </p:pic>
      </p:grpSp>
      <p:sp>
        <p:nvSpPr>
          <p:cNvPr id="25" name="object 25"/>
          <p:cNvSpPr txBox="1">
            <a:spLocks noGrp="1"/>
          </p:cNvSpPr>
          <p:nvPr>
            <p:ph type="sldNum" sz="quarter" idx="7"/>
          </p:nvPr>
        </p:nvSpPr>
        <p:spPr>
          <a:xfrm>
            <a:off x="7563139" y="3627783"/>
            <a:ext cx="415371" cy="102592"/>
          </a:xfrm>
          <a:prstGeom prst="rect">
            <a:avLst/>
          </a:prstGeom>
        </p:spPr>
        <p:txBody>
          <a:bodyPr spcFirstLastPara="1" vert="horz" wrap="square" lIns="0" tIns="0" rIns="0" bIns="0" rtlCol="0" anchor="ctr" anchorCtr="0">
            <a:spAutoFit/>
          </a:bodyPr>
          <a:lstStyle/>
          <a:p>
            <a:pPr marL="28842">
              <a:lnSpc>
                <a:spcPts val="795"/>
              </a:lnSpc>
            </a:pPr>
            <a:fld id="{81D60167-4931-47E6-BA6A-407CBD079E47}" type="slidenum">
              <a:rPr spc="-19" dirty="0"/>
              <a:pPr marL="28842">
                <a:lnSpc>
                  <a:spcPts val="795"/>
                </a:lnSpc>
              </a:pPr>
              <a:t>24</a:t>
            </a:fld>
            <a:endParaRPr spc="-19"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79385" y="193584"/>
            <a:ext cx="6262142" cy="780663"/>
          </a:xfrm>
          <a:prstGeom prst="rect">
            <a:avLst/>
          </a:prstGeom>
        </p:spPr>
        <p:txBody>
          <a:bodyPr spcFirstLastPara="1" vert="horz" wrap="square" lIns="0" tIns="303213" rIns="0" bIns="0" rtlCol="0" anchor="b" anchorCtr="0">
            <a:spAutoFit/>
          </a:bodyPr>
          <a:lstStyle/>
          <a:p>
            <a:pPr marL="66336">
              <a:spcBef>
                <a:spcPts val="79"/>
              </a:spcBef>
            </a:pPr>
            <a:r>
              <a:rPr dirty="0">
                <a:solidFill>
                  <a:schemeClr val="bg1"/>
                </a:solidFill>
              </a:rPr>
              <a:t>Building</a:t>
            </a:r>
            <a:r>
              <a:rPr spc="-4" dirty="0">
                <a:solidFill>
                  <a:schemeClr val="bg1"/>
                </a:solidFill>
              </a:rPr>
              <a:t> </a:t>
            </a:r>
            <a:r>
              <a:rPr dirty="0">
                <a:solidFill>
                  <a:schemeClr val="bg1"/>
                </a:solidFill>
              </a:rPr>
              <a:t>the</a:t>
            </a:r>
            <a:r>
              <a:rPr spc="-4" dirty="0">
                <a:solidFill>
                  <a:schemeClr val="bg1"/>
                </a:solidFill>
              </a:rPr>
              <a:t> </a:t>
            </a:r>
            <a:r>
              <a:rPr dirty="0">
                <a:solidFill>
                  <a:schemeClr val="bg1"/>
                </a:solidFill>
              </a:rPr>
              <a:t>Risk</a:t>
            </a:r>
            <a:r>
              <a:rPr spc="-4" dirty="0">
                <a:solidFill>
                  <a:schemeClr val="bg1"/>
                </a:solidFill>
              </a:rPr>
              <a:t> </a:t>
            </a:r>
            <a:r>
              <a:rPr spc="-8" dirty="0">
                <a:solidFill>
                  <a:schemeClr val="bg1"/>
                </a:solidFill>
              </a:rPr>
              <a:t>Table</a:t>
            </a:r>
          </a:p>
        </p:txBody>
      </p:sp>
      <p:sp>
        <p:nvSpPr>
          <p:cNvPr id="4" name="object 4"/>
          <p:cNvSpPr txBox="1">
            <a:spLocks noGrp="1"/>
          </p:cNvSpPr>
          <p:nvPr>
            <p:ph type="ftr" sz="quarter" idx="5"/>
          </p:nvPr>
        </p:nvSpPr>
        <p:spPr>
          <a:xfrm>
            <a:off x="1208273" y="6311362"/>
            <a:ext cx="5256530" cy="302259"/>
          </a:xfrm>
          <a:prstGeom prst="rect">
            <a:avLst/>
          </a:prstGeom>
        </p:spPr>
        <p:txBody>
          <a:bodyPr vert="horz" wrap="square" lIns="0" tIns="0" rIns="0" bIns="0" rtlCol="0">
            <a:spAutoFit/>
          </a:bodyPr>
          <a:lstStyle>
            <a:defPPr>
              <a:defRPr kern="0"/>
            </a:defPPr>
            <a:lvl1pPr>
              <a:defRPr sz="950" b="0" i="1">
                <a:solidFill>
                  <a:schemeClr val="tx1"/>
                </a:solidFill>
                <a:latin typeface="Arial"/>
                <a:cs typeface="Arial"/>
              </a:defRPr>
            </a:lvl1pPr>
          </a:lstStyle>
          <a:p>
            <a:pPr marL="12700">
              <a:lnSpc>
                <a:spcPts val="1050"/>
              </a:lnSpc>
            </a:pPr>
            <a:r>
              <a:rPr lang="en-GB" i="0"/>
              <a:t>These</a:t>
            </a:r>
            <a:r>
              <a:rPr lang="en-GB" i="0" spc="135"/>
              <a:t> </a:t>
            </a:r>
            <a:r>
              <a:rPr lang="en-GB" i="0"/>
              <a:t>slides</a:t>
            </a:r>
            <a:r>
              <a:rPr lang="en-GB" i="0" spc="140"/>
              <a:t> </a:t>
            </a:r>
            <a:r>
              <a:rPr lang="en-GB" i="0"/>
              <a:t>are</a:t>
            </a:r>
            <a:r>
              <a:rPr lang="en-GB" i="0" spc="135"/>
              <a:t> </a:t>
            </a:r>
            <a:r>
              <a:rPr lang="en-GB" i="0"/>
              <a:t>designed</a:t>
            </a:r>
            <a:r>
              <a:rPr lang="en-GB" i="0" spc="140"/>
              <a:t> </a:t>
            </a:r>
            <a:r>
              <a:rPr lang="en-GB" i="0"/>
              <a:t>to</a:t>
            </a:r>
            <a:r>
              <a:rPr lang="en-GB" i="0" spc="135"/>
              <a:t> </a:t>
            </a:r>
            <a:r>
              <a:rPr lang="en-GB" i="0"/>
              <a:t>accompany</a:t>
            </a:r>
            <a:r>
              <a:rPr lang="en-GB" i="0" spc="140"/>
              <a:t> </a:t>
            </a:r>
            <a:r>
              <a:rPr lang="en-GB"/>
              <a:t>Software</a:t>
            </a:r>
            <a:r>
              <a:rPr lang="en-GB" spc="140"/>
              <a:t> </a:t>
            </a:r>
            <a:r>
              <a:rPr lang="en-GB"/>
              <a:t>Engineering:</a:t>
            </a:r>
            <a:r>
              <a:rPr lang="en-GB" spc="55"/>
              <a:t> </a:t>
            </a:r>
            <a:r>
              <a:rPr lang="en-GB"/>
              <a:t>A</a:t>
            </a:r>
            <a:r>
              <a:rPr lang="en-GB" spc="55"/>
              <a:t> </a:t>
            </a:r>
            <a:r>
              <a:rPr lang="en-GB"/>
              <a:t>Practitionerʼs</a:t>
            </a:r>
            <a:r>
              <a:rPr lang="en-GB" spc="60"/>
              <a:t> </a:t>
            </a:r>
            <a:r>
              <a:rPr lang="en-GB"/>
              <a:t>Approach,</a:t>
            </a:r>
            <a:r>
              <a:rPr lang="en-GB" spc="135"/>
              <a:t> </a:t>
            </a:r>
            <a:r>
              <a:rPr lang="en-GB" spc="-25"/>
              <a:t>7/e</a:t>
            </a:r>
          </a:p>
          <a:p>
            <a:pPr marL="12700">
              <a:spcBef>
                <a:spcPts val="45"/>
              </a:spcBef>
            </a:pPr>
            <a:r>
              <a:rPr lang="en-GB" i="0"/>
              <a:t>(McGraw-Hill</a:t>
            </a:r>
            <a:r>
              <a:rPr lang="en-GB" i="0" spc="114"/>
              <a:t> </a:t>
            </a:r>
            <a:r>
              <a:rPr lang="en-GB" i="0"/>
              <a:t>2009).</a:t>
            </a:r>
            <a:r>
              <a:rPr lang="en-GB" i="0" spc="114"/>
              <a:t> </a:t>
            </a:r>
            <a:r>
              <a:rPr lang="en-GB" i="0"/>
              <a:t>Slides</a:t>
            </a:r>
            <a:r>
              <a:rPr lang="en-GB" i="0" spc="120"/>
              <a:t> </a:t>
            </a:r>
            <a:r>
              <a:rPr lang="en-GB" i="0"/>
              <a:t>copyright</a:t>
            </a:r>
            <a:r>
              <a:rPr lang="en-GB" i="0" spc="114"/>
              <a:t> </a:t>
            </a:r>
            <a:r>
              <a:rPr lang="en-GB" i="0"/>
              <a:t>2009</a:t>
            </a:r>
            <a:r>
              <a:rPr lang="en-GB" i="0" spc="114"/>
              <a:t> </a:t>
            </a:r>
            <a:r>
              <a:rPr lang="en-GB" i="0"/>
              <a:t>by</a:t>
            </a:r>
            <a:r>
              <a:rPr lang="en-GB" i="0" spc="120"/>
              <a:t> </a:t>
            </a:r>
            <a:r>
              <a:rPr lang="en-GB" i="0"/>
              <a:t>Roger</a:t>
            </a:r>
            <a:r>
              <a:rPr lang="en-GB" i="0" spc="114"/>
              <a:t> </a:t>
            </a:r>
            <a:r>
              <a:rPr lang="en-GB" i="0" spc="-10"/>
              <a:t>Pressman.</a:t>
            </a:r>
            <a:endParaRPr spc="-8" dirty="0"/>
          </a:p>
        </p:txBody>
      </p:sp>
      <p:sp>
        <p:nvSpPr>
          <p:cNvPr id="5" name="object 5"/>
          <p:cNvSpPr txBox="1">
            <a:spLocks noGrp="1"/>
          </p:cNvSpPr>
          <p:nvPr>
            <p:ph type="sldNum" sz="quarter" idx="7"/>
          </p:nvPr>
        </p:nvSpPr>
        <p:spPr>
          <a:xfrm>
            <a:off x="8479532" y="6462099"/>
            <a:ext cx="228600" cy="151129"/>
          </a:xfrm>
          <a:prstGeom prst="rect">
            <a:avLst/>
          </a:prstGeom>
        </p:spPr>
        <p:txBody>
          <a:bodyPr vert="horz" wrap="square" lIns="0" tIns="0" rIns="0" bIns="0" rtlCol="0">
            <a:spAutoFit/>
          </a:bodyPr>
          <a:lstStyle>
            <a:defPPr>
              <a:defRPr kern="0"/>
            </a:defPPr>
            <a:lvl1pPr>
              <a:defRPr sz="950" b="0" i="0">
                <a:solidFill>
                  <a:schemeClr val="tx1"/>
                </a:solidFill>
                <a:latin typeface="Arial"/>
                <a:cs typeface="Arial"/>
              </a:defRPr>
            </a:lvl1pPr>
          </a:lstStyle>
          <a:p>
            <a:pPr marL="38100">
              <a:lnSpc>
                <a:spcPts val="1050"/>
              </a:lnSpc>
            </a:pPr>
            <a:fld id="{81D60167-4931-47E6-BA6A-407CBD079E47}" type="slidenum">
              <a:rPr lang="en-GB" spc="-25" smtClean="0"/>
              <a:pPr marL="38100">
                <a:lnSpc>
                  <a:spcPts val="1050"/>
                </a:lnSpc>
              </a:pPr>
              <a:t>25</a:t>
            </a:fld>
            <a:endParaRPr spc="-19" dirty="0"/>
          </a:p>
        </p:txBody>
      </p:sp>
      <p:sp>
        <p:nvSpPr>
          <p:cNvPr id="3" name="object 3"/>
          <p:cNvSpPr txBox="1"/>
          <p:nvPr/>
        </p:nvSpPr>
        <p:spPr>
          <a:xfrm>
            <a:off x="618287" y="1571662"/>
            <a:ext cx="7559061" cy="2766012"/>
          </a:xfrm>
          <a:prstGeom prst="rect">
            <a:avLst/>
          </a:prstGeom>
        </p:spPr>
        <p:txBody>
          <a:bodyPr vert="horz" wrap="square" lIns="0" tIns="68260" rIns="0" bIns="0" rtlCol="0">
            <a:spAutoFit/>
          </a:bodyPr>
          <a:lstStyle/>
          <a:p>
            <a:pPr marL="294883" indent="-285750">
              <a:lnSpc>
                <a:spcPct val="200000"/>
              </a:lnSpc>
              <a:spcBef>
                <a:spcPts val="537"/>
              </a:spcBef>
              <a:buClr>
                <a:schemeClr val="tx1"/>
              </a:buClr>
              <a:buSzPct val="74468"/>
              <a:buFont typeface="Arial" panose="020B0604020202020204" pitchFamily="34" charset="0"/>
              <a:buChar char="•"/>
              <a:tabLst>
                <a:tab pos="266305" algn="l"/>
                <a:tab pos="266786" algn="l"/>
              </a:tabLst>
            </a:pPr>
            <a:r>
              <a:rPr sz="1779" dirty="0">
                <a:solidFill>
                  <a:schemeClr val="tx1"/>
                </a:solidFill>
              </a:rPr>
              <a:t>Estimate</a:t>
            </a:r>
            <a:r>
              <a:rPr sz="1779" spc="42" dirty="0">
                <a:solidFill>
                  <a:schemeClr val="tx1"/>
                </a:solidFill>
              </a:rPr>
              <a:t> </a:t>
            </a:r>
            <a:r>
              <a:rPr sz="1779" dirty="0">
                <a:solidFill>
                  <a:schemeClr val="tx1"/>
                </a:solidFill>
              </a:rPr>
              <a:t>the</a:t>
            </a:r>
            <a:r>
              <a:rPr sz="1779" spc="38" dirty="0">
                <a:solidFill>
                  <a:schemeClr val="tx1"/>
                </a:solidFill>
              </a:rPr>
              <a:t> </a:t>
            </a:r>
            <a:r>
              <a:rPr sz="1779" dirty="0">
                <a:solidFill>
                  <a:schemeClr val="tx1"/>
                </a:solidFill>
              </a:rPr>
              <a:t>probability</a:t>
            </a:r>
            <a:r>
              <a:rPr sz="1779" spc="42" dirty="0">
                <a:solidFill>
                  <a:schemeClr val="tx1"/>
                </a:solidFill>
              </a:rPr>
              <a:t> </a:t>
            </a:r>
            <a:r>
              <a:rPr sz="1779" dirty="0">
                <a:solidFill>
                  <a:schemeClr val="tx1"/>
                </a:solidFill>
              </a:rPr>
              <a:t>of</a:t>
            </a:r>
            <a:r>
              <a:rPr sz="1779" spc="42" dirty="0">
                <a:solidFill>
                  <a:schemeClr val="tx1"/>
                </a:solidFill>
              </a:rPr>
              <a:t> </a:t>
            </a:r>
            <a:r>
              <a:rPr sz="1779" spc="-8" dirty="0">
                <a:solidFill>
                  <a:schemeClr val="tx1"/>
                </a:solidFill>
              </a:rPr>
              <a:t>occurrence</a:t>
            </a:r>
            <a:endParaRPr sz="1779" dirty="0">
              <a:solidFill>
                <a:schemeClr val="tx1"/>
              </a:solidFill>
            </a:endParaRPr>
          </a:p>
          <a:p>
            <a:pPr marL="294883" marR="16344" indent="-285750">
              <a:lnSpc>
                <a:spcPct val="200000"/>
              </a:lnSpc>
              <a:spcBef>
                <a:spcPts val="560"/>
              </a:spcBef>
              <a:buClr>
                <a:schemeClr val="tx1"/>
              </a:buClr>
              <a:buSzPct val="74468"/>
              <a:buFont typeface="Arial" panose="020B0604020202020204" pitchFamily="34" charset="0"/>
              <a:buChar char="•"/>
              <a:tabLst>
                <a:tab pos="266305" algn="l"/>
                <a:tab pos="266786" algn="l"/>
              </a:tabLst>
            </a:pPr>
            <a:r>
              <a:rPr sz="1779" dirty="0">
                <a:solidFill>
                  <a:schemeClr val="tx1"/>
                </a:solidFill>
              </a:rPr>
              <a:t>Estimate</a:t>
            </a:r>
            <a:r>
              <a:rPr sz="1779" spc="26" dirty="0">
                <a:solidFill>
                  <a:schemeClr val="tx1"/>
                </a:solidFill>
              </a:rPr>
              <a:t> </a:t>
            </a:r>
            <a:r>
              <a:rPr sz="1779" dirty="0">
                <a:solidFill>
                  <a:schemeClr val="tx1"/>
                </a:solidFill>
              </a:rPr>
              <a:t>the</a:t>
            </a:r>
            <a:r>
              <a:rPr sz="1779" spc="30" dirty="0">
                <a:solidFill>
                  <a:schemeClr val="tx1"/>
                </a:solidFill>
              </a:rPr>
              <a:t> </a:t>
            </a:r>
            <a:r>
              <a:rPr sz="1779" dirty="0">
                <a:solidFill>
                  <a:schemeClr val="tx1"/>
                </a:solidFill>
              </a:rPr>
              <a:t>impact</a:t>
            </a:r>
            <a:r>
              <a:rPr sz="1779" spc="34" dirty="0">
                <a:solidFill>
                  <a:schemeClr val="tx1"/>
                </a:solidFill>
              </a:rPr>
              <a:t> </a:t>
            </a:r>
            <a:r>
              <a:rPr sz="1779" dirty="0">
                <a:solidFill>
                  <a:schemeClr val="tx1"/>
                </a:solidFill>
              </a:rPr>
              <a:t>on</a:t>
            </a:r>
            <a:r>
              <a:rPr sz="1779" spc="34" dirty="0">
                <a:solidFill>
                  <a:schemeClr val="tx1"/>
                </a:solidFill>
              </a:rPr>
              <a:t> </a:t>
            </a:r>
            <a:r>
              <a:rPr sz="1779" dirty="0">
                <a:solidFill>
                  <a:schemeClr val="tx1"/>
                </a:solidFill>
              </a:rPr>
              <a:t>the</a:t>
            </a:r>
            <a:r>
              <a:rPr sz="1779" spc="38" dirty="0">
                <a:solidFill>
                  <a:schemeClr val="tx1"/>
                </a:solidFill>
              </a:rPr>
              <a:t> </a:t>
            </a:r>
            <a:r>
              <a:rPr sz="1779" dirty="0">
                <a:solidFill>
                  <a:schemeClr val="tx1"/>
                </a:solidFill>
              </a:rPr>
              <a:t>project</a:t>
            </a:r>
            <a:r>
              <a:rPr sz="1779" spc="34" dirty="0">
                <a:solidFill>
                  <a:schemeClr val="tx1"/>
                </a:solidFill>
              </a:rPr>
              <a:t> </a:t>
            </a:r>
            <a:r>
              <a:rPr sz="1779" dirty="0">
                <a:solidFill>
                  <a:schemeClr val="tx1"/>
                </a:solidFill>
              </a:rPr>
              <a:t>on</a:t>
            </a:r>
            <a:r>
              <a:rPr sz="1779" spc="34" dirty="0">
                <a:solidFill>
                  <a:schemeClr val="tx1"/>
                </a:solidFill>
              </a:rPr>
              <a:t> </a:t>
            </a:r>
            <a:r>
              <a:rPr sz="1779" spc="-38" dirty="0">
                <a:solidFill>
                  <a:schemeClr val="tx1"/>
                </a:solidFill>
              </a:rPr>
              <a:t>a </a:t>
            </a:r>
            <a:r>
              <a:rPr sz="1779" dirty="0">
                <a:solidFill>
                  <a:schemeClr val="tx1"/>
                </a:solidFill>
              </a:rPr>
              <a:t>scale</a:t>
            </a:r>
            <a:r>
              <a:rPr sz="1779" spc="23" dirty="0">
                <a:solidFill>
                  <a:schemeClr val="tx1"/>
                </a:solidFill>
              </a:rPr>
              <a:t> </a:t>
            </a:r>
            <a:r>
              <a:rPr sz="1779" dirty="0">
                <a:solidFill>
                  <a:schemeClr val="tx1"/>
                </a:solidFill>
              </a:rPr>
              <a:t>of</a:t>
            </a:r>
            <a:r>
              <a:rPr sz="1779" spc="19" dirty="0">
                <a:solidFill>
                  <a:schemeClr val="tx1"/>
                </a:solidFill>
              </a:rPr>
              <a:t> </a:t>
            </a:r>
            <a:r>
              <a:rPr sz="1779" dirty="0">
                <a:solidFill>
                  <a:schemeClr val="tx1"/>
                </a:solidFill>
              </a:rPr>
              <a:t>1</a:t>
            </a:r>
            <a:r>
              <a:rPr sz="1779" spc="23" dirty="0">
                <a:solidFill>
                  <a:schemeClr val="tx1"/>
                </a:solidFill>
              </a:rPr>
              <a:t> </a:t>
            </a:r>
            <a:r>
              <a:rPr sz="1779" dirty="0">
                <a:solidFill>
                  <a:schemeClr val="tx1"/>
                </a:solidFill>
              </a:rPr>
              <a:t>to</a:t>
            </a:r>
            <a:r>
              <a:rPr sz="1779" spc="23" dirty="0">
                <a:solidFill>
                  <a:schemeClr val="tx1"/>
                </a:solidFill>
              </a:rPr>
              <a:t> </a:t>
            </a:r>
            <a:r>
              <a:rPr sz="1779" dirty="0">
                <a:solidFill>
                  <a:schemeClr val="tx1"/>
                </a:solidFill>
              </a:rPr>
              <a:t>5,</a:t>
            </a:r>
            <a:r>
              <a:rPr sz="1779" spc="19" dirty="0">
                <a:solidFill>
                  <a:schemeClr val="tx1"/>
                </a:solidFill>
              </a:rPr>
              <a:t> </a:t>
            </a:r>
            <a:r>
              <a:rPr sz="1779" spc="-8" dirty="0">
                <a:solidFill>
                  <a:schemeClr val="tx1"/>
                </a:solidFill>
              </a:rPr>
              <a:t>where</a:t>
            </a:r>
            <a:endParaRPr sz="1779" dirty="0">
              <a:solidFill>
                <a:schemeClr val="tx1"/>
              </a:solidFill>
            </a:endParaRPr>
          </a:p>
          <a:p>
            <a:pPr marL="637138" lvl="1" indent="-285750">
              <a:lnSpc>
                <a:spcPct val="200000"/>
              </a:lnSpc>
              <a:spcBef>
                <a:spcPts val="333"/>
              </a:spcBef>
              <a:buClr>
                <a:schemeClr val="tx1"/>
              </a:buClr>
              <a:buSzPct val="69230"/>
              <a:buFont typeface="Arial" panose="020B0604020202020204" pitchFamily="34" charset="0"/>
              <a:buChar char="•"/>
              <a:tabLst>
                <a:tab pos="618654" algn="l"/>
                <a:tab pos="619135" algn="l"/>
              </a:tabLst>
            </a:pPr>
            <a:r>
              <a:rPr sz="1476" dirty="0">
                <a:solidFill>
                  <a:schemeClr val="tx1"/>
                </a:solidFill>
              </a:rPr>
              <a:t>1</a:t>
            </a:r>
            <a:r>
              <a:rPr sz="1476" spc="15" dirty="0">
                <a:solidFill>
                  <a:schemeClr val="tx1"/>
                </a:solidFill>
              </a:rPr>
              <a:t> </a:t>
            </a:r>
            <a:r>
              <a:rPr sz="1476" dirty="0">
                <a:solidFill>
                  <a:schemeClr val="tx1"/>
                </a:solidFill>
              </a:rPr>
              <a:t>=</a:t>
            </a:r>
            <a:r>
              <a:rPr sz="1476" spc="19" dirty="0">
                <a:solidFill>
                  <a:schemeClr val="tx1"/>
                </a:solidFill>
              </a:rPr>
              <a:t> </a:t>
            </a:r>
            <a:r>
              <a:rPr sz="1476" dirty="0">
                <a:solidFill>
                  <a:schemeClr val="tx1"/>
                </a:solidFill>
              </a:rPr>
              <a:t>low</a:t>
            </a:r>
            <a:r>
              <a:rPr sz="1476" spc="19" dirty="0">
                <a:solidFill>
                  <a:schemeClr val="tx1"/>
                </a:solidFill>
              </a:rPr>
              <a:t> </a:t>
            </a:r>
            <a:r>
              <a:rPr sz="1476" dirty="0">
                <a:solidFill>
                  <a:schemeClr val="tx1"/>
                </a:solidFill>
              </a:rPr>
              <a:t>impact</a:t>
            </a:r>
            <a:r>
              <a:rPr sz="1476" spc="19" dirty="0">
                <a:solidFill>
                  <a:schemeClr val="tx1"/>
                </a:solidFill>
              </a:rPr>
              <a:t> </a:t>
            </a:r>
            <a:r>
              <a:rPr sz="1476" dirty="0">
                <a:solidFill>
                  <a:schemeClr val="tx1"/>
                </a:solidFill>
              </a:rPr>
              <a:t>on</a:t>
            </a:r>
            <a:r>
              <a:rPr sz="1476" spc="19" dirty="0">
                <a:solidFill>
                  <a:schemeClr val="tx1"/>
                </a:solidFill>
              </a:rPr>
              <a:t> </a:t>
            </a:r>
            <a:r>
              <a:rPr sz="1476" dirty="0">
                <a:solidFill>
                  <a:schemeClr val="tx1"/>
                </a:solidFill>
              </a:rPr>
              <a:t>project</a:t>
            </a:r>
            <a:r>
              <a:rPr sz="1476" spc="19" dirty="0">
                <a:solidFill>
                  <a:schemeClr val="tx1"/>
                </a:solidFill>
              </a:rPr>
              <a:t> </a:t>
            </a:r>
            <a:r>
              <a:rPr sz="1476" spc="-8" dirty="0">
                <a:solidFill>
                  <a:schemeClr val="tx1"/>
                </a:solidFill>
              </a:rPr>
              <a:t>success</a:t>
            </a:r>
            <a:endParaRPr sz="1476" dirty="0">
              <a:solidFill>
                <a:schemeClr val="tx1"/>
              </a:solidFill>
            </a:endParaRPr>
          </a:p>
          <a:p>
            <a:pPr marL="637138" lvl="1" indent="-285750">
              <a:lnSpc>
                <a:spcPct val="200000"/>
              </a:lnSpc>
              <a:spcBef>
                <a:spcPts val="401"/>
              </a:spcBef>
              <a:buClr>
                <a:schemeClr val="tx1"/>
              </a:buClr>
              <a:buSzPct val="69230"/>
              <a:buFont typeface="Arial" panose="020B0604020202020204" pitchFamily="34" charset="0"/>
              <a:buChar char="•"/>
              <a:tabLst>
                <a:tab pos="618654" algn="l"/>
                <a:tab pos="619135" algn="l"/>
              </a:tabLst>
            </a:pPr>
            <a:r>
              <a:rPr sz="1476" dirty="0">
                <a:solidFill>
                  <a:schemeClr val="tx1"/>
                </a:solidFill>
              </a:rPr>
              <a:t>5</a:t>
            </a:r>
            <a:r>
              <a:rPr sz="1476" spc="26" dirty="0">
                <a:solidFill>
                  <a:schemeClr val="tx1"/>
                </a:solidFill>
              </a:rPr>
              <a:t> </a:t>
            </a:r>
            <a:r>
              <a:rPr sz="1476" dirty="0">
                <a:solidFill>
                  <a:schemeClr val="tx1"/>
                </a:solidFill>
              </a:rPr>
              <a:t>=</a:t>
            </a:r>
            <a:r>
              <a:rPr sz="1476" spc="30" dirty="0">
                <a:solidFill>
                  <a:schemeClr val="tx1"/>
                </a:solidFill>
              </a:rPr>
              <a:t> </a:t>
            </a:r>
            <a:r>
              <a:rPr sz="1476" dirty="0">
                <a:solidFill>
                  <a:schemeClr val="tx1"/>
                </a:solidFill>
              </a:rPr>
              <a:t>catastrophic</a:t>
            </a:r>
            <a:r>
              <a:rPr sz="1476" spc="30" dirty="0">
                <a:solidFill>
                  <a:schemeClr val="tx1"/>
                </a:solidFill>
              </a:rPr>
              <a:t> </a:t>
            </a:r>
            <a:r>
              <a:rPr sz="1476" dirty="0">
                <a:solidFill>
                  <a:schemeClr val="tx1"/>
                </a:solidFill>
              </a:rPr>
              <a:t>impact</a:t>
            </a:r>
            <a:r>
              <a:rPr sz="1476" spc="30" dirty="0">
                <a:solidFill>
                  <a:schemeClr val="tx1"/>
                </a:solidFill>
              </a:rPr>
              <a:t> </a:t>
            </a:r>
            <a:r>
              <a:rPr sz="1476" dirty="0">
                <a:solidFill>
                  <a:schemeClr val="tx1"/>
                </a:solidFill>
              </a:rPr>
              <a:t>on</a:t>
            </a:r>
            <a:r>
              <a:rPr sz="1476" spc="30" dirty="0">
                <a:solidFill>
                  <a:schemeClr val="tx1"/>
                </a:solidFill>
              </a:rPr>
              <a:t> </a:t>
            </a:r>
            <a:r>
              <a:rPr sz="1476" dirty="0">
                <a:solidFill>
                  <a:schemeClr val="tx1"/>
                </a:solidFill>
              </a:rPr>
              <a:t>project</a:t>
            </a:r>
            <a:r>
              <a:rPr sz="1476" spc="30" dirty="0">
                <a:solidFill>
                  <a:schemeClr val="tx1"/>
                </a:solidFill>
              </a:rPr>
              <a:t> </a:t>
            </a:r>
            <a:r>
              <a:rPr sz="1476" spc="-8" dirty="0">
                <a:solidFill>
                  <a:schemeClr val="tx1"/>
                </a:solidFill>
              </a:rPr>
              <a:t>success</a:t>
            </a:r>
            <a:endParaRPr sz="1476" dirty="0">
              <a:solidFill>
                <a:schemeClr val="tx1"/>
              </a:solidFill>
            </a:endParaRPr>
          </a:p>
          <a:p>
            <a:pPr marL="294882" indent="-285750">
              <a:lnSpc>
                <a:spcPct val="200000"/>
              </a:lnSpc>
              <a:spcBef>
                <a:spcPts val="469"/>
              </a:spcBef>
              <a:buClr>
                <a:schemeClr val="tx1"/>
              </a:buClr>
              <a:buSzPct val="74468"/>
              <a:buFont typeface="Arial" panose="020B0604020202020204" pitchFamily="34" charset="0"/>
              <a:buChar char="•"/>
              <a:tabLst>
                <a:tab pos="329756" algn="l"/>
                <a:tab pos="330237" algn="l"/>
              </a:tabLst>
            </a:pPr>
            <a:r>
              <a:rPr sz="1779" dirty="0">
                <a:solidFill>
                  <a:schemeClr val="tx1"/>
                </a:solidFill>
              </a:rPr>
              <a:t>sort</a:t>
            </a:r>
            <a:r>
              <a:rPr sz="1779" spc="26" dirty="0">
                <a:solidFill>
                  <a:schemeClr val="tx1"/>
                </a:solidFill>
              </a:rPr>
              <a:t> </a:t>
            </a:r>
            <a:r>
              <a:rPr sz="1779" dirty="0">
                <a:solidFill>
                  <a:schemeClr val="tx1"/>
                </a:solidFill>
              </a:rPr>
              <a:t>the</a:t>
            </a:r>
            <a:r>
              <a:rPr sz="1779" spc="30" dirty="0">
                <a:solidFill>
                  <a:schemeClr val="tx1"/>
                </a:solidFill>
              </a:rPr>
              <a:t> </a:t>
            </a:r>
            <a:r>
              <a:rPr sz="1779" dirty="0">
                <a:solidFill>
                  <a:schemeClr val="tx1"/>
                </a:solidFill>
              </a:rPr>
              <a:t>table</a:t>
            </a:r>
            <a:r>
              <a:rPr sz="1779" spc="34" dirty="0">
                <a:solidFill>
                  <a:schemeClr val="tx1"/>
                </a:solidFill>
              </a:rPr>
              <a:t> </a:t>
            </a:r>
            <a:r>
              <a:rPr sz="1779" dirty="0">
                <a:solidFill>
                  <a:schemeClr val="tx1"/>
                </a:solidFill>
              </a:rPr>
              <a:t>by</a:t>
            </a:r>
            <a:r>
              <a:rPr sz="1779" spc="34" dirty="0">
                <a:solidFill>
                  <a:schemeClr val="tx1"/>
                </a:solidFill>
              </a:rPr>
              <a:t> </a:t>
            </a:r>
            <a:r>
              <a:rPr sz="1779" dirty="0">
                <a:solidFill>
                  <a:schemeClr val="tx1"/>
                </a:solidFill>
              </a:rPr>
              <a:t>probability</a:t>
            </a:r>
            <a:r>
              <a:rPr sz="1779" spc="30" dirty="0">
                <a:solidFill>
                  <a:schemeClr val="tx1"/>
                </a:solidFill>
              </a:rPr>
              <a:t> </a:t>
            </a:r>
            <a:r>
              <a:rPr sz="1779" dirty="0">
                <a:solidFill>
                  <a:schemeClr val="tx1"/>
                </a:solidFill>
              </a:rPr>
              <a:t>and</a:t>
            </a:r>
            <a:r>
              <a:rPr sz="1779" spc="34" dirty="0">
                <a:solidFill>
                  <a:schemeClr val="tx1"/>
                </a:solidFill>
              </a:rPr>
              <a:t> </a:t>
            </a:r>
            <a:r>
              <a:rPr sz="1779" spc="-8" dirty="0">
                <a:solidFill>
                  <a:schemeClr val="tx1"/>
                </a:solidFill>
              </a:rPr>
              <a:t>impact</a:t>
            </a:r>
            <a:endParaRPr sz="1779" dirty="0">
              <a:solidFill>
                <a:schemeClr val="tx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E533D-3607-AC74-B2D9-68B8B60AD43C}"/>
              </a:ext>
            </a:extLst>
          </p:cNvPr>
          <p:cNvSpPr>
            <a:spLocks noGrp="1"/>
          </p:cNvSpPr>
          <p:nvPr>
            <p:ph type="title"/>
          </p:nvPr>
        </p:nvSpPr>
        <p:spPr/>
        <p:txBody>
          <a:bodyPr/>
          <a:lstStyle/>
          <a:p>
            <a:r>
              <a:rPr lang="en-GB" sz="3200" dirty="0">
                <a:solidFill>
                  <a:schemeClr val="bg1"/>
                </a:solidFill>
              </a:rPr>
              <a:t>Risk Analysis</a:t>
            </a:r>
          </a:p>
        </p:txBody>
      </p:sp>
      <p:sp>
        <p:nvSpPr>
          <p:cNvPr id="3" name="Content Placeholder 2">
            <a:extLst>
              <a:ext uri="{FF2B5EF4-FFF2-40B4-BE49-F238E27FC236}">
                <a16:creationId xmlns:a16="http://schemas.microsoft.com/office/drawing/2014/main" id="{05B0AACF-A32F-2E7D-F999-1110321BEAB2}"/>
              </a:ext>
            </a:extLst>
          </p:cNvPr>
          <p:cNvSpPr>
            <a:spLocks noGrp="1"/>
          </p:cNvSpPr>
          <p:nvPr>
            <p:ph idx="1"/>
          </p:nvPr>
        </p:nvSpPr>
        <p:spPr/>
        <p:txBody>
          <a:bodyPr/>
          <a:lstStyle/>
          <a:p>
            <a:r>
              <a:rPr lang="en-GB" sz="1779" dirty="0"/>
              <a:t>During the risk analysis process, you have to consider every identified risk and make a perception of the probability and seriousness of that risk.</a:t>
            </a:r>
          </a:p>
        </p:txBody>
      </p:sp>
      <p:sp>
        <p:nvSpPr>
          <p:cNvPr id="4" name="Slide Number Placeholder 3">
            <a:extLst>
              <a:ext uri="{FF2B5EF4-FFF2-40B4-BE49-F238E27FC236}">
                <a16:creationId xmlns:a16="http://schemas.microsoft.com/office/drawing/2014/main" id="{3558C1C0-857B-9AE0-EFD4-992F63C9843B}"/>
              </a:ext>
            </a:extLst>
          </p:cNvPr>
          <p:cNvSpPr>
            <a:spLocks noGrp="1"/>
          </p:cNvSpPr>
          <p:nvPr>
            <p:ph type="sldNum" sz="quarter" idx="12"/>
          </p:nvPr>
        </p:nvSpPr>
        <p:spPr/>
        <p:txBody>
          <a:bodyPr>
            <a:normAutofit fontScale="70000" lnSpcReduction="20000"/>
          </a:bodyPr>
          <a:lstStyle/>
          <a:p>
            <a:fld id="{566C427C-89D5-4CFB-9FD1-08025610EAB0}" type="slidenum">
              <a:rPr lang="en-US" smtClean="0"/>
              <a:t>26</a:t>
            </a:fld>
            <a:endParaRPr lang="en-US"/>
          </a:p>
        </p:txBody>
      </p:sp>
    </p:spTree>
    <p:extLst>
      <p:ext uri="{BB962C8B-B14F-4D97-AF65-F5344CB8AC3E}">
        <p14:creationId xmlns:p14="http://schemas.microsoft.com/office/powerpoint/2010/main" val="41379841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6DCF1-5E8C-ED2D-31DC-41E9C5BF59DF}"/>
              </a:ext>
            </a:extLst>
          </p:cNvPr>
          <p:cNvSpPr>
            <a:spLocks noGrp="1"/>
          </p:cNvSpPr>
          <p:nvPr>
            <p:ph type="title"/>
          </p:nvPr>
        </p:nvSpPr>
        <p:spPr/>
        <p:txBody>
          <a:bodyPr>
            <a:normAutofit/>
          </a:bodyPr>
          <a:lstStyle/>
          <a:p>
            <a:r>
              <a:rPr lang="en-GB" sz="2400" dirty="0">
                <a:solidFill>
                  <a:schemeClr val="bg1"/>
                </a:solidFill>
              </a:rPr>
              <a:t>Risk Occurrence </a:t>
            </a:r>
          </a:p>
        </p:txBody>
      </p:sp>
      <p:sp>
        <p:nvSpPr>
          <p:cNvPr id="3" name="Content Placeholder 2">
            <a:extLst>
              <a:ext uri="{FF2B5EF4-FFF2-40B4-BE49-F238E27FC236}">
                <a16:creationId xmlns:a16="http://schemas.microsoft.com/office/drawing/2014/main" id="{9F437537-40C9-EE99-5BC2-AF1203CBD12E}"/>
              </a:ext>
            </a:extLst>
          </p:cNvPr>
          <p:cNvSpPr>
            <a:spLocks noGrp="1"/>
          </p:cNvSpPr>
          <p:nvPr>
            <p:ph idx="1"/>
          </p:nvPr>
        </p:nvSpPr>
        <p:spPr/>
        <p:txBody>
          <a:bodyPr/>
          <a:lstStyle/>
          <a:p>
            <a:pPr fontAlgn="base">
              <a:lnSpc>
                <a:spcPct val="150000"/>
              </a:lnSpc>
              <a:buClr>
                <a:schemeClr val="tx1"/>
              </a:buClr>
            </a:pPr>
            <a:r>
              <a:rPr lang="en-GB" sz="2000" dirty="0">
                <a:solidFill>
                  <a:schemeClr val="tx1"/>
                </a:solidFill>
                <a:latin typeface="Times New Roman" panose="02020603050405020304" pitchFamily="18" charset="0"/>
                <a:cs typeface="Times New Roman" panose="02020603050405020304" pitchFamily="18" charset="0"/>
              </a:rPr>
              <a:t>Unknown Unknowns</a:t>
            </a:r>
          </a:p>
          <a:p>
            <a:pPr fontAlgn="base">
              <a:lnSpc>
                <a:spcPct val="150000"/>
              </a:lnSpc>
              <a:buClr>
                <a:schemeClr val="tx1"/>
              </a:buClr>
            </a:pPr>
            <a:r>
              <a:rPr lang="en-GB" sz="2000" dirty="0">
                <a:solidFill>
                  <a:schemeClr val="tx1"/>
                </a:solidFill>
                <a:latin typeface="Times New Roman" panose="02020603050405020304" pitchFamily="18" charset="0"/>
                <a:cs typeface="Times New Roman" panose="02020603050405020304" pitchFamily="18" charset="0"/>
              </a:rPr>
              <a:t>Known Knowns</a:t>
            </a:r>
          </a:p>
          <a:p>
            <a:pPr fontAlgn="base">
              <a:lnSpc>
                <a:spcPct val="150000"/>
              </a:lnSpc>
              <a:buClr>
                <a:schemeClr val="tx1"/>
              </a:buClr>
            </a:pPr>
            <a:r>
              <a:rPr lang="en-GB" sz="2000" dirty="0">
                <a:solidFill>
                  <a:schemeClr val="tx1"/>
                </a:solidFill>
                <a:latin typeface="Times New Roman" panose="02020603050405020304" pitchFamily="18" charset="0"/>
                <a:cs typeface="Times New Roman" panose="02020603050405020304" pitchFamily="18" charset="0"/>
              </a:rPr>
              <a:t>Known Unknowns</a:t>
            </a:r>
          </a:p>
          <a:p>
            <a:pPr fontAlgn="base">
              <a:lnSpc>
                <a:spcPct val="150000"/>
              </a:lnSpc>
              <a:buClr>
                <a:schemeClr val="tx1"/>
              </a:buClr>
            </a:pPr>
            <a:endParaRPr lang="en-GB" sz="2000" dirty="0">
              <a:solidFill>
                <a:schemeClr val="tx1"/>
              </a:solidFill>
              <a:latin typeface="Times New Roman" panose="02020603050405020304" pitchFamily="18" charset="0"/>
              <a:cs typeface="Times New Roman" panose="02020603050405020304" pitchFamily="18" charset="0"/>
            </a:endParaRPr>
          </a:p>
          <a:p>
            <a:pPr fontAlgn="base">
              <a:lnSpc>
                <a:spcPct val="150000"/>
              </a:lnSpc>
              <a:buClr>
                <a:schemeClr val="tx1"/>
              </a:buClr>
            </a:pPr>
            <a:endParaRPr lang="en-GB" sz="2000" dirty="0">
              <a:solidFill>
                <a:schemeClr val="tx1"/>
              </a:solidFill>
              <a:latin typeface="Times New Roman" panose="02020603050405020304" pitchFamily="18" charset="0"/>
              <a:cs typeface="Times New Roman" panose="02020603050405020304" pitchFamily="18" charset="0"/>
            </a:endParaRPr>
          </a:p>
          <a:p>
            <a:pPr algn="l" fontAlgn="base"/>
            <a:endParaRPr lang="en-GB" b="1" i="0" dirty="0">
              <a:solidFill>
                <a:srgbClr val="273239"/>
              </a:solidFill>
              <a:effectLst/>
              <a:latin typeface="Nunito" pitchFamily="2" charset="0"/>
            </a:endParaRPr>
          </a:p>
          <a:p>
            <a:endParaRPr lang="en-GB" dirty="0"/>
          </a:p>
        </p:txBody>
      </p:sp>
      <p:sp>
        <p:nvSpPr>
          <p:cNvPr id="4" name="Slide Number Placeholder 3">
            <a:extLst>
              <a:ext uri="{FF2B5EF4-FFF2-40B4-BE49-F238E27FC236}">
                <a16:creationId xmlns:a16="http://schemas.microsoft.com/office/drawing/2014/main" id="{540C2E4D-03E8-748E-A3B7-6E71A423E9AD}"/>
              </a:ext>
            </a:extLst>
          </p:cNvPr>
          <p:cNvSpPr>
            <a:spLocks noGrp="1"/>
          </p:cNvSpPr>
          <p:nvPr>
            <p:ph type="sldNum" sz="quarter" idx="12"/>
          </p:nvPr>
        </p:nvSpPr>
        <p:spPr/>
        <p:txBody>
          <a:bodyPr>
            <a:normAutofit fontScale="70000" lnSpcReduction="20000"/>
          </a:bodyPr>
          <a:lstStyle/>
          <a:p>
            <a:fld id="{566C427C-89D5-4CFB-9FD1-08025610EAB0}" type="slidenum">
              <a:rPr lang="en-US" smtClean="0"/>
              <a:t>27</a:t>
            </a:fld>
            <a:endParaRPr lang="en-US"/>
          </a:p>
        </p:txBody>
      </p:sp>
    </p:spTree>
    <p:extLst>
      <p:ext uri="{BB962C8B-B14F-4D97-AF65-F5344CB8AC3E}">
        <p14:creationId xmlns:p14="http://schemas.microsoft.com/office/powerpoint/2010/main" val="7393916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43C71-CCA7-4AC0-9791-CF4C0F7A31DD}"/>
              </a:ext>
            </a:extLst>
          </p:cNvPr>
          <p:cNvSpPr>
            <a:spLocks noGrp="1"/>
          </p:cNvSpPr>
          <p:nvPr>
            <p:ph type="title"/>
          </p:nvPr>
        </p:nvSpPr>
        <p:spPr/>
        <p:txBody>
          <a:bodyPr>
            <a:normAutofit/>
          </a:bodyPr>
          <a:lstStyle/>
          <a:p>
            <a:r>
              <a:rPr lang="en-US" sz="3200" dirty="0">
                <a:solidFill>
                  <a:schemeClr val="bg1"/>
                </a:solidFill>
              </a:rPr>
              <a:t>Management and Perception</a:t>
            </a:r>
          </a:p>
        </p:txBody>
      </p:sp>
      <p:sp>
        <p:nvSpPr>
          <p:cNvPr id="3" name="Content Placeholder 2">
            <a:extLst>
              <a:ext uri="{FF2B5EF4-FFF2-40B4-BE49-F238E27FC236}">
                <a16:creationId xmlns:a16="http://schemas.microsoft.com/office/drawing/2014/main" id="{B4BCD155-0B1C-4DF4-85F0-4A4B77A436D0}"/>
              </a:ext>
            </a:extLst>
          </p:cNvPr>
          <p:cNvSpPr>
            <a:spLocks noGrp="1"/>
          </p:cNvSpPr>
          <p:nvPr>
            <p:ph idx="1"/>
          </p:nvPr>
        </p:nvSpPr>
        <p:spPr>
          <a:xfrm>
            <a:off x="435894" y="1485010"/>
            <a:ext cx="8272211" cy="3588810"/>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Risk management is influenced by what is perceived to be risky.</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Risk perception guides opinions on risk and risk management</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Perception depends on past experiences, preparedness, perceived control, etc.</a:t>
            </a: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5" name="Picture 2" descr="Image result for thinking">
            <a:extLst>
              <a:ext uri="{FF2B5EF4-FFF2-40B4-BE49-F238E27FC236}">
                <a16:creationId xmlns:a16="http://schemas.microsoft.com/office/drawing/2014/main" id="{F6D911C0-406A-47FA-983A-7F2AB5300C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3264" y="3279415"/>
            <a:ext cx="1754841" cy="1754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87734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E8EEA-25AA-5A63-1997-C134610EC417}"/>
              </a:ext>
            </a:extLst>
          </p:cNvPr>
          <p:cNvSpPr>
            <a:spLocks noGrp="1"/>
          </p:cNvSpPr>
          <p:nvPr>
            <p:ph type="title"/>
          </p:nvPr>
        </p:nvSpPr>
        <p:spPr>
          <a:xfrm>
            <a:off x="387900" y="86683"/>
            <a:ext cx="8756100" cy="686100"/>
          </a:xfrm>
        </p:spPr>
        <p:txBody>
          <a:bodyPr>
            <a:normAutofit fontScale="90000"/>
          </a:bodyPr>
          <a:lstStyle/>
          <a:p>
            <a:r>
              <a:rPr lang="en-GB" sz="3200" dirty="0">
                <a:solidFill>
                  <a:schemeClr val="accent5"/>
                </a:solidFill>
              </a:rPr>
              <a:t>Manage Risk Increases With System Complexity </a:t>
            </a:r>
          </a:p>
        </p:txBody>
      </p:sp>
      <p:sp>
        <p:nvSpPr>
          <p:cNvPr id="3" name="Text Placeholder 2">
            <a:extLst>
              <a:ext uri="{FF2B5EF4-FFF2-40B4-BE49-F238E27FC236}">
                <a16:creationId xmlns:a16="http://schemas.microsoft.com/office/drawing/2014/main" id="{DB437B34-AFCD-1E69-E352-8D97FB04782B}"/>
              </a:ext>
            </a:extLst>
          </p:cNvPr>
          <p:cNvSpPr>
            <a:spLocks noGrp="1"/>
          </p:cNvSpPr>
          <p:nvPr>
            <p:ph type="body" idx="1"/>
          </p:nvPr>
        </p:nvSpPr>
        <p:spPr>
          <a:xfrm>
            <a:off x="387900" y="1489824"/>
            <a:ext cx="3478706" cy="3078900"/>
          </a:xfrm>
        </p:spPr>
        <p:txBody>
          <a:bodyPr/>
          <a:lstStyle/>
          <a:p>
            <a:r>
              <a:rPr lang="en-GB" dirty="0"/>
              <a:t>Manage Risk Increases With System Complexity </a:t>
            </a:r>
          </a:p>
        </p:txBody>
      </p:sp>
      <p:sp>
        <p:nvSpPr>
          <p:cNvPr id="4" name="Slide Number Placeholder 3">
            <a:extLst>
              <a:ext uri="{FF2B5EF4-FFF2-40B4-BE49-F238E27FC236}">
                <a16:creationId xmlns:a16="http://schemas.microsoft.com/office/drawing/2014/main" id="{29DFAC70-F860-7AB5-0BC6-10DF04DBA46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dirty="0"/>
          </a:p>
        </p:txBody>
      </p:sp>
      <p:pic>
        <p:nvPicPr>
          <p:cNvPr id="6" name="Picture 5">
            <a:extLst>
              <a:ext uri="{FF2B5EF4-FFF2-40B4-BE49-F238E27FC236}">
                <a16:creationId xmlns:a16="http://schemas.microsoft.com/office/drawing/2014/main" id="{7800EAB8-DD04-3657-0A8E-A04429B1A619}"/>
              </a:ext>
            </a:extLst>
          </p:cNvPr>
          <p:cNvPicPr>
            <a:picLocks noChangeAspect="1"/>
          </p:cNvPicPr>
          <p:nvPr/>
        </p:nvPicPr>
        <p:blipFill>
          <a:blip r:embed="rId2"/>
          <a:stretch>
            <a:fillRect/>
          </a:stretch>
        </p:blipFill>
        <p:spPr>
          <a:xfrm>
            <a:off x="4165150" y="1489824"/>
            <a:ext cx="4186370" cy="2677629"/>
          </a:xfrm>
          <a:prstGeom prst="rect">
            <a:avLst/>
          </a:prstGeom>
        </p:spPr>
      </p:pic>
    </p:spTree>
    <p:extLst>
      <p:ext uri="{BB962C8B-B14F-4D97-AF65-F5344CB8AC3E}">
        <p14:creationId xmlns:p14="http://schemas.microsoft.com/office/powerpoint/2010/main" val="3037101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FEF81-1D9F-1D89-E63F-4D8D706C06B8}"/>
              </a:ext>
            </a:extLst>
          </p:cNvPr>
          <p:cNvSpPr>
            <a:spLocks noGrp="1"/>
          </p:cNvSpPr>
          <p:nvPr>
            <p:ph type="title"/>
          </p:nvPr>
        </p:nvSpPr>
        <p:spPr/>
        <p:txBody>
          <a:bodyPr/>
          <a:lstStyle/>
          <a:p>
            <a:r>
              <a:rPr lang="en-GB" sz="3200" dirty="0">
                <a:solidFill>
                  <a:schemeClr val="accent5"/>
                </a:solidFill>
              </a:rPr>
              <a:t>Project Risk</a:t>
            </a:r>
          </a:p>
        </p:txBody>
      </p:sp>
      <p:sp>
        <p:nvSpPr>
          <p:cNvPr id="4" name="Slide Number Placeholder 3">
            <a:extLst>
              <a:ext uri="{FF2B5EF4-FFF2-40B4-BE49-F238E27FC236}">
                <a16:creationId xmlns:a16="http://schemas.microsoft.com/office/drawing/2014/main" id="{9F9C9BDA-5FFC-BE45-3E63-5681D73D616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dirty="0"/>
          </a:p>
        </p:txBody>
      </p:sp>
      <p:grpSp>
        <p:nvGrpSpPr>
          <p:cNvPr id="5" name="object 3">
            <a:extLst>
              <a:ext uri="{FF2B5EF4-FFF2-40B4-BE49-F238E27FC236}">
                <a16:creationId xmlns:a16="http://schemas.microsoft.com/office/drawing/2014/main" id="{F3A7ABDE-1FB3-731B-F2F6-00048D979E3C}"/>
              </a:ext>
            </a:extLst>
          </p:cNvPr>
          <p:cNvGrpSpPr/>
          <p:nvPr/>
        </p:nvGrpSpPr>
        <p:grpSpPr>
          <a:xfrm>
            <a:off x="2523480" y="1633870"/>
            <a:ext cx="4097040" cy="2790807"/>
            <a:chOff x="2173131" y="2107184"/>
            <a:chExt cx="5728335" cy="3931920"/>
          </a:xfrm>
        </p:grpSpPr>
        <p:sp>
          <p:nvSpPr>
            <p:cNvPr id="6" name="object 4">
              <a:extLst>
                <a:ext uri="{FF2B5EF4-FFF2-40B4-BE49-F238E27FC236}">
                  <a16:creationId xmlns:a16="http://schemas.microsoft.com/office/drawing/2014/main" id="{68C09C3F-B1CF-4946-1F9E-3C8C0F449FF0}"/>
                </a:ext>
              </a:extLst>
            </p:cNvPr>
            <p:cNvSpPr/>
            <p:nvPr/>
          </p:nvSpPr>
          <p:spPr>
            <a:xfrm>
              <a:off x="2195114" y="2132307"/>
              <a:ext cx="3671570" cy="1856105"/>
            </a:xfrm>
            <a:custGeom>
              <a:avLst/>
              <a:gdLst/>
              <a:ahLst/>
              <a:cxnLst/>
              <a:rect l="l" t="t" r="r" b="b"/>
              <a:pathLst>
                <a:path w="3671570" h="1856104">
                  <a:moveTo>
                    <a:pt x="3671266" y="1318393"/>
                  </a:moveTo>
                  <a:lnTo>
                    <a:pt x="3081142" y="1443880"/>
                  </a:lnTo>
                  <a:lnTo>
                    <a:pt x="3201945" y="1569368"/>
                  </a:lnTo>
                  <a:lnTo>
                    <a:pt x="2521566" y="1753727"/>
                  </a:lnTo>
                  <a:lnTo>
                    <a:pt x="2000868" y="1547679"/>
                  </a:lnTo>
                  <a:lnTo>
                    <a:pt x="1241343" y="1753727"/>
                  </a:lnTo>
                  <a:lnTo>
                    <a:pt x="540137" y="1569368"/>
                  </a:lnTo>
                  <a:lnTo>
                    <a:pt x="0" y="1855975"/>
                  </a:lnTo>
                  <a:lnTo>
                    <a:pt x="199947" y="1089107"/>
                  </a:lnTo>
                  <a:lnTo>
                    <a:pt x="140241" y="57321"/>
                  </a:lnTo>
                  <a:lnTo>
                    <a:pt x="1151089" y="309845"/>
                  </a:lnTo>
                  <a:lnTo>
                    <a:pt x="2231364" y="0"/>
                  </a:lnTo>
                  <a:lnTo>
                    <a:pt x="3131129" y="515892"/>
                  </a:lnTo>
                  <a:lnTo>
                    <a:pt x="3021436" y="698701"/>
                  </a:lnTo>
                  <a:lnTo>
                    <a:pt x="3261650" y="1031785"/>
                  </a:lnTo>
                  <a:lnTo>
                    <a:pt x="3131129" y="1318393"/>
                  </a:lnTo>
                  <a:lnTo>
                    <a:pt x="3651827" y="1318393"/>
                  </a:lnTo>
                </a:path>
              </a:pathLst>
            </a:custGeom>
            <a:ln w="25122">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 name="object 5">
              <a:extLst>
                <a:ext uri="{FF2B5EF4-FFF2-40B4-BE49-F238E27FC236}">
                  <a16:creationId xmlns:a16="http://schemas.microsoft.com/office/drawing/2014/main" id="{7C1E4686-B83B-35F6-B2F1-6B7650B5E75E}"/>
                </a:ext>
              </a:extLst>
            </p:cNvPr>
            <p:cNvSpPr/>
            <p:nvPr/>
          </p:nvSpPr>
          <p:spPr>
            <a:xfrm>
              <a:off x="2185693" y="2119746"/>
              <a:ext cx="3671570" cy="1858010"/>
            </a:xfrm>
            <a:custGeom>
              <a:avLst/>
              <a:gdLst/>
              <a:ahLst/>
              <a:cxnLst/>
              <a:rect l="l" t="t" r="r" b="b"/>
              <a:pathLst>
                <a:path w="3671570" h="1858010">
                  <a:moveTo>
                    <a:pt x="2231363" y="0"/>
                  </a:moveTo>
                  <a:lnTo>
                    <a:pt x="1151088" y="309849"/>
                  </a:lnTo>
                  <a:lnTo>
                    <a:pt x="140241" y="57321"/>
                  </a:lnTo>
                  <a:lnTo>
                    <a:pt x="199947" y="1089120"/>
                  </a:lnTo>
                  <a:lnTo>
                    <a:pt x="0" y="1857546"/>
                  </a:lnTo>
                  <a:lnTo>
                    <a:pt x="540137" y="1570935"/>
                  </a:lnTo>
                  <a:lnTo>
                    <a:pt x="1241343" y="1753746"/>
                  </a:lnTo>
                  <a:lnTo>
                    <a:pt x="2000868" y="1547696"/>
                  </a:lnTo>
                  <a:lnTo>
                    <a:pt x="2521565" y="1753746"/>
                  </a:lnTo>
                  <a:lnTo>
                    <a:pt x="3201944" y="1570935"/>
                  </a:lnTo>
                  <a:lnTo>
                    <a:pt x="3081141" y="1445446"/>
                  </a:lnTo>
                  <a:lnTo>
                    <a:pt x="3671266" y="1318408"/>
                  </a:lnTo>
                  <a:lnTo>
                    <a:pt x="3131129" y="1318408"/>
                  </a:lnTo>
                  <a:lnTo>
                    <a:pt x="3261650" y="1031797"/>
                  </a:lnTo>
                  <a:lnTo>
                    <a:pt x="3021435" y="700258"/>
                  </a:lnTo>
                  <a:lnTo>
                    <a:pt x="3131129" y="515898"/>
                  </a:lnTo>
                  <a:lnTo>
                    <a:pt x="2231363" y="0"/>
                  </a:lnTo>
                  <a:close/>
                </a:path>
              </a:pathLst>
            </a:custGeom>
            <a:solidFill>
              <a:srgbClr val="8D111B"/>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 name="object 6">
              <a:extLst>
                <a:ext uri="{FF2B5EF4-FFF2-40B4-BE49-F238E27FC236}">
                  <a16:creationId xmlns:a16="http://schemas.microsoft.com/office/drawing/2014/main" id="{461C51FB-E85D-F3C2-EBFB-206A4C0BD76E}"/>
                </a:ext>
              </a:extLst>
            </p:cNvPr>
            <p:cNvSpPr/>
            <p:nvPr/>
          </p:nvSpPr>
          <p:spPr>
            <a:xfrm>
              <a:off x="2185692" y="2119745"/>
              <a:ext cx="3671570" cy="1858010"/>
            </a:xfrm>
            <a:custGeom>
              <a:avLst/>
              <a:gdLst/>
              <a:ahLst/>
              <a:cxnLst/>
              <a:rect l="l" t="t" r="r" b="b"/>
              <a:pathLst>
                <a:path w="3671570" h="1858010">
                  <a:moveTo>
                    <a:pt x="3671266" y="1318408"/>
                  </a:moveTo>
                  <a:lnTo>
                    <a:pt x="3081142" y="1445446"/>
                  </a:lnTo>
                  <a:lnTo>
                    <a:pt x="3201944" y="1570935"/>
                  </a:lnTo>
                  <a:lnTo>
                    <a:pt x="2521566" y="1753747"/>
                  </a:lnTo>
                  <a:lnTo>
                    <a:pt x="2000868" y="1547696"/>
                  </a:lnTo>
                  <a:lnTo>
                    <a:pt x="1241343" y="1753747"/>
                  </a:lnTo>
                  <a:lnTo>
                    <a:pt x="540137" y="1570935"/>
                  </a:lnTo>
                  <a:lnTo>
                    <a:pt x="0" y="1857546"/>
                  </a:lnTo>
                  <a:lnTo>
                    <a:pt x="199948" y="1089119"/>
                  </a:lnTo>
                  <a:lnTo>
                    <a:pt x="140241" y="57321"/>
                  </a:lnTo>
                  <a:lnTo>
                    <a:pt x="1151089" y="309849"/>
                  </a:lnTo>
                  <a:lnTo>
                    <a:pt x="2231363" y="0"/>
                  </a:lnTo>
                  <a:lnTo>
                    <a:pt x="3131129" y="515898"/>
                  </a:lnTo>
                  <a:lnTo>
                    <a:pt x="3021437" y="700259"/>
                  </a:lnTo>
                  <a:lnTo>
                    <a:pt x="3261651" y="1031797"/>
                  </a:lnTo>
                  <a:lnTo>
                    <a:pt x="3131129" y="1318408"/>
                  </a:lnTo>
                  <a:lnTo>
                    <a:pt x="3651828" y="1318408"/>
                  </a:lnTo>
                </a:path>
              </a:pathLst>
            </a:custGeom>
            <a:ln w="25122">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 name="object 7">
              <a:extLst>
                <a:ext uri="{FF2B5EF4-FFF2-40B4-BE49-F238E27FC236}">
                  <a16:creationId xmlns:a16="http://schemas.microsoft.com/office/drawing/2014/main" id="{3C30F150-2F36-7F27-2D06-C84D5B4F7CA3}"/>
                </a:ext>
              </a:extLst>
            </p:cNvPr>
            <p:cNvSpPr/>
            <p:nvPr/>
          </p:nvSpPr>
          <p:spPr>
            <a:xfrm>
              <a:off x="4215938" y="5603979"/>
              <a:ext cx="3651250" cy="422909"/>
            </a:xfrm>
            <a:custGeom>
              <a:avLst/>
              <a:gdLst/>
              <a:ahLst/>
              <a:cxnLst/>
              <a:rect l="l" t="t" r="r" b="b"/>
              <a:pathLst>
                <a:path w="3651250" h="422910">
                  <a:moveTo>
                    <a:pt x="3650672" y="0"/>
                  </a:moveTo>
                  <a:lnTo>
                    <a:pt x="0" y="0"/>
                  </a:lnTo>
                  <a:lnTo>
                    <a:pt x="0" y="422378"/>
                  </a:lnTo>
                  <a:lnTo>
                    <a:pt x="3650672" y="422378"/>
                  </a:lnTo>
                  <a:lnTo>
                    <a:pt x="3650672" y="0"/>
                  </a:lnTo>
                  <a:close/>
                </a:path>
              </a:pathLst>
            </a:custGeom>
            <a:solidFill>
              <a:srgbClr val="7A43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 name="object 8">
              <a:extLst>
                <a:ext uri="{FF2B5EF4-FFF2-40B4-BE49-F238E27FC236}">
                  <a16:creationId xmlns:a16="http://schemas.microsoft.com/office/drawing/2014/main" id="{13341A28-A61B-29B9-FA2C-7471D7DD3FE8}"/>
                </a:ext>
              </a:extLst>
            </p:cNvPr>
            <p:cNvSpPr/>
            <p:nvPr/>
          </p:nvSpPr>
          <p:spPr>
            <a:xfrm>
              <a:off x="4217509" y="5605548"/>
              <a:ext cx="3648075" cy="421005"/>
            </a:xfrm>
            <a:custGeom>
              <a:avLst/>
              <a:gdLst/>
              <a:ahLst/>
              <a:cxnLst/>
              <a:rect l="l" t="t" r="r" b="b"/>
              <a:pathLst>
                <a:path w="3648075" h="421004">
                  <a:moveTo>
                    <a:pt x="0" y="0"/>
                  </a:moveTo>
                  <a:lnTo>
                    <a:pt x="3647532" y="0"/>
                  </a:lnTo>
                  <a:lnTo>
                    <a:pt x="3647532" y="420808"/>
                  </a:lnTo>
                  <a:lnTo>
                    <a:pt x="0" y="420808"/>
                  </a:lnTo>
                  <a:lnTo>
                    <a:pt x="0" y="0"/>
                  </a:lnTo>
                  <a:close/>
                </a:path>
              </a:pathLst>
            </a:custGeom>
            <a:ln w="25122">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 name="object 9">
              <a:extLst>
                <a:ext uri="{FF2B5EF4-FFF2-40B4-BE49-F238E27FC236}">
                  <a16:creationId xmlns:a16="http://schemas.microsoft.com/office/drawing/2014/main" id="{B8CF9D7B-616B-E9EA-176F-D1CFE99253B4}"/>
                </a:ext>
              </a:extLst>
            </p:cNvPr>
            <p:cNvSpPr/>
            <p:nvPr/>
          </p:nvSpPr>
          <p:spPr>
            <a:xfrm>
              <a:off x="4226929" y="4688562"/>
              <a:ext cx="3662045" cy="928369"/>
            </a:xfrm>
            <a:custGeom>
              <a:avLst/>
              <a:gdLst/>
              <a:ahLst/>
              <a:cxnLst/>
              <a:rect l="l" t="t" r="r" b="b"/>
              <a:pathLst>
                <a:path w="3662045" h="928370">
                  <a:moveTo>
                    <a:pt x="0" y="927998"/>
                  </a:moveTo>
                  <a:lnTo>
                    <a:pt x="899839" y="0"/>
                  </a:lnTo>
                  <a:lnTo>
                    <a:pt x="3060565" y="0"/>
                  </a:lnTo>
                  <a:lnTo>
                    <a:pt x="3661845" y="927998"/>
                  </a:lnTo>
                  <a:lnTo>
                    <a:pt x="0" y="927998"/>
                  </a:lnTo>
                </a:path>
              </a:pathLst>
            </a:custGeom>
            <a:ln w="25122">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 name="object 10">
              <a:extLst>
                <a:ext uri="{FF2B5EF4-FFF2-40B4-BE49-F238E27FC236}">
                  <a16:creationId xmlns:a16="http://schemas.microsoft.com/office/drawing/2014/main" id="{66EF8107-3C25-FA02-DFF9-165182EA8874}"/>
                </a:ext>
              </a:extLst>
            </p:cNvPr>
            <p:cNvSpPr/>
            <p:nvPr/>
          </p:nvSpPr>
          <p:spPr>
            <a:xfrm>
              <a:off x="4217507" y="4676002"/>
              <a:ext cx="3660775" cy="929640"/>
            </a:xfrm>
            <a:custGeom>
              <a:avLst/>
              <a:gdLst/>
              <a:ahLst/>
              <a:cxnLst/>
              <a:rect l="l" t="t" r="r" b="b"/>
              <a:pathLst>
                <a:path w="3660775" h="929639">
                  <a:moveTo>
                    <a:pt x="3060411" y="0"/>
                  </a:moveTo>
                  <a:lnTo>
                    <a:pt x="899795" y="0"/>
                  </a:lnTo>
                  <a:lnTo>
                    <a:pt x="0" y="929568"/>
                  </a:lnTo>
                  <a:lnTo>
                    <a:pt x="3660275" y="929568"/>
                  </a:lnTo>
                  <a:lnTo>
                    <a:pt x="3060411" y="0"/>
                  </a:lnTo>
                  <a:close/>
                </a:path>
              </a:pathLst>
            </a:custGeom>
            <a:solidFill>
              <a:srgbClr val="F4A2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 name="object 11">
              <a:extLst>
                <a:ext uri="{FF2B5EF4-FFF2-40B4-BE49-F238E27FC236}">
                  <a16:creationId xmlns:a16="http://schemas.microsoft.com/office/drawing/2014/main" id="{3311D90E-CE73-8F19-E4A1-22C917F680B2}"/>
                </a:ext>
              </a:extLst>
            </p:cNvPr>
            <p:cNvSpPr/>
            <p:nvPr/>
          </p:nvSpPr>
          <p:spPr>
            <a:xfrm>
              <a:off x="4217509" y="3553321"/>
              <a:ext cx="3660775" cy="2052320"/>
            </a:xfrm>
            <a:custGeom>
              <a:avLst/>
              <a:gdLst/>
              <a:ahLst/>
              <a:cxnLst/>
              <a:rect l="l" t="t" r="r" b="b"/>
              <a:pathLst>
                <a:path w="3660775" h="2052320">
                  <a:moveTo>
                    <a:pt x="0" y="2052248"/>
                  </a:moveTo>
                  <a:lnTo>
                    <a:pt x="899793" y="1122679"/>
                  </a:lnTo>
                  <a:lnTo>
                    <a:pt x="3060411" y="1122679"/>
                  </a:lnTo>
                  <a:lnTo>
                    <a:pt x="3660274" y="2052248"/>
                  </a:lnTo>
                  <a:lnTo>
                    <a:pt x="0" y="2052248"/>
                  </a:lnTo>
                </a:path>
                <a:path w="3660775" h="2052320">
                  <a:moveTo>
                    <a:pt x="1630303" y="1133693"/>
                  </a:moveTo>
                  <a:lnTo>
                    <a:pt x="1490102" y="0"/>
                  </a:lnTo>
                  <a:lnTo>
                    <a:pt x="2350743" y="0"/>
                  </a:lnTo>
                  <a:lnTo>
                    <a:pt x="2229975" y="1133693"/>
                  </a:lnTo>
                  <a:lnTo>
                    <a:pt x="1630303" y="1133693"/>
                  </a:lnTo>
                </a:path>
              </a:pathLst>
            </a:custGeom>
            <a:ln w="25122">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object 12">
              <a:extLst>
                <a:ext uri="{FF2B5EF4-FFF2-40B4-BE49-F238E27FC236}">
                  <a16:creationId xmlns:a16="http://schemas.microsoft.com/office/drawing/2014/main" id="{21E13F5D-E453-F2C8-7F9A-94A92B3D8592}"/>
                </a:ext>
              </a:extLst>
            </p:cNvPr>
            <p:cNvSpPr/>
            <p:nvPr/>
          </p:nvSpPr>
          <p:spPr>
            <a:xfrm>
              <a:off x="5698189" y="3542330"/>
              <a:ext cx="859155" cy="1134110"/>
            </a:xfrm>
            <a:custGeom>
              <a:avLst/>
              <a:gdLst/>
              <a:ahLst/>
              <a:cxnLst/>
              <a:rect l="l" t="t" r="r" b="b"/>
              <a:pathLst>
                <a:path w="859154" h="1134110">
                  <a:moveTo>
                    <a:pt x="859072" y="0"/>
                  </a:moveTo>
                  <a:lnTo>
                    <a:pt x="0" y="0"/>
                  </a:lnTo>
                  <a:lnTo>
                    <a:pt x="140171" y="1133693"/>
                  </a:lnTo>
                  <a:lnTo>
                    <a:pt x="739717" y="1133693"/>
                  </a:lnTo>
                  <a:lnTo>
                    <a:pt x="859072" y="0"/>
                  </a:lnTo>
                  <a:close/>
                </a:path>
              </a:pathLst>
            </a:custGeom>
            <a:solidFill>
              <a:srgbClr val="417AA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 name="object 13">
              <a:extLst>
                <a:ext uri="{FF2B5EF4-FFF2-40B4-BE49-F238E27FC236}">
                  <a16:creationId xmlns:a16="http://schemas.microsoft.com/office/drawing/2014/main" id="{8DAC939B-FBC5-EDC4-6E51-41FCD0D6A50A}"/>
                </a:ext>
              </a:extLst>
            </p:cNvPr>
            <p:cNvSpPr/>
            <p:nvPr/>
          </p:nvSpPr>
          <p:spPr>
            <a:xfrm>
              <a:off x="5607119" y="3542330"/>
              <a:ext cx="980440" cy="1501140"/>
            </a:xfrm>
            <a:custGeom>
              <a:avLst/>
              <a:gdLst/>
              <a:ahLst/>
              <a:cxnLst/>
              <a:rect l="l" t="t" r="r" b="b"/>
              <a:pathLst>
                <a:path w="980440" h="1501139">
                  <a:moveTo>
                    <a:pt x="231242" y="1133692"/>
                  </a:moveTo>
                  <a:lnTo>
                    <a:pt x="91070" y="0"/>
                  </a:lnTo>
                  <a:lnTo>
                    <a:pt x="950142" y="0"/>
                  </a:lnTo>
                  <a:lnTo>
                    <a:pt x="830787" y="1133692"/>
                  </a:lnTo>
                  <a:lnTo>
                    <a:pt x="231242" y="1133692"/>
                  </a:lnTo>
                </a:path>
                <a:path w="980440" h="1501139">
                  <a:moveTo>
                    <a:pt x="99891" y="32974"/>
                  </a:moveTo>
                  <a:lnTo>
                    <a:pt x="9421" y="961606"/>
                  </a:lnTo>
                  <a:lnTo>
                    <a:pt x="510488" y="1501114"/>
                  </a:lnTo>
                </a:path>
                <a:path w="980440" h="1501139">
                  <a:moveTo>
                    <a:pt x="90188" y="23553"/>
                  </a:moveTo>
                  <a:lnTo>
                    <a:pt x="0" y="951193"/>
                  </a:lnTo>
                  <a:lnTo>
                    <a:pt x="499499" y="1490123"/>
                  </a:lnTo>
                </a:path>
                <a:path w="980440" h="1501139">
                  <a:moveTo>
                    <a:pt x="960595" y="10991"/>
                  </a:moveTo>
                  <a:lnTo>
                    <a:pt x="979978" y="836600"/>
                  </a:lnTo>
                  <a:lnTo>
                    <a:pt x="571546" y="1501115"/>
                  </a:lnTo>
                </a:path>
                <a:path w="980440" h="1501139">
                  <a:moveTo>
                    <a:pt x="949695" y="0"/>
                  </a:moveTo>
                  <a:lnTo>
                    <a:pt x="970551" y="825608"/>
                  </a:lnTo>
                  <a:lnTo>
                    <a:pt x="558984" y="1490123"/>
                  </a:lnTo>
                </a:path>
              </a:pathLst>
            </a:custGeom>
            <a:ln w="25122">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 name="object 14">
              <a:extLst>
                <a:ext uri="{FF2B5EF4-FFF2-40B4-BE49-F238E27FC236}">
                  <a16:creationId xmlns:a16="http://schemas.microsoft.com/office/drawing/2014/main" id="{1BF24D2F-3089-C530-018E-1271BAFFCA4F}"/>
                </a:ext>
              </a:extLst>
            </p:cNvPr>
            <p:cNvSpPr/>
            <p:nvPr/>
          </p:nvSpPr>
          <p:spPr>
            <a:xfrm>
              <a:off x="5925866" y="2636336"/>
              <a:ext cx="370840" cy="937894"/>
            </a:xfrm>
            <a:custGeom>
              <a:avLst/>
              <a:gdLst/>
              <a:ahLst/>
              <a:cxnLst/>
              <a:rect l="l" t="t" r="r" b="b"/>
              <a:pathLst>
                <a:path w="370839" h="937895">
                  <a:moveTo>
                    <a:pt x="185280" y="0"/>
                  </a:moveTo>
                  <a:lnTo>
                    <a:pt x="136025" y="16742"/>
                  </a:lnTo>
                  <a:lnTo>
                    <a:pt x="91765" y="63991"/>
                  </a:lnTo>
                  <a:lnTo>
                    <a:pt x="72060" y="97659"/>
                  </a:lnTo>
                  <a:lnTo>
                    <a:pt x="54267" y="137279"/>
                  </a:lnTo>
                  <a:lnTo>
                    <a:pt x="38605" y="182291"/>
                  </a:lnTo>
                  <a:lnTo>
                    <a:pt x="25296" y="232137"/>
                  </a:lnTo>
                  <a:lnTo>
                    <a:pt x="14560" y="286260"/>
                  </a:lnTo>
                  <a:lnTo>
                    <a:pt x="6618" y="344100"/>
                  </a:lnTo>
                  <a:lnTo>
                    <a:pt x="1691" y="405099"/>
                  </a:lnTo>
                  <a:lnTo>
                    <a:pt x="0" y="468698"/>
                  </a:lnTo>
                  <a:lnTo>
                    <a:pt x="1691" y="532298"/>
                  </a:lnTo>
                  <a:lnTo>
                    <a:pt x="6618" y="593297"/>
                  </a:lnTo>
                  <a:lnTo>
                    <a:pt x="14560" y="651138"/>
                  </a:lnTo>
                  <a:lnTo>
                    <a:pt x="25296" y="705260"/>
                  </a:lnTo>
                  <a:lnTo>
                    <a:pt x="38605" y="755107"/>
                  </a:lnTo>
                  <a:lnTo>
                    <a:pt x="54267" y="800119"/>
                  </a:lnTo>
                  <a:lnTo>
                    <a:pt x="72060" y="839739"/>
                  </a:lnTo>
                  <a:lnTo>
                    <a:pt x="91765" y="873407"/>
                  </a:lnTo>
                  <a:lnTo>
                    <a:pt x="136025" y="920656"/>
                  </a:lnTo>
                  <a:lnTo>
                    <a:pt x="185280" y="937398"/>
                  </a:lnTo>
                  <a:lnTo>
                    <a:pt x="210422" y="933119"/>
                  </a:lnTo>
                  <a:lnTo>
                    <a:pt x="257400" y="900565"/>
                  </a:lnTo>
                  <a:lnTo>
                    <a:pt x="298500" y="839739"/>
                  </a:lnTo>
                  <a:lnTo>
                    <a:pt x="316294" y="800119"/>
                  </a:lnTo>
                  <a:lnTo>
                    <a:pt x="331956" y="755107"/>
                  </a:lnTo>
                  <a:lnTo>
                    <a:pt x="345265" y="705260"/>
                  </a:lnTo>
                  <a:lnTo>
                    <a:pt x="356001" y="651138"/>
                  </a:lnTo>
                  <a:lnTo>
                    <a:pt x="363943" y="593297"/>
                  </a:lnTo>
                  <a:lnTo>
                    <a:pt x="368870" y="532298"/>
                  </a:lnTo>
                  <a:lnTo>
                    <a:pt x="370561" y="468698"/>
                  </a:lnTo>
                  <a:lnTo>
                    <a:pt x="368870" y="405098"/>
                  </a:lnTo>
                  <a:lnTo>
                    <a:pt x="363943" y="344099"/>
                  </a:lnTo>
                  <a:lnTo>
                    <a:pt x="356001" y="286259"/>
                  </a:lnTo>
                  <a:lnTo>
                    <a:pt x="345265" y="232137"/>
                  </a:lnTo>
                  <a:lnTo>
                    <a:pt x="331955" y="182290"/>
                  </a:lnTo>
                  <a:lnTo>
                    <a:pt x="316293" y="137278"/>
                  </a:lnTo>
                  <a:lnTo>
                    <a:pt x="298500" y="97659"/>
                  </a:lnTo>
                  <a:lnTo>
                    <a:pt x="278795" y="63991"/>
                  </a:lnTo>
                  <a:lnTo>
                    <a:pt x="234535" y="16742"/>
                  </a:lnTo>
                  <a:lnTo>
                    <a:pt x="185280" y="0"/>
                  </a:lnTo>
                  <a:close/>
                </a:path>
              </a:pathLst>
            </a:custGeom>
            <a:solidFill>
              <a:srgbClr val="AC17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 name="object 15">
              <a:extLst>
                <a:ext uri="{FF2B5EF4-FFF2-40B4-BE49-F238E27FC236}">
                  <a16:creationId xmlns:a16="http://schemas.microsoft.com/office/drawing/2014/main" id="{8EFCEF83-B1C7-4946-957B-0969602313B0}"/>
                </a:ext>
              </a:extLst>
            </p:cNvPr>
            <p:cNvSpPr/>
            <p:nvPr/>
          </p:nvSpPr>
          <p:spPr>
            <a:xfrm>
              <a:off x="5927436" y="2636335"/>
              <a:ext cx="367665" cy="935990"/>
            </a:xfrm>
            <a:custGeom>
              <a:avLst/>
              <a:gdLst/>
              <a:ahLst/>
              <a:cxnLst/>
              <a:rect l="l" t="t" r="r" b="b"/>
              <a:pathLst>
                <a:path w="367664" h="935989">
                  <a:moveTo>
                    <a:pt x="0" y="467914"/>
                  </a:moveTo>
                  <a:lnTo>
                    <a:pt x="1677" y="404420"/>
                  </a:lnTo>
                  <a:lnTo>
                    <a:pt x="6562" y="343524"/>
                  </a:lnTo>
                  <a:lnTo>
                    <a:pt x="14436" y="285780"/>
                  </a:lnTo>
                  <a:lnTo>
                    <a:pt x="25081" y="231748"/>
                  </a:lnTo>
                  <a:lnTo>
                    <a:pt x="38278" y="181985"/>
                  </a:lnTo>
                  <a:lnTo>
                    <a:pt x="53807" y="137048"/>
                  </a:lnTo>
                  <a:lnTo>
                    <a:pt x="71450" y="97495"/>
                  </a:lnTo>
                  <a:lnTo>
                    <a:pt x="90988" y="63884"/>
                  </a:lnTo>
                  <a:lnTo>
                    <a:pt x="134874" y="16714"/>
                  </a:lnTo>
                  <a:lnTo>
                    <a:pt x="183712" y="0"/>
                  </a:lnTo>
                  <a:lnTo>
                    <a:pt x="232550" y="16714"/>
                  </a:lnTo>
                  <a:lnTo>
                    <a:pt x="276434" y="63884"/>
                  </a:lnTo>
                  <a:lnTo>
                    <a:pt x="295972" y="97495"/>
                  </a:lnTo>
                  <a:lnTo>
                    <a:pt x="313615" y="137048"/>
                  </a:lnTo>
                  <a:lnTo>
                    <a:pt x="329144" y="181985"/>
                  </a:lnTo>
                  <a:lnTo>
                    <a:pt x="342341" y="231748"/>
                  </a:lnTo>
                  <a:lnTo>
                    <a:pt x="352986" y="285780"/>
                  </a:lnTo>
                  <a:lnTo>
                    <a:pt x="360861" y="343524"/>
                  </a:lnTo>
                  <a:lnTo>
                    <a:pt x="365746" y="404420"/>
                  </a:lnTo>
                  <a:lnTo>
                    <a:pt x="367423" y="467914"/>
                  </a:lnTo>
                  <a:lnTo>
                    <a:pt x="365746" y="531407"/>
                  </a:lnTo>
                  <a:lnTo>
                    <a:pt x="360861" y="592304"/>
                  </a:lnTo>
                  <a:lnTo>
                    <a:pt x="352986" y="650047"/>
                  </a:lnTo>
                  <a:lnTo>
                    <a:pt x="342341" y="704079"/>
                  </a:lnTo>
                  <a:lnTo>
                    <a:pt x="329145" y="753842"/>
                  </a:lnTo>
                  <a:lnTo>
                    <a:pt x="313615" y="798779"/>
                  </a:lnTo>
                  <a:lnTo>
                    <a:pt x="295973" y="838332"/>
                  </a:lnTo>
                  <a:lnTo>
                    <a:pt x="276435" y="871944"/>
                  </a:lnTo>
                  <a:lnTo>
                    <a:pt x="232550" y="919113"/>
                  </a:lnTo>
                  <a:lnTo>
                    <a:pt x="183712" y="935828"/>
                  </a:lnTo>
                  <a:lnTo>
                    <a:pt x="158783" y="931556"/>
                  </a:lnTo>
                  <a:lnTo>
                    <a:pt x="134874" y="919113"/>
                  </a:lnTo>
                  <a:lnTo>
                    <a:pt x="90988" y="871944"/>
                  </a:lnTo>
                  <a:lnTo>
                    <a:pt x="71450" y="838332"/>
                  </a:lnTo>
                  <a:lnTo>
                    <a:pt x="53807" y="798779"/>
                  </a:lnTo>
                  <a:lnTo>
                    <a:pt x="38278" y="753842"/>
                  </a:lnTo>
                  <a:lnTo>
                    <a:pt x="25081" y="704079"/>
                  </a:lnTo>
                  <a:lnTo>
                    <a:pt x="14436" y="650047"/>
                  </a:lnTo>
                  <a:lnTo>
                    <a:pt x="6562" y="592304"/>
                  </a:lnTo>
                  <a:lnTo>
                    <a:pt x="1677" y="531407"/>
                  </a:lnTo>
                  <a:lnTo>
                    <a:pt x="0" y="467914"/>
                  </a:lnTo>
                  <a:close/>
                </a:path>
              </a:pathLst>
            </a:custGeom>
            <a:ln w="25122">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18" name="object 16">
              <a:extLst>
                <a:ext uri="{FF2B5EF4-FFF2-40B4-BE49-F238E27FC236}">
                  <a16:creationId xmlns:a16="http://schemas.microsoft.com/office/drawing/2014/main" id="{5CEBD213-9B17-D638-0646-626FE94F7D1F}"/>
                </a:ext>
              </a:extLst>
            </p:cNvPr>
            <p:cNvPicPr/>
            <p:nvPr/>
          </p:nvPicPr>
          <p:blipFill>
            <a:blip r:embed="rId2" cstate="print"/>
            <a:stretch>
              <a:fillRect/>
            </a:stretch>
          </p:blipFill>
          <p:spPr>
            <a:xfrm>
              <a:off x="2435629" y="2415955"/>
              <a:ext cx="2290156" cy="320039"/>
            </a:xfrm>
            <a:prstGeom prst="rect">
              <a:avLst/>
            </a:prstGeom>
          </p:spPr>
        </p:pic>
        <p:pic>
          <p:nvPicPr>
            <p:cNvPr id="19" name="object 17">
              <a:extLst>
                <a:ext uri="{FF2B5EF4-FFF2-40B4-BE49-F238E27FC236}">
                  <a16:creationId xmlns:a16="http://schemas.microsoft.com/office/drawing/2014/main" id="{78A0E68F-0239-AA37-6F58-982260E8E548}"/>
                </a:ext>
              </a:extLst>
            </p:cNvPr>
            <p:cNvPicPr/>
            <p:nvPr/>
          </p:nvPicPr>
          <p:blipFill>
            <a:blip r:embed="rId3" cstate="print"/>
            <a:stretch>
              <a:fillRect/>
            </a:stretch>
          </p:blipFill>
          <p:spPr>
            <a:xfrm>
              <a:off x="2484131" y="2490799"/>
              <a:ext cx="2198961" cy="213669"/>
            </a:xfrm>
            <a:prstGeom prst="rect">
              <a:avLst/>
            </a:prstGeom>
          </p:spPr>
        </p:pic>
        <p:pic>
          <p:nvPicPr>
            <p:cNvPr id="20" name="object 18">
              <a:extLst>
                <a:ext uri="{FF2B5EF4-FFF2-40B4-BE49-F238E27FC236}">
                  <a16:creationId xmlns:a16="http://schemas.microsoft.com/office/drawing/2014/main" id="{8DA0EA4C-6ECB-7954-5F4B-9FD8E6D62FE9}"/>
                </a:ext>
              </a:extLst>
            </p:cNvPr>
            <p:cNvPicPr/>
            <p:nvPr/>
          </p:nvPicPr>
          <p:blipFill>
            <a:blip r:embed="rId4" cstate="print"/>
            <a:stretch>
              <a:fillRect/>
            </a:stretch>
          </p:blipFill>
          <p:spPr>
            <a:xfrm>
              <a:off x="2435629" y="2706901"/>
              <a:ext cx="2527068" cy="315883"/>
            </a:xfrm>
            <a:prstGeom prst="rect">
              <a:avLst/>
            </a:prstGeom>
          </p:spPr>
        </p:pic>
        <p:pic>
          <p:nvPicPr>
            <p:cNvPr id="21" name="object 19">
              <a:extLst>
                <a:ext uri="{FF2B5EF4-FFF2-40B4-BE49-F238E27FC236}">
                  <a16:creationId xmlns:a16="http://schemas.microsoft.com/office/drawing/2014/main" id="{A05B718D-FEFC-480B-FC67-E2A4048CE756}"/>
                </a:ext>
              </a:extLst>
            </p:cNvPr>
            <p:cNvPicPr/>
            <p:nvPr/>
          </p:nvPicPr>
          <p:blipFill>
            <a:blip r:embed="rId5" cstate="print"/>
            <a:stretch>
              <a:fillRect/>
            </a:stretch>
          </p:blipFill>
          <p:spPr>
            <a:xfrm>
              <a:off x="2484131" y="2779713"/>
              <a:ext cx="2437874" cy="168675"/>
            </a:xfrm>
            <a:prstGeom prst="rect">
              <a:avLst/>
            </a:prstGeom>
          </p:spPr>
        </p:pic>
        <p:pic>
          <p:nvPicPr>
            <p:cNvPr id="22" name="object 20">
              <a:extLst>
                <a:ext uri="{FF2B5EF4-FFF2-40B4-BE49-F238E27FC236}">
                  <a16:creationId xmlns:a16="http://schemas.microsoft.com/office/drawing/2014/main" id="{777FB570-6235-435A-E0F2-0DDCD29EF68C}"/>
                </a:ext>
              </a:extLst>
            </p:cNvPr>
            <p:cNvPicPr/>
            <p:nvPr/>
          </p:nvPicPr>
          <p:blipFill>
            <a:blip r:embed="rId6" cstate="print"/>
            <a:stretch>
              <a:fillRect/>
            </a:stretch>
          </p:blipFill>
          <p:spPr>
            <a:xfrm>
              <a:off x="2435629" y="2993691"/>
              <a:ext cx="2830483" cy="315883"/>
            </a:xfrm>
            <a:prstGeom prst="rect">
              <a:avLst/>
            </a:prstGeom>
          </p:spPr>
        </p:pic>
        <p:pic>
          <p:nvPicPr>
            <p:cNvPr id="23" name="object 21">
              <a:extLst>
                <a:ext uri="{FF2B5EF4-FFF2-40B4-BE49-F238E27FC236}">
                  <a16:creationId xmlns:a16="http://schemas.microsoft.com/office/drawing/2014/main" id="{BE41E09D-5518-BF0A-0A8B-BB21FE86C9EE}"/>
                </a:ext>
              </a:extLst>
            </p:cNvPr>
            <p:cNvPicPr/>
            <p:nvPr/>
          </p:nvPicPr>
          <p:blipFill>
            <a:blip r:embed="rId7" cstate="print"/>
            <a:stretch>
              <a:fillRect/>
            </a:stretch>
          </p:blipFill>
          <p:spPr>
            <a:xfrm>
              <a:off x="2484131" y="3065485"/>
              <a:ext cx="2739607" cy="213669"/>
            </a:xfrm>
            <a:prstGeom prst="rect">
              <a:avLst/>
            </a:prstGeom>
          </p:spPr>
        </p:pic>
        <p:pic>
          <p:nvPicPr>
            <p:cNvPr id="24" name="object 22">
              <a:extLst>
                <a:ext uri="{FF2B5EF4-FFF2-40B4-BE49-F238E27FC236}">
                  <a16:creationId xmlns:a16="http://schemas.microsoft.com/office/drawing/2014/main" id="{09FFA16F-A257-0CB1-EF8D-1D87E9A17C41}"/>
                </a:ext>
              </a:extLst>
            </p:cNvPr>
            <p:cNvPicPr/>
            <p:nvPr/>
          </p:nvPicPr>
          <p:blipFill>
            <a:blip r:embed="rId8" cstate="print"/>
            <a:stretch>
              <a:fillRect/>
            </a:stretch>
          </p:blipFill>
          <p:spPr>
            <a:xfrm>
              <a:off x="2435629" y="3276323"/>
              <a:ext cx="2793076" cy="320039"/>
            </a:xfrm>
            <a:prstGeom prst="rect">
              <a:avLst/>
            </a:prstGeom>
          </p:spPr>
        </p:pic>
        <p:pic>
          <p:nvPicPr>
            <p:cNvPr id="25" name="object 23">
              <a:extLst>
                <a:ext uri="{FF2B5EF4-FFF2-40B4-BE49-F238E27FC236}">
                  <a16:creationId xmlns:a16="http://schemas.microsoft.com/office/drawing/2014/main" id="{C0F60851-BB27-D7B3-E6EE-D971E3824E5E}"/>
                </a:ext>
              </a:extLst>
            </p:cNvPr>
            <p:cNvPicPr/>
            <p:nvPr/>
          </p:nvPicPr>
          <p:blipFill>
            <a:blip r:embed="rId9" cstate="print"/>
            <a:stretch>
              <a:fillRect/>
            </a:stretch>
          </p:blipFill>
          <p:spPr>
            <a:xfrm>
              <a:off x="2484131" y="3351258"/>
              <a:ext cx="2701518" cy="168675"/>
            </a:xfrm>
            <a:prstGeom prst="rect">
              <a:avLst/>
            </a:prstGeom>
          </p:spPr>
        </p:pic>
        <p:sp>
          <p:nvSpPr>
            <p:cNvPr id="26" name="object 24">
              <a:extLst>
                <a:ext uri="{FF2B5EF4-FFF2-40B4-BE49-F238E27FC236}">
                  <a16:creationId xmlns:a16="http://schemas.microsoft.com/office/drawing/2014/main" id="{665809DD-E1C0-48F6-E143-EA17308671C5}"/>
                </a:ext>
              </a:extLst>
            </p:cNvPr>
            <p:cNvSpPr/>
            <p:nvPr/>
          </p:nvSpPr>
          <p:spPr>
            <a:xfrm>
              <a:off x="5406136" y="5293083"/>
              <a:ext cx="1430655" cy="218440"/>
            </a:xfrm>
            <a:custGeom>
              <a:avLst/>
              <a:gdLst/>
              <a:ahLst/>
              <a:cxnLst/>
              <a:rect l="l" t="t" r="r" b="b"/>
              <a:pathLst>
                <a:path w="1430654" h="218439">
                  <a:moveTo>
                    <a:pt x="1430435" y="0"/>
                  </a:moveTo>
                  <a:lnTo>
                    <a:pt x="0" y="0"/>
                  </a:lnTo>
                  <a:lnTo>
                    <a:pt x="0" y="218254"/>
                  </a:lnTo>
                  <a:lnTo>
                    <a:pt x="1430435" y="218254"/>
                  </a:lnTo>
                  <a:lnTo>
                    <a:pt x="143043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object 25">
              <a:extLst>
                <a:ext uri="{FF2B5EF4-FFF2-40B4-BE49-F238E27FC236}">
                  <a16:creationId xmlns:a16="http://schemas.microsoft.com/office/drawing/2014/main" id="{B1BC10E0-9639-3F80-7843-BFB5D6522A70}"/>
                </a:ext>
              </a:extLst>
            </p:cNvPr>
            <p:cNvSpPr/>
            <p:nvPr/>
          </p:nvSpPr>
          <p:spPr>
            <a:xfrm>
              <a:off x="5407705" y="5294652"/>
              <a:ext cx="1427480" cy="217170"/>
            </a:xfrm>
            <a:custGeom>
              <a:avLst/>
              <a:gdLst/>
              <a:ahLst/>
              <a:cxnLst/>
              <a:rect l="l" t="t" r="r" b="b"/>
              <a:pathLst>
                <a:path w="1427479" h="217170">
                  <a:moveTo>
                    <a:pt x="0" y="0"/>
                  </a:moveTo>
                  <a:lnTo>
                    <a:pt x="1427295" y="0"/>
                  </a:lnTo>
                  <a:lnTo>
                    <a:pt x="1427295" y="216685"/>
                  </a:lnTo>
                  <a:lnTo>
                    <a:pt x="0" y="216685"/>
                  </a:lnTo>
                  <a:lnTo>
                    <a:pt x="0" y="0"/>
                  </a:lnTo>
                  <a:close/>
                </a:path>
              </a:pathLst>
            </a:custGeom>
            <a:ln w="25122">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Tree>
    <p:extLst>
      <p:ext uri="{BB962C8B-B14F-4D97-AF65-F5344CB8AC3E}">
        <p14:creationId xmlns:p14="http://schemas.microsoft.com/office/powerpoint/2010/main" val="9797843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3"/>
          </p:nvPr>
        </p:nvPicPr>
        <p:blipFill>
          <a:blip r:embed="rId2"/>
          <a:stretch>
            <a:fillRect/>
          </a:stretch>
        </p:blipFill>
        <p:spPr>
          <a:xfrm>
            <a:off x="685331" y="1006786"/>
            <a:ext cx="7773338" cy="3344234"/>
          </a:xfrm>
          <a:prstGeom prst="rect">
            <a:avLst/>
          </a:prstGeom>
        </p:spPr>
      </p:pic>
      <p:sp>
        <p:nvSpPr>
          <p:cNvPr id="5" name="Title 1">
            <a:extLst>
              <a:ext uri="{FF2B5EF4-FFF2-40B4-BE49-F238E27FC236}">
                <a16:creationId xmlns:a16="http://schemas.microsoft.com/office/drawing/2014/main" id="{5C40525D-E7E2-E122-24A3-281DBF46FADF}"/>
              </a:ext>
            </a:extLst>
          </p:cNvPr>
          <p:cNvSpPr txBox="1">
            <a:spLocks/>
          </p:cNvSpPr>
          <p:nvPr/>
        </p:nvSpPr>
        <p:spPr>
          <a:xfrm>
            <a:off x="2164449" y="83556"/>
            <a:ext cx="5716808" cy="686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9pPr>
          </a:lstStyle>
          <a:p>
            <a:r>
              <a:rPr lang="en-ZA" sz="3200" dirty="0">
                <a:solidFill>
                  <a:schemeClr val="accent5"/>
                </a:solidFill>
              </a:rPr>
              <a:t>CLASSIFICATION OF RISKS</a:t>
            </a:r>
            <a:endParaRPr lang="en-GB" sz="3200" dirty="0">
              <a:solidFill>
                <a:schemeClr val="accent5"/>
              </a:solidFill>
            </a:endParaRPr>
          </a:p>
        </p:txBody>
      </p:sp>
    </p:spTree>
    <p:extLst>
      <p:ext uri="{BB962C8B-B14F-4D97-AF65-F5344CB8AC3E}">
        <p14:creationId xmlns:p14="http://schemas.microsoft.com/office/powerpoint/2010/main" val="14116971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269966" y="910575"/>
            <a:ext cx="8188234" cy="4035894"/>
          </a:xfrm>
        </p:spPr>
        <p:txBody>
          <a:bodyPr>
            <a:normAutofit/>
          </a:bodyPr>
          <a:lstStyle/>
          <a:p>
            <a:r>
              <a:rPr lang="en-US" dirty="0"/>
              <a:t>Risk Impact = High if 50% or higher , Low if 49% or lower</a:t>
            </a:r>
          </a:p>
          <a:p>
            <a:r>
              <a:rPr lang="en-US" dirty="0"/>
              <a:t>Likelihood = High is 50% or higher ,  Low if 49% or lower</a:t>
            </a:r>
          </a:p>
          <a:p>
            <a:endParaRPr lang="en-US" dirty="0"/>
          </a:p>
          <a:p>
            <a:pPr marL="285750" indent="-285750">
              <a:lnSpc>
                <a:spcPct val="150000"/>
              </a:lnSpc>
            </a:pPr>
            <a:r>
              <a:rPr lang="en-US" cap="none" dirty="0">
                <a:solidFill>
                  <a:srgbClr val="C00000"/>
                </a:solidFill>
              </a:rPr>
              <a:t>HIGH RISK </a:t>
            </a:r>
            <a:r>
              <a:rPr lang="en-US" cap="none" dirty="0"/>
              <a:t>= high impact on project. May cause a lot of damage to project. E.G. Time delay, workers not returning, materials lost, going over budget.</a:t>
            </a:r>
          </a:p>
          <a:p>
            <a:pPr marL="285750" indent="-285750">
              <a:lnSpc>
                <a:spcPct val="150000"/>
              </a:lnSpc>
            </a:pPr>
            <a:r>
              <a:rPr lang="en-US" cap="none" dirty="0">
                <a:solidFill>
                  <a:schemeClr val="accent1">
                    <a:lumMod val="75000"/>
                  </a:schemeClr>
                </a:solidFill>
              </a:rPr>
              <a:t>MEDIUM RISK </a:t>
            </a:r>
            <a:r>
              <a:rPr lang="en-US" cap="none" dirty="0"/>
              <a:t>= not definite it will happen, the possibility is there. E.G. Given workers time off, could affect schedule, financial implications.</a:t>
            </a:r>
          </a:p>
          <a:p>
            <a:pPr marL="285750" indent="-285750">
              <a:lnSpc>
                <a:spcPct val="150000"/>
              </a:lnSpc>
            </a:pPr>
            <a:r>
              <a:rPr lang="en-US" cap="none" dirty="0">
                <a:solidFill>
                  <a:schemeClr val="accent2">
                    <a:lumMod val="50000"/>
                  </a:schemeClr>
                </a:solidFill>
              </a:rPr>
              <a:t>LOW RISK</a:t>
            </a:r>
            <a:r>
              <a:rPr lang="en-US" cap="none" dirty="0"/>
              <a:t>= it has a very low chance of occurring. Risks that are easy to fix. E.G. Workers using long lunch breaks all the time.</a:t>
            </a:r>
          </a:p>
        </p:txBody>
      </p:sp>
      <p:sp>
        <p:nvSpPr>
          <p:cNvPr id="4" name="Title 1">
            <a:extLst>
              <a:ext uri="{FF2B5EF4-FFF2-40B4-BE49-F238E27FC236}">
                <a16:creationId xmlns:a16="http://schemas.microsoft.com/office/drawing/2014/main" id="{94527071-126F-7841-935F-CFAB84FFF277}"/>
              </a:ext>
            </a:extLst>
          </p:cNvPr>
          <p:cNvSpPr txBox="1">
            <a:spLocks/>
          </p:cNvSpPr>
          <p:nvPr/>
        </p:nvSpPr>
        <p:spPr>
          <a:xfrm>
            <a:off x="1938026" y="150224"/>
            <a:ext cx="4227643" cy="760350"/>
          </a:xfrm>
          <a:prstGeom prst="rect">
            <a:avLst/>
          </a:prstGeom>
          <a:noFill/>
          <a:ln>
            <a:noFill/>
          </a:ln>
        </p:spPr>
        <p:txBody>
          <a:bodyPr spcFirstLastPara="1" wrap="square" lIns="91425" tIns="91425" rIns="91425" bIns="91425" anchor="b"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9pPr>
          </a:lstStyle>
          <a:p>
            <a:pPr algn="ctr"/>
            <a:r>
              <a:rPr lang="en-US" sz="3200" dirty="0">
                <a:solidFill>
                  <a:schemeClr val="accent5"/>
                </a:solidFill>
              </a:rPr>
              <a:t>Prioritising risk</a:t>
            </a:r>
          </a:p>
        </p:txBody>
      </p:sp>
    </p:spTree>
    <p:extLst>
      <p:ext uri="{BB962C8B-B14F-4D97-AF65-F5344CB8AC3E}">
        <p14:creationId xmlns:p14="http://schemas.microsoft.com/office/powerpoint/2010/main" val="16400084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A8A56-BD95-B1AC-E534-EB12F6B87DA4}"/>
              </a:ext>
            </a:extLst>
          </p:cNvPr>
          <p:cNvSpPr>
            <a:spLocks noGrp="1"/>
          </p:cNvSpPr>
          <p:nvPr>
            <p:ph type="title"/>
          </p:nvPr>
        </p:nvSpPr>
        <p:spPr>
          <a:xfrm>
            <a:off x="685330" y="114000"/>
            <a:ext cx="8368200" cy="686100"/>
          </a:xfrm>
        </p:spPr>
        <p:txBody>
          <a:bodyPr/>
          <a:lstStyle/>
          <a:p>
            <a:r>
              <a:rPr lang="en-GB" sz="3200" dirty="0">
                <a:solidFill>
                  <a:schemeClr val="accent5"/>
                </a:solidFill>
              </a:rPr>
              <a:t>Risk Prioritisation </a:t>
            </a:r>
          </a:p>
        </p:txBody>
      </p:sp>
      <p:sp>
        <p:nvSpPr>
          <p:cNvPr id="3" name="Content Placeholder 2">
            <a:extLst>
              <a:ext uri="{FF2B5EF4-FFF2-40B4-BE49-F238E27FC236}">
                <a16:creationId xmlns:a16="http://schemas.microsoft.com/office/drawing/2014/main" id="{E34B3899-4A9F-8126-521E-26DBA7240826}"/>
              </a:ext>
            </a:extLst>
          </p:cNvPr>
          <p:cNvSpPr>
            <a:spLocks noGrp="1"/>
          </p:cNvSpPr>
          <p:nvPr>
            <p:ph sz="quarter" idx="13"/>
          </p:nvPr>
        </p:nvSpPr>
        <p:spPr>
          <a:xfrm>
            <a:off x="685330" y="1053737"/>
            <a:ext cx="7772870" cy="3289663"/>
          </a:xfrm>
        </p:spPr>
        <p:txBody>
          <a:bodyPr>
            <a:normAutofit/>
          </a:bodyPr>
          <a:lstStyle/>
          <a:p>
            <a:pPr>
              <a:lnSpc>
                <a:spcPct val="150000"/>
              </a:lnSpc>
            </a:pPr>
            <a:r>
              <a:rPr lang="en-GB" dirty="0">
                <a:solidFill>
                  <a:schemeClr val="accent1">
                    <a:lumMod val="75000"/>
                  </a:schemeClr>
                </a:solidFill>
              </a:rPr>
              <a:t>Risk exposure (RE) </a:t>
            </a:r>
            <a:r>
              <a:rPr lang="en-GB" dirty="0"/>
              <a:t>= (potential damage) x (probability of occurrence)</a:t>
            </a:r>
          </a:p>
          <a:p>
            <a:pPr>
              <a:lnSpc>
                <a:spcPct val="150000"/>
              </a:lnSpc>
            </a:pPr>
            <a:r>
              <a:rPr lang="en-GB" dirty="0"/>
              <a:t>Ideally Potential damage: a money value e.g. a flood would cause £0.5 millions of damage Probability 0.00 (absolutely no chance) to 1.00 (absolutely certain) e.g. 0.01 (one in hundred chance) RE = £0.5m x 0.01 = £5,000 </a:t>
            </a:r>
          </a:p>
          <a:p>
            <a:pPr>
              <a:lnSpc>
                <a:spcPct val="150000"/>
              </a:lnSpc>
            </a:pPr>
            <a:r>
              <a:rPr lang="en-GB" dirty="0"/>
              <a:t>Crudely analogous to the amount needed for an insurance premium </a:t>
            </a:r>
          </a:p>
        </p:txBody>
      </p:sp>
      <p:sp>
        <p:nvSpPr>
          <p:cNvPr id="4" name="Slide Number Placeholder 3">
            <a:extLst>
              <a:ext uri="{FF2B5EF4-FFF2-40B4-BE49-F238E27FC236}">
                <a16:creationId xmlns:a16="http://schemas.microsoft.com/office/drawing/2014/main" id="{41C09CC9-6031-7924-8764-C3F80165802D}"/>
              </a:ext>
            </a:extLst>
          </p:cNvPr>
          <p:cNvSpPr>
            <a:spLocks noGrp="1"/>
          </p:cNvSpPr>
          <p:nvPr>
            <p:ph type="sldNum" sz="quarter" idx="12"/>
          </p:nvPr>
        </p:nvSpPr>
        <p:spPr/>
        <p:txBody>
          <a:bodyPr/>
          <a:lstStyle/>
          <a:p>
            <a:fld id="{6D22F896-40B5-4ADD-8801-0D06FADFA095}" type="slidenum">
              <a:rPr lang="en-US" smtClean="0"/>
              <a:t>32</a:t>
            </a:fld>
            <a:endParaRPr lang="en-US" dirty="0"/>
          </a:p>
        </p:txBody>
      </p:sp>
    </p:spTree>
    <p:extLst>
      <p:ext uri="{BB962C8B-B14F-4D97-AF65-F5344CB8AC3E}">
        <p14:creationId xmlns:p14="http://schemas.microsoft.com/office/powerpoint/2010/main" val="14537350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4CA8B-16E9-6D04-1D3E-768E3C745616}"/>
              </a:ext>
            </a:extLst>
          </p:cNvPr>
          <p:cNvSpPr>
            <a:spLocks noGrp="1"/>
          </p:cNvSpPr>
          <p:nvPr>
            <p:ph type="title"/>
          </p:nvPr>
        </p:nvSpPr>
        <p:spPr/>
        <p:txBody>
          <a:bodyPr/>
          <a:lstStyle/>
          <a:p>
            <a:pPr algn="ctr"/>
            <a:r>
              <a:rPr lang="en-GB" sz="3200" dirty="0">
                <a:solidFill>
                  <a:schemeClr val="bg1"/>
                </a:solidFill>
              </a:rPr>
              <a:t>Risk Control</a:t>
            </a:r>
            <a:endParaRPr lang="en-GB" dirty="0">
              <a:solidFill>
                <a:schemeClr val="bg1"/>
              </a:solidFill>
            </a:endParaRPr>
          </a:p>
        </p:txBody>
      </p:sp>
      <p:sp>
        <p:nvSpPr>
          <p:cNvPr id="4" name="Slide Number Placeholder 3">
            <a:extLst>
              <a:ext uri="{FF2B5EF4-FFF2-40B4-BE49-F238E27FC236}">
                <a16:creationId xmlns:a16="http://schemas.microsoft.com/office/drawing/2014/main" id="{1A72BE1E-8FE9-2E83-AA31-84D6DE988D3C}"/>
              </a:ext>
            </a:extLst>
          </p:cNvPr>
          <p:cNvSpPr>
            <a:spLocks noGrp="1"/>
          </p:cNvSpPr>
          <p:nvPr>
            <p:ph type="sldNum" sz="quarter" idx="12"/>
          </p:nvPr>
        </p:nvSpPr>
        <p:spPr/>
        <p:txBody>
          <a:bodyPr>
            <a:normAutofit fontScale="70000" lnSpcReduction="20000"/>
          </a:bodyPr>
          <a:lstStyle/>
          <a:p>
            <a:fld id="{566C427C-89D5-4CFB-9FD1-08025610EAB0}" type="slidenum">
              <a:rPr lang="en-US" smtClean="0"/>
              <a:t>33</a:t>
            </a:fld>
            <a:endParaRPr lang="en-US"/>
          </a:p>
        </p:txBody>
      </p:sp>
      <p:sp>
        <p:nvSpPr>
          <p:cNvPr id="5" name="Content Placeholder 2">
            <a:extLst>
              <a:ext uri="{FF2B5EF4-FFF2-40B4-BE49-F238E27FC236}">
                <a16:creationId xmlns:a16="http://schemas.microsoft.com/office/drawing/2014/main" id="{ED42431C-5D81-3B0B-4A22-73547C81E1C4}"/>
              </a:ext>
            </a:extLst>
          </p:cNvPr>
          <p:cNvSpPr>
            <a:spLocks noGrp="1"/>
          </p:cNvSpPr>
          <p:nvPr>
            <p:ph idx="1"/>
          </p:nvPr>
        </p:nvSpPr>
        <p:spPr>
          <a:xfrm>
            <a:off x="436563" y="1635125"/>
            <a:ext cx="8270875" cy="2759075"/>
          </a:xfrm>
        </p:spPr>
        <p:txBody>
          <a:bodyPr/>
          <a:lstStyle/>
          <a:p>
            <a:pPr>
              <a:lnSpc>
                <a:spcPct val="150000"/>
              </a:lnSpc>
            </a:pPr>
            <a:r>
              <a:rPr lang="en-GB" dirty="0">
                <a:latin typeface="Times New Roman" panose="02020603050405020304" pitchFamily="18" charset="0"/>
                <a:cs typeface="Times New Roman" panose="02020603050405020304" pitchFamily="18" charset="0"/>
              </a:rPr>
              <a:t>Risk Avoidance</a:t>
            </a:r>
          </a:p>
          <a:p>
            <a:pPr>
              <a:lnSpc>
                <a:spcPct val="150000"/>
              </a:lnSpc>
            </a:pPr>
            <a:r>
              <a:rPr lang="en-GB" dirty="0">
                <a:latin typeface="Times New Roman" panose="02020603050405020304" pitchFamily="18" charset="0"/>
                <a:cs typeface="Times New Roman" panose="02020603050405020304" pitchFamily="18" charset="0"/>
              </a:rPr>
              <a:t>Risk Transfer</a:t>
            </a:r>
          </a:p>
          <a:p>
            <a:pPr>
              <a:lnSpc>
                <a:spcPct val="150000"/>
              </a:lnSpc>
            </a:pPr>
            <a:r>
              <a:rPr lang="en-GB" dirty="0">
                <a:latin typeface="Times New Roman" panose="02020603050405020304" pitchFamily="18" charset="0"/>
                <a:cs typeface="Times New Roman" panose="02020603050405020304" pitchFamily="18" charset="0"/>
              </a:rPr>
              <a:t>Risk reduction</a:t>
            </a:r>
          </a:p>
          <a:p>
            <a:pPr>
              <a:lnSpc>
                <a:spcPct val="150000"/>
              </a:lnSpc>
            </a:pPr>
            <a:r>
              <a:rPr lang="en-GB" dirty="0">
                <a:latin typeface="Times New Roman" panose="02020603050405020304" pitchFamily="18" charset="0"/>
                <a:cs typeface="Times New Roman" panose="02020603050405020304" pitchFamily="18" charset="0"/>
              </a:rPr>
              <a:t>Risk Acceptance</a:t>
            </a:r>
          </a:p>
          <a:p>
            <a:pPr>
              <a:lnSpc>
                <a:spcPct val="150000"/>
              </a:lnSpc>
            </a:pPr>
            <a:r>
              <a:rPr lang="en-GB" dirty="0">
                <a:latin typeface="Times New Roman" panose="02020603050405020304" pitchFamily="18" charset="0"/>
                <a:cs typeface="Times New Roman" panose="02020603050405020304" pitchFamily="18" charset="0"/>
              </a:rPr>
              <a:t>Risk Sharing</a:t>
            </a:r>
          </a:p>
          <a:p>
            <a:pPr>
              <a:lnSpc>
                <a:spcPct val="150000"/>
              </a:lnSpc>
            </a:pPr>
            <a:r>
              <a:rPr lang="en-GB" dirty="0">
                <a:latin typeface="Times New Roman" panose="02020603050405020304" pitchFamily="18" charset="0"/>
                <a:cs typeface="Times New Roman" panose="02020603050405020304" pitchFamily="18" charset="0"/>
              </a:rPr>
              <a:t>Scenario Analysis</a:t>
            </a:r>
          </a:p>
          <a:p>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90243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40929" y="360872"/>
            <a:ext cx="6262142" cy="813671"/>
          </a:xfrm>
          <a:prstGeom prst="rect">
            <a:avLst/>
          </a:prstGeom>
        </p:spPr>
        <p:txBody>
          <a:bodyPr spcFirstLastPara="1" vert="horz" wrap="square" lIns="0" tIns="335902" rIns="0" bIns="0" rtlCol="0" anchor="b" anchorCtr="0">
            <a:spAutoFit/>
          </a:bodyPr>
          <a:lstStyle/>
          <a:p>
            <a:pPr marL="9614">
              <a:spcBef>
                <a:spcPts val="79"/>
              </a:spcBef>
            </a:pPr>
            <a:r>
              <a:rPr dirty="0">
                <a:solidFill>
                  <a:schemeClr val="bg1"/>
                </a:solidFill>
              </a:rPr>
              <a:t>Reactive</a:t>
            </a:r>
            <a:r>
              <a:rPr spc="-19" dirty="0">
                <a:solidFill>
                  <a:schemeClr val="bg1"/>
                </a:solidFill>
              </a:rPr>
              <a:t> </a:t>
            </a:r>
            <a:r>
              <a:rPr dirty="0">
                <a:solidFill>
                  <a:schemeClr val="bg1"/>
                </a:solidFill>
              </a:rPr>
              <a:t>Risk</a:t>
            </a:r>
            <a:r>
              <a:rPr spc="-19" dirty="0">
                <a:solidFill>
                  <a:schemeClr val="bg1"/>
                </a:solidFill>
              </a:rPr>
              <a:t> </a:t>
            </a:r>
            <a:r>
              <a:rPr spc="-8" dirty="0">
                <a:solidFill>
                  <a:schemeClr val="bg1"/>
                </a:solidFill>
              </a:rPr>
              <a:t>Management</a:t>
            </a:r>
          </a:p>
        </p:txBody>
      </p:sp>
      <p:sp>
        <p:nvSpPr>
          <p:cNvPr id="4" name="object 4"/>
          <p:cNvSpPr txBox="1">
            <a:spLocks noGrp="1"/>
          </p:cNvSpPr>
          <p:nvPr>
            <p:ph type="ftr" sz="quarter" idx="5"/>
          </p:nvPr>
        </p:nvSpPr>
        <p:spPr>
          <a:xfrm>
            <a:off x="1208273" y="6311362"/>
            <a:ext cx="5256530" cy="302259"/>
          </a:xfrm>
          <a:prstGeom prst="rect">
            <a:avLst/>
          </a:prstGeom>
        </p:spPr>
        <p:txBody>
          <a:bodyPr vert="horz" wrap="square" lIns="0" tIns="0" rIns="0" bIns="0" rtlCol="0">
            <a:spAutoFit/>
          </a:bodyPr>
          <a:lstStyle>
            <a:defPPr>
              <a:defRPr kern="0"/>
            </a:defPPr>
            <a:lvl1pPr>
              <a:defRPr sz="950" b="0" i="1">
                <a:solidFill>
                  <a:schemeClr val="tx1"/>
                </a:solidFill>
                <a:latin typeface="Arial"/>
                <a:cs typeface="Arial"/>
              </a:defRPr>
            </a:lvl1pPr>
          </a:lstStyle>
          <a:p>
            <a:pPr marL="12700">
              <a:lnSpc>
                <a:spcPts val="1050"/>
              </a:lnSpc>
            </a:pPr>
            <a:r>
              <a:rPr lang="en-GB" i="0"/>
              <a:t>These</a:t>
            </a:r>
            <a:r>
              <a:rPr lang="en-GB" i="0" spc="135"/>
              <a:t> </a:t>
            </a:r>
            <a:r>
              <a:rPr lang="en-GB" i="0"/>
              <a:t>slides</a:t>
            </a:r>
            <a:r>
              <a:rPr lang="en-GB" i="0" spc="140"/>
              <a:t> </a:t>
            </a:r>
            <a:r>
              <a:rPr lang="en-GB" i="0"/>
              <a:t>are</a:t>
            </a:r>
            <a:r>
              <a:rPr lang="en-GB" i="0" spc="135"/>
              <a:t> </a:t>
            </a:r>
            <a:r>
              <a:rPr lang="en-GB" i="0"/>
              <a:t>designed</a:t>
            </a:r>
            <a:r>
              <a:rPr lang="en-GB" i="0" spc="140"/>
              <a:t> </a:t>
            </a:r>
            <a:r>
              <a:rPr lang="en-GB" i="0"/>
              <a:t>to</a:t>
            </a:r>
            <a:r>
              <a:rPr lang="en-GB" i="0" spc="135"/>
              <a:t> </a:t>
            </a:r>
            <a:r>
              <a:rPr lang="en-GB" i="0"/>
              <a:t>accompany</a:t>
            </a:r>
            <a:r>
              <a:rPr lang="en-GB" i="0" spc="140"/>
              <a:t> </a:t>
            </a:r>
            <a:r>
              <a:rPr lang="en-GB"/>
              <a:t>Software</a:t>
            </a:r>
            <a:r>
              <a:rPr lang="en-GB" spc="140"/>
              <a:t> </a:t>
            </a:r>
            <a:r>
              <a:rPr lang="en-GB"/>
              <a:t>Engineering:</a:t>
            </a:r>
            <a:r>
              <a:rPr lang="en-GB" spc="55"/>
              <a:t> </a:t>
            </a:r>
            <a:r>
              <a:rPr lang="en-GB"/>
              <a:t>A</a:t>
            </a:r>
            <a:r>
              <a:rPr lang="en-GB" spc="55"/>
              <a:t> </a:t>
            </a:r>
            <a:r>
              <a:rPr lang="en-GB"/>
              <a:t>Practitionerʼs</a:t>
            </a:r>
            <a:r>
              <a:rPr lang="en-GB" spc="60"/>
              <a:t> </a:t>
            </a:r>
            <a:r>
              <a:rPr lang="en-GB"/>
              <a:t>Approach,</a:t>
            </a:r>
            <a:r>
              <a:rPr lang="en-GB" spc="135"/>
              <a:t> </a:t>
            </a:r>
            <a:r>
              <a:rPr lang="en-GB" spc="-25"/>
              <a:t>7/e</a:t>
            </a:r>
          </a:p>
          <a:p>
            <a:pPr marL="12700">
              <a:spcBef>
                <a:spcPts val="45"/>
              </a:spcBef>
            </a:pPr>
            <a:r>
              <a:rPr lang="en-GB" i="0"/>
              <a:t>(McGraw-Hill</a:t>
            </a:r>
            <a:r>
              <a:rPr lang="en-GB" i="0" spc="114"/>
              <a:t> </a:t>
            </a:r>
            <a:r>
              <a:rPr lang="en-GB" i="0"/>
              <a:t>2009).</a:t>
            </a:r>
            <a:r>
              <a:rPr lang="en-GB" i="0" spc="114"/>
              <a:t> </a:t>
            </a:r>
            <a:r>
              <a:rPr lang="en-GB" i="0"/>
              <a:t>Slides</a:t>
            </a:r>
            <a:r>
              <a:rPr lang="en-GB" i="0" spc="120"/>
              <a:t> </a:t>
            </a:r>
            <a:r>
              <a:rPr lang="en-GB" i="0"/>
              <a:t>copyright</a:t>
            </a:r>
            <a:r>
              <a:rPr lang="en-GB" i="0" spc="114"/>
              <a:t> </a:t>
            </a:r>
            <a:r>
              <a:rPr lang="en-GB" i="0"/>
              <a:t>2009</a:t>
            </a:r>
            <a:r>
              <a:rPr lang="en-GB" i="0" spc="114"/>
              <a:t> </a:t>
            </a:r>
            <a:r>
              <a:rPr lang="en-GB" i="0"/>
              <a:t>by</a:t>
            </a:r>
            <a:r>
              <a:rPr lang="en-GB" i="0" spc="120"/>
              <a:t> </a:t>
            </a:r>
            <a:r>
              <a:rPr lang="en-GB" i="0"/>
              <a:t>Roger</a:t>
            </a:r>
            <a:r>
              <a:rPr lang="en-GB" i="0" spc="114"/>
              <a:t> </a:t>
            </a:r>
            <a:r>
              <a:rPr lang="en-GB" i="0" spc="-10"/>
              <a:t>Pressman.</a:t>
            </a:r>
            <a:endParaRPr spc="-8" dirty="0"/>
          </a:p>
        </p:txBody>
      </p:sp>
      <p:sp>
        <p:nvSpPr>
          <p:cNvPr id="5" name="object 5"/>
          <p:cNvSpPr txBox="1">
            <a:spLocks noGrp="1"/>
          </p:cNvSpPr>
          <p:nvPr>
            <p:ph type="sldNum" sz="quarter" idx="7"/>
          </p:nvPr>
        </p:nvSpPr>
        <p:spPr>
          <a:xfrm>
            <a:off x="8479532" y="6462099"/>
            <a:ext cx="228600" cy="151129"/>
          </a:xfrm>
          <a:prstGeom prst="rect">
            <a:avLst/>
          </a:prstGeom>
        </p:spPr>
        <p:txBody>
          <a:bodyPr vert="horz" wrap="square" lIns="0" tIns="0" rIns="0" bIns="0" rtlCol="0">
            <a:spAutoFit/>
          </a:bodyPr>
          <a:lstStyle>
            <a:defPPr>
              <a:defRPr kern="0"/>
            </a:defPPr>
            <a:lvl1pPr>
              <a:defRPr sz="950" b="0" i="0">
                <a:solidFill>
                  <a:schemeClr val="tx1"/>
                </a:solidFill>
                <a:latin typeface="Arial"/>
                <a:cs typeface="Arial"/>
              </a:defRPr>
            </a:lvl1pPr>
          </a:lstStyle>
          <a:p>
            <a:pPr marL="38100">
              <a:lnSpc>
                <a:spcPts val="1050"/>
              </a:lnSpc>
            </a:pPr>
            <a:fld id="{81D60167-4931-47E6-BA6A-407CBD079E47}" type="slidenum">
              <a:rPr lang="en-GB" spc="-25" smtClean="0"/>
              <a:pPr marL="38100">
                <a:lnSpc>
                  <a:spcPts val="1050"/>
                </a:lnSpc>
              </a:pPr>
              <a:t>34</a:t>
            </a:fld>
            <a:endParaRPr spc="-19" dirty="0"/>
          </a:p>
        </p:txBody>
      </p:sp>
      <p:sp>
        <p:nvSpPr>
          <p:cNvPr id="3" name="object 3"/>
          <p:cNvSpPr txBox="1"/>
          <p:nvPr/>
        </p:nvSpPr>
        <p:spPr>
          <a:xfrm>
            <a:off x="719716" y="1514225"/>
            <a:ext cx="7988416" cy="2163897"/>
          </a:xfrm>
          <a:prstGeom prst="rect">
            <a:avLst/>
          </a:prstGeom>
        </p:spPr>
        <p:txBody>
          <a:bodyPr vert="horz" wrap="square" lIns="0" tIns="7211" rIns="0" bIns="0" rtlCol="0">
            <a:spAutoFit/>
          </a:bodyPr>
          <a:lstStyle/>
          <a:p>
            <a:pPr marL="294883" marR="244674" indent="-285750">
              <a:lnSpc>
                <a:spcPct val="150000"/>
              </a:lnSpc>
              <a:spcBef>
                <a:spcPts val="57"/>
              </a:spcBef>
              <a:buClrTx/>
              <a:buSzPct val="84000"/>
              <a:buFont typeface="Arial" panose="020B0604020202020204" pitchFamily="34" charset="0"/>
              <a:buChar char="•"/>
              <a:tabLst>
                <a:tab pos="266305" algn="l"/>
                <a:tab pos="266786" algn="l"/>
              </a:tabLst>
            </a:pPr>
            <a:r>
              <a:rPr lang="en-GB" sz="1779" dirty="0">
                <a:solidFill>
                  <a:schemeClr val="tx1"/>
                </a:solidFill>
                <a:latin typeface="Times New Roman" panose="02020603050405020304" pitchFamily="18" charset="0"/>
                <a:cs typeface="Times New Roman" panose="02020603050405020304" pitchFamily="18" charset="0"/>
              </a:rPr>
              <a:t>P</a:t>
            </a:r>
            <a:r>
              <a:rPr sz="1779" dirty="0" err="1">
                <a:solidFill>
                  <a:schemeClr val="tx1"/>
                </a:solidFill>
                <a:latin typeface="Times New Roman" panose="02020603050405020304" pitchFamily="18" charset="0"/>
                <a:cs typeface="Times New Roman" panose="02020603050405020304" pitchFamily="18" charset="0"/>
              </a:rPr>
              <a:t>roject</a:t>
            </a:r>
            <a:r>
              <a:rPr sz="1779" spc="38" dirty="0">
                <a:solidFill>
                  <a:schemeClr val="tx1"/>
                </a:solidFill>
                <a:latin typeface="Times New Roman" panose="02020603050405020304" pitchFamily="18" charset="0"/>
                <a:cs typeface="Times New Roman" panose="02020603050405020304" pitchFamily="18" charset="0"/>
              </a:rPr>
              <a:t> </a:t>
            </a:r>
            <a:r>
              <a:rPr sz="1779" dirty="0">
                <a:solidFill>
                  <a:schemeClr val="tx1"/>
                </a:solidFill>
                <a:latin typeface="Times New Roman" panose="02020603050405020304" pitchFamily="18" charset="0"/>
                <a:cs typeface="Times New Roman" panose="02020603050405020304" pitchFamily="18" charset="0"/>
              </a:rPr>
              <a:t>team</a:t>
            </a:r>
            <a:r>
              <a:rPr sz="1779" spc="38" dirty="0">
                <a:solidFill>
                  <a:schemeClr val="tx1"/>
                </a:solidFill>
                <a:latin typeface="Times New Roman" panose="02020603050405020304" pitchFamily="18" charset="0"/>
                <a:cs typeface="Times New Roman" panose="02020603050405020304" pitchFamily="18" charset="0"/>
              </a:rPr>
              <a:t> </a:t>
            </a:r>
            <a:r>
              <a:rPr sz="1779" dirty="0">
                <a:solidFill>
                  <a:schemeClr val="tx1"/>
                </a:solidFill>
                <a:latin typeface="Times New Roman" panose="02020603050405020304" pitchFamily="18" charset="0"/>
                <a:cs typeface="Times New Roman" panose="02020603050405020304" pitchFamily="18" charset="0"/>
              </a:rPr>
              <a:t>reacts</a:t>
            </a:r>
            <a:r>
              <a:rPr sz="1779" spc="38" dirty="0">
                <a:solidFill>
                  <a:schemeClr val="tx1"/>
                </a:solidFill>
                <a:latin typeface="Times New Roman" panose="02020603050405020304" pitchFamily="18" charset="0"/>
                <a:cs typeface="Times New Roman" panose="02020603050405020304" pitchFamily="18" charset="0"/>
              </a:rPr>
              <a:t> </a:t>
            </a:r>
            <a:r>
              <a:rPr sz="1779" dirty="0">
                <a:solidFill>
                  <a:schemeClr val="tx1"/>
                </a:solidFill>
                <a:latin typeface="Times New Roman" panose="02020603050405020304" pitchFamily="18" charset="0"/>
                <a:cs typeface="Times New Roman" panose="02020603050405020304" pitchFamily="18" charset="0"/>
              </a:rPr>
              <a:t>to</a:t>
            </a:r>
            <a:r>
              <a:rPr sz="1779" spc="34" dirty="0">
                <a:solidFill>
                  <a:schemeClr val="tx1"/>
                </a:solidFill>
                <a:latin typeface="Times New Roman" panose="02020603050405020304" pitchFamily="18" charset="0"/>
                <a:cs typeface="Times New Roman" panose="02020603050405020304" pitchFamily="18" charset="0"/>
              </a:rPr>
              <a:t> </a:t>
            </a:r>
            <a:r>
              <a:rPr sz="1779" dirty="0">
                <a:solidFill>
                  <a:schemeClr val="tx1"/>
                </a:solidFill>
                <a:latin typeface="Times New Roman" panose="02020603050405020304" pitchFamily="18" charset="0"/>
                <a:cs typeface="Times New Roman" panose="02020603050405020304" pitchFamily="18" charset="0"/>
              </a:rPr>
              <a:t>risks</a:t>
            </a:r>
            <a:r>
              <a:rPr sz="1779" spc="38" dirty="0">
                <a:solidFill>
                  <a:schemeClr val="tx1"/>
                </a:solidFill>
                <a:latin typeface="Times New Roman" panose="02020603050405020304" pitchFamily="18" charset="0"/>
                <a:cs typeface="Times New Roman" panose="02020603050405020304" pitchFamily="18" charset="0"/>
              </a:rPr>
              <a:t> </a:t>
            </a:r>
            <a:r>
              <a:rPr sz="1779" dirty="0">
                <a:solidFill>
                  <a:schemeClr val="tx1"/>
                </a:solidFill>
                <a:latin typeface="Times New Roman" panose="02020603050405020304" pitchFamily="18" charset="0"/>
                <a:cs typeface="Times New Roman" panose="02020603050405020304" pitchFamily="18" charset="0"/>
              </a:rPr>
              <a:t>when</a:t>
            </a:r>
            <a:r>
              <a:rPr sz="1779" spc="38" dirty="0">
                <a:solidFill>
                  <a:schemeClr val="tx1"/>
                </a:solidFill>
                <a:latin typeface="Times New Roman" panose="02020603050405020304" pitchFamily="18" charset="0"/>
                <a:cs typeface="Times New Roman" panose="02020603050405020304" pitchFamily="18" charset="0"/>
              </a:rPr>
              <a:t> </a:t>
            </a:r>
            <a:r>
              <a:rPr sz="1779" spc="-15" dirty="0">
                <a:solidFill>
                  <a:schemeClr val="tx1"/>
                </a:solidFill>
                <a:latin typeface="Times New Roman" panose="02020603050405020304" pitchFamily="18" charset="0"/>
                <a:cs typeface="Times New Roman" panose="02020603050405020304" pitchFamily="18" charset="0"/>
              </a:rPr>
              <a:t>they </a:t>
            </a:r>
            <a:r>
              <a:rPr sz="1779" spc="-8" dirty="0">
                <a:solidFill>
                  <a:schemeClr val="tx1"/>
                </a:solidFill>
                <a:latin typeface="Times New Roman" panose="02020603050405020304" pitchFamily="18" charset="0"/>
                <a:cs typeface="Times New Roman" panose="02020603050405020304" pitchFamily="18" charset="0"/>
              </a:rPr>
              <a:t>occur</a:t>
            </a:r>
            <a:endParaRPr sz="1779" dirty="0">
              <a:solidFill>
                <a:schemeClr val="tx1"/>
              </a:solidFill>
              <a:latin typeface="Times New Roman" panose="02020603050405020304" pitchFamily="18" charset="0"/>
              <a:cs typeface="Times New Roman" panose="02020603050405020304" pitchFamily="18" charset="0"/>
            </a:endParaRPr>
          </a:p>
          <a:p>
            <a:pPr marL="294883" marR="3846" indent="-285750">
              <a:lnSpc>
                <a:spcPct val="150000"/>
              </a:lnSpc>
              <a:spcBef>
                <a:spcPts val="556"/>
              </a:spcBef>
              <a:buClrTx/>
              <a:buSzPct val="84000"/>
              <a:buFont typeface="Arial" panose="020B0604020202020204" pitchFamily="34" charset="0"/>
              <a:buChar char="•"/>
              <a:tabLst>
                <a:tab pos="266305" algn="l"/>
                <a:tab pos="266786" algn="l"/>
              </a:tabLst>
            </a:pPr>
            <a:r>
              <a:rPr lang="en-GB" sz="1779" dirty="0">
                <a:solidFill>
                  <a:schemeClr val="tx1"/>
                </a:solidFill>
                <a:latin typeface="Times New Roman" panose="02020603050405020304" pitchFamily="18" charset="0"/>
                <a:cs typeface="Times New Roman" panose="02020603050405020304" pitchFamily="18" charset="0"/>
              </a:rPr>
              <a:t>M</a:t>
            </a:r>
            <a:r>
              <a:rPr sz="1779" dirty="0" err="1">
                <a:solidFill>
                  <a:schemeClr val="tx1"/>
                </a:solidFill>
                <a:latin typeface="Times New Roman" panose="02020603050405020304" pitchFamily="18" charset="0"/>
                <a:cs typeface="Times New Roman" panose="02020603050405020304" pitchFamily="18" charset="0"/>
              </a:rPr>
              <a:t>itigation</a:t>
            </a:r>
            <a:r>
              <a:rPr sz="1779" dirty="0">
                <a:solidFill>
                  <a:schemeClr val="tx1"/>
                </a:solidFill>
                <a:latin typeface="Times New Roman" panose="02020603050405020304" pitchFamily="18" charset="0"/>
                <a:cs typeface="Times New Roman" panose="02020603050405020304" pitchFamily="18" charset="0"/>
              </a:rPr>
              <a:t>—plan</a:t>
            </a:r>
            <a:r>
              <a:rPr sz="1779" spc="68" dirty="0">
                <a:solidFill>
                  <a:schemeClr val="tx1"/>
                </a:solidFill>
                <a:latin typeface="Times New Roman" panose="02020603050405020304" pitchFamily="18" charset="0"/>
                <a:cs typeface="Times New Roman" panose="02020603050405020304" pitchFamily="18" charset="0"/>
              </a:rPr>
              <a:t> </a:t>
            </a:r>
            <a:r>
              <a:rPr sz="1779" dirty="0">
                <a:solidFill>
                  <a:schemeClr val="tx1"/>
                </a:solidFill>
                <a:latin typeface="Times New Roman" panose="02020603050405020304" pitchFamily="18" charset="0"/>
                <a:cs typeface="Times New Roman" panose="02020603050405020304" pitchFamily="18" charset="0"/>
              </a:rPr>
              <a:t>for</a:t>
            </a:r>
            <a:r>
              <a:rPr sz="1779" spc="68" dirty="0">
                <a:solidFill>
                  <a:schemeClr val="tx1"/>
                </a:solidFill>
                <a:latin typeface="Times New Roman" panose="02020603050405020304" pitchFamily="18" charset="0"/>
                <a:cs typeface="Times New Roman" panose="02020603050405020304" pitchFamily="18" charset="0"/>
              </a:rPr>
              <a:t> </a:t>
            </a:r>
            <a:r>
              <a:rPr sz="1779" dirty="0">
                <a:solidFill>
                  <a:schemeClr val="tx1"/>
                </a:solidFill>
                <a:latin typeface="Times New Roman" panose="02020603050405020304" pitchFamily="18" charset="0"/>
                <a:cs typeface="Times New Roman" panose="02020603050405020304" pitchFamily="18" charset="0"/>
              </a:rPr>
              <a:t>additional</a:t>
            </a:r>
            <a:r>
              <a:rPr sz="1779" spc="64" dirty="0">
                <a:solidFill>
                  <a:schemeClr val="tx1"/>
                </a:solidFill>
                <a:latin typeface="Times New Roman" panose="02020603050405020304" pitchFamily="18" charset="0"/>
                <a:cs typeface="Times New Roman" panose="02020603050405020304" pitchFamily="18" charset="0"/>
              </a:rPr>
              <a:t> </a:t>
            </a:r>
            <a:r>
              <a:rPr sz="1779" spc="-8" dirty="0">
                <a:solidFill>
                  <a:schemeClr val="tx1"/>
                </a:solidFill>
                <a:latin typeface="Times New Roman" panose="02020603050405020304" pitchFamily="18" charset="0"/>
                <a:cs typeface="Times New Roman" panose="02020603050405020304" pitchFamily="18" charset="0"/>
              </a:rPr>
              <a:t>resources </a:t>
            </a:r>
            <a:r>
              <a:rPr sz="1779" dirty="0">
                <a:solidFill>
                  <a:schemeClr val="tx1"/>
                </a:solidFill>
                <a:latin typeface="Times New Roman" panose="02020603050405020304" pitchFamily="18" charset="0"/>
                <a:cs typeface="Times New Roman" panose="02020603050405020304" pitchFamily="18" charset="0"/>
              </a:rPr>
              <a:t>in</a:t>
            </a:r>
            <a:r>
              <a:rPr sz="1779" spc="19" dirty="0">
                <a:solidFill>
                  <a:schemeClr val="tx1"/>
                </a:solidFill>
                <a:latin typeface="Times New Roman" panose="02020603050405020304" pitchFamily="18" charset="0"/>
                <a:cs typeface="Times New Roman" panose="02020603050405020304" pitchFamily="18" charset="0"/>
              </a:rPr>
              <a:t> </a:t>
            </a:r>
            <a:r>
              <a:rPr sz="1779" dirty="0">
                <a:solidFill>
                  <a:schemeClr val="tx1"/>
                </a:solidFill>
                <a:latin typeface="Times New Roman" panose="02020603050405020304" pitchFamily="18" charset="0"/>
                <a:cs typeface="Times New Roman" panose="02020603050405020304" pitchFamily="18" charset="0"/>
              </a:rPr>
              <a:t>anticipation</a:t>
            </a:r>
            <a:r>
              <a:rPr sz="1779" spc="26" dirty="0">
                <a:solidFill>
                  <a:schemeClr val="tx1"/>
                </a:solidFill>
                <a:latin typeface="Times New Roman" panose="02020603050405020304" pitchFamily="18" charset="0"/>
                <a:cs typeface="Times New Roman" panose="02020603050405020304" pitchFamily="18" charset="0"/>
              </a:rPr>
              <a:t> </a:t>
            </a:r>
            <a:r>
              <a:rPr sz="1779" dirty="0">
                <a:solidFill>
                  <a:schemeClr val="tx1"/>
                </a:solidFill>
                <a:latin typeface="Times New Roman" panose="02020603050405020304" pitchFamily="18" charset="0"/>
                <a:cs typeface="Times New Roman" panose="02020603050405020304" pitchFamily="18" charset="0"/>
              </a:rPr>
              <a:t>of</a:t>
            </a:r>
            <a:r>
              <a:rPr sz="1779" spc="30" dirty="0">
                <a:solidFill>
                  <a:schemeClr val="tx1"/>
                </a:solidFill>
                <a:latin typeface="Times New Roman" panose="02020603050405020304" pitchFamily="18" charset="0"/>
                <a:cs typeface="Times New Roman" panose="02020603050405020304" pitchFamily="18" charset="0"/>
              </a:rPr>
              <a:t> </a:t>
            </a:r>
            <a:r>
              <a:rPr sz="1779" dirty="0">
                <a:solidFill>
                  <a:schemeClr val="tx1"/>
                </a:solidFill>
                <a:latin typeface="Times New Roman" panose="02020603050405020304" pitchFamily="18" charset="0"/>
                <a:cs typeface="Times New Roman" panose="02020603050405020304" pitchFamily="18" charset="0"/>
              </a:rPr>
              <a:t>fire</a:t>
            </a:r>
            <a:r>
              <a:rPr sz="1779" spc="26" dirty="0">
                <a:solidFill>
                  <a:schemeClr val="tx1"/>
                </a:solidFill>
                <a:latin typeface="Times New Roman" panose="02020603050405020304" pitchFamily="18" charset="0"/>
                <a:cs typeface="Times New Roman" panose="02020603050405020304" pitchFamily="18" charset="0"/>
              </a:rPr>
              <a:t> </a:t>
            </a:r>
            <a:r>
              <a:rPr sz="1779" spc="-8" dirty="0">
                <a:solidFill>
                  <a:schemeClr val="tx1"/>
                </a:solidFill>
                <a:latin typeface="Times New Roman" panose="02020603050405020304" pitchFamily="18" charset="0"/>
                <a:cs typeface="Times New Roman" panose="02020603050405020304" pitchFamily="18" charset="0"/>
              </a:rPr>
              <a:t>fighting</a:t>
            </a:r>
            <a:endParaRPr sz="1779" dirty="0">
              <a:solidFill>
                <a:schemeClr val="tx1"/>
              </a:solidFill>
              <a:latin typeface="Times New Roman" panose="02020603050405020304" pitchFamily="18" charset="0"/>
              <a:cs typeface="Times New Roman" panose="02020603050405020304" pitchFamily="18" charset="0"/>
            </a:endParaRPr>
          </a:p>
          <a:p>
            <a:pPr marL="294883" marR="255249" indent="-285750">
              <a:lnSpc>
                <a:spcPct val="150000"/>
              </a:lnSpc>
              <a:spcBef>
                <a:spcPts val="347"/>
              </a:spcBef>
              <a:buClrTx/>
              <a:buSzPct val="84000"/>
              <a:buFont typeface="Arial" panose="020B0604020202020204" pitchFamily="34" charset="0"/>
              <a:buChar char="•"/>
              <a:tabLst>
                <a:tab pos="266305" algn="l"/>
                <a:tab pos="266786" algn="l"/>
              </a:tabLst>
            </a:pPr>
            <a:r>
              <a:rPr lang="en-GB" sz="1779" dirty="0">
                <a:solidFill>
                  <a:schemeClr val="tx1"/>
                </a:solidFill>
                <a:latin typeface="Times New Roman" panose="02020603050405020304" pitchFamily="18" charset="0"/>
                <a:cs typeface="Times New Roman" panose="02020603050405020304" pitchFamily="18" charset="0"/>
              </a:rPr>
              <a:t>M</a:t>
            </a:r>
            <a:r>
              <a:rPr sz="1779" dirty="0">
                <a:solidFill>
                  <a:schemeClr val="tx1"/>
                </a:solidFill>
                <a:latin typeface="Times New Roman" panose="02020603050405020304" pitchFamily="18" charset="0"/>
                <a:cs typeface="Times New Roman" panose="02020603050405020304" pitchFamily="18" charset="0"/>
              </a:rPr>
              <a:t>ix</a:t>
            </a:r>
            <a:r>
              <a:rPr sz="1779" spc="49" dirty="0">
                <a:solidFill>
                  <a:schemeClr val="tx1"/>
                </a:solidFill>
                <a:latin typeface="Times New Roman" panose="02020603050405020304" pitchFamily="18" charset="0"/>
                <a:cs typeface="Times New Roman" panose="02020603050405020304" pitchFamily="18" charset="0"/>
              </a:rPr>
              <a:t> </a:t>
            </a:r>
            <a:r>
              <a:rPr sz="1779" dirty="0">
                <a:solidFill>
                  <a:schemeClr val="tx1"/>
                </a:solidFill>
                <a:latin typeface="Times New Roman" panose="02020603050405020304" pitchFamily="18" charset="0"/>
                <a:cs typeface="Times New Roman" panose="02020603050405020304" pitchFamily="18" charset="0"/>
              </a:rPr>
              <a:t>on</a:t>
            </a:r>
            <a:r>
              <a:rPr sz="1779" spc="53" dirty="0">
                <a:solidFill>
                  <a:schemeClr val="tx1"/>
                </a:solidFill>
                <a:latin typeface="Times New Roman" panose="02020603050405020304" pitchFamily="18" charset="0"/>
                <a:cs typeface="Times New Roman" panose="02020603050405020304" pitchFamily="18" charset="0"/>
              </a:rPr>
              <a:t> </a:t>
            </a:r>
            <a:r>
              <a:rPr sz="1779" dirty="0">
                <a:solidFill>
                  <a:schemeClr val="tx1"/>
                </a:solidFill>
                <a:latin typeface="Times New Roman" panose="02020603050405020304" pitchFamily="18" charset="0"/>
                <a:cs typeface="Times New Roman" panose="02020603050405020304" pitchFamily="18" charset="0"/>
              </a:rPr>
              <a:t>failure—resource</a:t>
            </a:r>
            <a:r>
              <a:rPr sz="1779" spc="49" dirty="0">
                <a:solidFill>
                  <a:schemeClr val="tx1"/>
                </a:solidFill>
                <a:latin typeface="Times New Roman" panose="02020603050405020304" pitchFamily="18" charset="0"/>
                <a:cs typeface="Times New Roman" panose="02020603050405020304" pitchFamily="18" charset="0"/>
              </a:rPr>
              <a:t> </a:t>
            </a:r>
            <a:r>
              <a:rPr sz="1779" dirty="0">
                <a:solidFill>
                  <a:schemeClr val="tx1"/>
                </a:solidFill>
                <a:latin typeface="Times New Roman" panose="02020603050405020304" pitchFamily="18" charset="0"/>
                <a:cs typeface="Times New Roman" panose="02020603050405020304" pitchFamily="18" charset="0"/>
              </a:rPr>
              <a:t>are</a:t>
            </a:r>
            <a:r>
              <a:rPr sz="1779" spc="49" dirty="0">
                <a:solidFill>
                  <a:schemeClr val="tx1"/>
                </a:solidFill>
                <a:latin typeface="Times New Roman" panose="02020603050405020304" pitchFamily="18" charset="0"/>
                <a:cs typeface="Times New Roman" panose="02020603050405020304" pitchFamily="18" charset="0"/>
              </a:rPr>
              <a:t> </a:t>
            </a:r>
            <a:r>
              <a:rPr sz="1779" dirty="0">
                <a:solidFill>
                  <a:schemeClr val="tx1"/>
                </a:solidFill>
                <a:latin typeface="Times New Roman" panose="02020603050405020304" pitchFamily="18" charset="0"/>
                <a:cs typeface="Times New Roman" panose="02020603050405020304" pitchFamily="18" charset="0"/>
              </a:rPr>
              <a:t>found</a:t>
            </a:r>
            <a:r>
              <a:rPr sz="1779" spc="49" dirty="0">
                <a:solidFill>
                  <a:schemeClr val="tx1"/>
                </a:solidFill>
                <a:latin typeface="Times New Roman" panose="02020603050405020304" pitchFamily="18" charset="0"/>
                <a:cs typeface="Times New Roman" panose="02020603050405020304" pitchFamily="18" charset="0"/>
              </a:rPr>
              <a:t> </a:t>
            </a:r>
            <a:r>
              <a:rPr sz="1779" spc="-19" dirty="0">
                <a:solidFill>
                  <a:schemeClr val="tx1"/>
                </a:solidFill>
                <a:latin typeface="Times New Roman" panose="02020603050405020304" pitchFamily="18" charset="0"/>
                <a:cs typeface="Times New Roman" panose="02020603050405020304" pitchFamily="18" charset="0"/>
              </a:rPr>
              <a:t>and </a:t>
            </a:r>
            <a:r>
              <a:rPr sz="1779" dirty="0">
                <a:solidFill>
                  <a:schemeClr val="tx1"/>
                </a:solidFill>
                <a:latin typeface="Times New Roman" panose="02020603050405020304" pitchFamily="18" charset="0"/>
                <a:cs typeface="Times New Roman" panose="02020603050405020304" pitchFamily="18" charset="0"/>
              </a:rPr>
              <a:t>applied</a:t>
            </a:r>
            <a:r>
              <a:rPr sz="1779" spc="34" dirty="0">
                <a:solidFill>
                  <a:schemeClr val="tx1"/>
                </a:solidFill>
                <a:latin typeface="Times New Roman" panose="02020603050405020304" pitchFamily="18" charset="0"/>
                <a:cs typeface="Times New Roman" panose="02020603050405020304" pitchFamily="18" charset="0"/>
              </a:rPr>
              <a:t> </a:t>
            </a:r>
            <a:r>
              <a:rPr sz="1779" dirty="0">
                <a:solidFill>
                  <a:schemeClr val="tx1"/>
                </a:solidFill>
                <a:latin typeface="Times New Roman" panose="02020603050405020304" pitchFamily="18" charset="0"/>
                <a:cs typeface="Times New Roman" panose="02020603050405020304" pitchFamily="18" charset="0"/>
              </a:rPr>
              <a:t>when</a:t>
            </a:r>
            <a:r>
              <a:rPr sz="1779" spc="34" dirty="0">
                <a:solidFill>
                  <a:schemeClr val="tx1"/>
                </a:solidFill>
                <a:latin typeface="Times New Roman" panose="02020603050405020304" pitchFamily="18" charset="0"/>
                <a:cs typeface="Times New Roman" panose="02020603050405020304" pitchFamily="18" charset="0"/>
              </a:rPr>
              <a:t> </a:t>
            </a:r>
            <a:r>
              <a:rPr sz="1779" dirty="0">
                <a:solidFill>
                  <a:schemeClr val="tx1"/>
                </a:solidFill>
                <a:latin typeface="Times New Roman" panose="02020603050405020304" pitchFamily="18" charset="0"/>
                <a:cs typeface="Times New Roman" panose="02020603050405020304" pitchFamily="18" charset="0"/>
              </a:rPr>
              <a:t>the</a:t>
            </a:r>
            <a:r>
              <a:rPr sz="1779" spc="30" dirty="0">
                <a:solidFill>
                  <a:schemeClr val="tx1"/>
                </a:solidFill>
                <a:latin typeface="Times New Roman" panose="02020603050405020304" pitchFamily="18" charset="0"/>
                <a:cs typeface="Times New Roman" panose="02020603050405020304" pitchFamily="18" charset="0"/>
              </a:rPr>
              <a:t> </a:t>
            </a:r>
            <a:r>
              <a:rPr sz="1779" dirty="0">
                <a:solidFill>
                  <a:schemeClr val="tx1"/>
                </a:solidFill>
                <a:latin typeface="Times New Roman" panose="02020603050405020304" pitchFamily="18" charset="0"/>
                <a:cs typeface="Times New Roman" panose="02020603050405020304" pitchFamily="18" charset="0"/>
              </a:rPr>
              <a:t>risk</a:t>
            </a:r>
            <a:r>
              <a:rPr sz="1779" spc="34" dirty="0">
                <a:solidFill>
                  <a:schemeClr val="tx1"/>
                </a:solidFill>
                <a:latin typeface="Times New Roman" panose="02020603050405020304" pitchFamily="18" charset="0"/>
                <a:cs typeface="Times New Roman" panose="02020603050405020304" pitchFamily="18" charset="0"/>
              </a:rPr>
              <a:t> </a:t>
            </a:r>
            <a:r>
              <a:rPr sz="1779" spc="-8" dirty="0">
                <a:solidFill>
                  <a:schemeClr val="tx1"/>
                </a:solidFill>
                <a:latin typeface="Times New Roman" panose="02020603050405020304" pitchFamily="18" charset="0"/>
                <a:cs typeface="Times New Roman" panose="02020603050405020304" pitchFamily="18" charset="0"/>
              </a:rPr>
              <a:t>strikes</a:t>
            </a:r>
            <a:endParaRPr sz="1779" dirty="0">
              <a:solidFill>
                <a:schemeClr val="tx1"/>
              </a:solidFill>
              <a:latin typeface="Times New Roman" panose="02020603050405020304" pitchFamily="18" charset="0"/>
              <a:cs typeface="Times New Roman" panose="02020603050405020304" pitchFamily="18" charset="0"/>
            </a:endParaRPr>
          </a:p>
          <a:p>
            <a:pPr marL="294883" marR="371577" indent="-285750">
              <a:lnSpc>
                <a:spcPct val="150000"/>
              </a:lnSpc>
              <a:spcBef>
                <a:spcPts val="347"/>
              </a:spcBef>
              <a:buClrTx/>
              <a:buSzPct val="84000"/>
              <a:buFont typeface="Arial" panose="020B0604020202020204" pitchFamily="34" charset="0"/>
              <a:buChar char="•"/>
              <a:tabLst>
                <a:tab pos="266305" algn="l"/>
                <a:tab pos="266786" algn="l"/>
              </a:tabLst>
            </a:pPr>
            <a:r>
              <a:rPr lang="en-GB" sz="1779" dirty="0">
                <a:solidFill>
                  <a:schemeClr val="tx1"/>
                </a:solidFill>
                <a:latin typeface="Times New Roman" panose="02020603050405020304" pitchFamily="18" charset="0"/>
                <a:cs typeface="Times New Roman" panose="02020603050405020304" pitchFamily="18" charset="0"/>
              </a:rPr>
              <a:t>C</a:t>
            </a:r>
            <a:r>
              <a:rPr sz="1779" dirty="0" err="1">
                <a:solidFill>
                  <a:schemeClr val="tx1"/>
                </a:solidFill>
                <a:latin typeface="Times New Roman" panose="02020603050405020304" pitchFamily="18" charset="0"/>
                <a:cs typeface="Times New Roman" panose="02020603050405020304" pitchFamily="18" charset="0"/>
              </a:rPr>
              <a:t>risis</a:t>
            </a:r>
            <a:r>
              <a:rPr sz="1779" spc="76" dirty="0">
                <a:solidFill>
                  <a:schemeClr val="tx1"/>
                </a:solidFill>
                <a:latin typeface="Times New Roman" panose="02020603050405020304" pitchFamily="18" charset="0"/>
                <a:cs typeface="Times New Roman" panose="02020603050405020304" pitchFamily="18" charset="0"/>
              </a:rPr>
              <a:t> </a:t>
            </a:r>
            <a:r>
              <a:rPr sz="1779" dirty="0">
                <a:solidFill>
                  <a:schemeClr val="tx1"/>
                </a:solidFill>
                <a:latin typeface="Times New Roman" panose="02020603050405020304" pitchFamily="18" charset="0"/>
                <a:cs typeface="Times New Roman" panose="02020603050405020304" pitchFamily="18" charset="0"/>
              </a:rPr>
              <a:t>management—failure</a:t>
            </a:r>
            <a:r>
              <a:rPr sz="1779" spc="83" dirty="0">
                <a:solidFill>
                  <a:schemeClr val="tx1"/>
                </a:solidFill>
                <a:latin typeface="Times New Roman" panose="02020603050405020304" pitchFamily="18" charset="0"/>
                <a:cs typeface="Times New Roman" panose="02020603050405020304" pitchFamily="18" charset="0"/>
              </a:rPr>
              <a:t> </a:t>
            </a:r>
            <a:r>
              <a:rPr sz="1779" dirty="0">
                <a:solidFill>
                  <a:schemeClr val="tx1"/>
                </a:solidFill>
                <a:latin typeface="Times New Roman" panose="02020603050405020304" pitchFamily="18" charset="0"/>
                <a:cs typeface="Times New Roman" panose="02020603050405020304" pitchFamily="18" charset="0"/>
              </a:rPr>
              <a:t>does</a:t>
            </a:r>
            <a:r>
              <a:rPr sz="1779" spc="83" dirty="0">
                <a:solidFill>
                  <a:schemeClr val="tx1"/>
                </a:solidFill>
                <a:latin typeface="Times New Roman" panose="02020603050405020304" pitchFamily="18" charset="0"/>
                <a:cs typeface="Times New Roman" panose="02020603050405020304" pitchFamily="18" charset="0"/>
              </a:rPr>
              <a:t> </a:t>
            </a:r>
            <a:r>
              <a:rPr sz="1779" spc="-19" dirty="0">
                <a:solidFill>
                  <a:schemeClr val="tx1"/>
                </a:solidFill>
                <a:latin typeface="Times New Roman" panose="02020603050405020304" pitchFamily="18" charset="0"/>
                <a:cs typeface="Times New Roman" panose="02020603050405020304" pitchFamily="18" charset="0"/>
              </a:rPr>
              <a:t>not </a:t>
            </a:r>
            <a:r>
              <a:rPr sz="1779" dirty="0">
                <a:solidFill>
                  <a:schemeClr val="tx1"/>
                </a:solidFill>
                <a:latin typeface="Times New Roman" panose="02020603050405020304" pitchFamily="18" charset="0"/>
                <a:cs typeface="Times New Roman" panose="02020603050405020304" pitchFamily="18" charset="0"/>
              </a:rPr>
              <a:t>respond</a:t>
            </a:r>
            <a:r>
              <a:rPr sz="1779" spc="45" dirty="0">
                <a:solidFill>
                  <a:schemeClr val="tx1"/>
                </a:solidFill>
                <a:latin typeface="Times New Roman" panose="02020603050405020304" pitchFamily="18" charset="0"/>
                <a:cs typeface="Times New Roman" panose="02020603050405020304" pitchFamily="18" charset="0"/>
              </a:rPr>
              <a:t> </a:t>
            </a:r>
            <a:r>
              <a:rPr sz="1779" dirty="0">
                <a:solidFill>
                  <a:schemeClr val="tx1"/>
                </a:solidFill>
                <a:latin typeface="Times New Roman" panose="02020603050405020304" pitchFamily="18" charset="0"/>
                <a:cs typeface="Times New Roman" panose="02020603050405020304" pitchFamily="18" charset="0"/>
              </a:rPr>
              <a:t>to</a:t>
            </a:r>
            <a:r>
              <a:rPr sz="1779" spc="49" dirty="0">
                <a:solidFill>
                  <a:schemeClr val="tx1"/>
                </a:solidFill>
                <a:latin typeface="Times New Roman" panose="02020603050405020304" pitchFamily="18" charset="0"/>
                <a:cs typeface="Times New Roman" panose="02020603050405020304" pitchFamily="18" charset="0"/>
              </a:rPr>
              <a:t> </a:t>
            </a:r>
            <a:r>
              <a:rPr sz="1779" dirty="0">
                <a:solidFill>
                  <a:schemeClr val="tx1"/>
                </a:solidFill>
                <a:latin typeface="Times New Roman" panose="02020603050405020304" pitchFamily="18" charset="0"/>
                <a:cs typeface="Times New Roman" panose="02020603050405020304" pitchFamily="18" charset="0"/>
              </a:rPr>
              <a:t>applied</a:t>
            </a:r>
            <a:r>
              <a:rPr sz="1779" spc="53" dirty="0">
                <a:solidFill>
                  <a:schemeClr val="tx1"/>
                </a:solidFill>
                <a:latin typeface="Times New Roman" panose="02020603050405020304" pitchFamily="18" charset="0"/>
                <a:cs typeface="Times New Roman" panose="02020603050405020304" pitchFamily="18" charset="0"/>
              </a:rPr>
              <a:t> </a:t>
            </a:r>
            <a:r>
              <a:rPr sz="1779" dirty="0">
                <a:solidFill>
                  <a:schemeClr val="tx1"/>
                </a:solidFill>
                <a:latin typeface="Times New Roman" panose="02020603050405020304" pitchFamily="18" charset="0"/>
                <a:cs typeface="Times New Roman" panose="02020603050405020304" pitchFamily="18" charset="0"/>
              </a:rPr>
              <a:t>resources</a:t>
            </a:r>
            <a:r>
              <a:rPr sz="1779" spc="53" dirty="0">
                <a:solidFill>
                  <a:schemeClr val="tx1"/>
                </a:solidFill>
                <a:latin typeface="Times New Roman" panose="02020603050405020304" pitchFamily="18" charset="0"/>
                <a:cs typeface="Times New Roman" panose="02020603050405020304" pitchFamily="18" charset="0"/>
              </a:rPr>
              <a:t> </a:t>
            </a:r>
            <a:r>
              <a:rPr sz="1779" spc="-19" dirty="0">
                <a:solidFill>
                  <a:schemeClr val="tx1"/>
                </a:solidFill>
                <a:latin typeface="Times New Roman" panose="02020603050405020304" pitchFamily="18" charset="0"/>
                <a:cs typeface="Times New Roman" panose="02020603050405020304" pitchFamily="18" charset="0"/>
              </a:rPr>
              <a:t>and </a:t>
            </a:r>
            <a:r>
              <a:rPr sz="1779" dirty="0">
                <a:solidFill>
                  <a:schemeClr val="tx1"/>
                </a:solidFill>
                <a:latin typeface="Times New Roman" panose="02020603050405020304" pitchFamily="18" charset="0"/>
                <a:cs typeface="Times New Roman" panose="02020603050405020304" pitchFamily="18" charset="0"/>
              </a:rPr>
              <a:t>project</a:t>
            </a:r>
            <a:r>
              <a:rPr sz="1779" spc="19" dirty="0">
                <a:solidFill>
                  <a:schemeClr val="tx1"/>
                </a:solidFill>
                <a:latin typeface="Times New Roman" panose="02020603050405020304" pitchFamily="18" charset="0"/>
                <a:cs typeface="Times New Roman" panose="02020603050405020304" pitchFamily="18" charset="0"/>
              </a:rPr>
              <a:t> </a:t>
            </a:r>
            <a:r>
              <a:rPr sz="1779" dirty="0">
                <a:solidFill>
                  <a:schemeClr val="tx1"/>
                </a:solidFill>
                <a:latin typeface="Times New Roman" panose="02020603050405020304" pitchFamily="18" charset="0"/>
                <a:cs typeface="Times New Roman" panose="02020603050405020304" pitchFamily="18" charset="0"/>
              </a:rPr>
              <a:t>is</a:t>
            </a:r>
            <a:r>
              <a:rPr sz="1779" spc="23" dirty="0">
                <a:solidFill>
                  <a:schemeClr val="tx1"/>
                </a:solidFill>
                <a:latin typeface="Times New Roman" panose="02020603050405020304" pitchFamily="18" charset="0"/>
                <a:cs typeface="Times New Roman" panose="02020603050405020304" pitchFamily="18" charset="0"/>
              </a:rPr>
              <a:t> </a:t>
            </a:r>
            <a:r>
              <a:rPr sz="1779" dirty="0">
                <a:solidFill>
                  <a:schemeClr val="tx1"/>
                </a:solidFill>
                <a:latin typeface="Times New Roman" panose="02020603050405020304" pitchFamily="18" charset="0"/>
                <a:cs typeface="Times New Roman" panose="02020603050405020304" pitchFamily="18" charset="0"/>
              </a:rPr>
              <a:t>in</a:t>
            </a:r>
            <a:r>
              <a:rPr sz="1779" spc="19" dirty="0">
                <a:solidFill>
                  <a:schemeClr val="tx1"/>
                </a:solidFill>
                <a:latin typeface="Times New Roman" panose="02020603050405020304" pitchFamily="18" charset="0"/>
                <a:cs typeface="Times New Roman" panose="02020603050405020304" pitchFamily="18" charset="0"/>
              </a:rPr>
              <a:t> </a:t>
            </a:r>
            <a:r>
              <a:rPr sz="1779" spc="-8" dirty="0">
                <a:solidFill>
                  <a:schemeClr val="tx1"/>
                </a:solidFill>
                <a:latin typeface="Times New Roman" panose="02020603050405020304" pitchFamily="18" charset="0"/>
                <a:cs typeface="Times New Roman" panose="02020603050405020304" pitchFamily="18" charset="0"/>
              </a:rPr>
              <a:t>jeopardy</a:t>
            </a:r>
            <a:endParaRPr sz="1779"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23292" y="465988"/>
            <a:ext cx="6262142" cy="830475"/>
          </a:xfrm>
          <a:prstGeom prst="rect">
            <a:avLst/>
          </a:prstGeom>
        </p:spPr>
        <p:txBody>
          <a:bodyPr spcFirstLastPara="1" vert="horz" wrap="square" lIns="0" tIns="352543" rIns="0" bIns="0" rtlCol="0" anchor="b" anchorCtr="0">
            <a:spAutoFit/>
          </a:bodyPr>
          <a:lstStyle/>
          <a:p>
            <a:pPr marL="9614">
              <a:spcBef>
                <a:spcPts val="79"/>
              </a:spcBef>
            </a:pPr>
            <a:r>
              <a:rPr dirty="0">
                <a:solidFill>
                  <a:schemeClr val="bg1"/>
                </a:solidFill>
              </a:rPr>
              <a:t>Proactive</a:t>
            </a:r>
            <a:r>
              <a:rPr spc="-8" dirty="0">
                <a:solidFill>
                  <a:schemeClr val="bg1"/>
                </a:solidFill>
              </a:rPr>
              <a:t> </a:t>
            </a:r>
            <a:r>
              <a:rPr dirty="0">
                <a:solidFill>
                  <a:schemeClr val="bg1"/>
                </a:solidFill>
              </a:rPr>
              <a:t>Risk</a:t>
            </a:r>
            <a:r>
              <a:rPr spc="-4" dirty="0">
                <a:solidFill>
                  <a:schemeClr val="bg1"/>
                </a:solidFill>
              </a:rPr>
              <a:t> </a:t>
            </a:r>
            <a:r>
              <a:rPr spc="-8" dirty="0">
                <a:solidFill>
                  <a:schemeClr val="bg1"/>
                </a:solidFill>
              </a:rPr>
              <a:t>Management</a:t>
            </a:r>
          </a:p>
        </p:txBody>
      </p:sp>
      <p:sp>
        <p:nvSpPr>
          <p:cNvPr id="4" name="object 4"/>
          <p:cNvSpPr txBox="1">
            <a:spLocks noGrp="1"/>
          </p:cNvSpPr>
          <p:nvPr>
            <p:ph type="ftr" sz="quarter" idx="5"/>
          </p:nvPr>
        </p:nvSpPr>
        <p:spPr>
          <a:xfrm>
            <a:off x="1208273" y="6311362"/>
            <a:ext cx="5256530" cy="302259"/>
          </a:xfrm>
          <a:prstGeom prst="rect">
            <a:avLst/>
          </a:prstGeom>
        </p:spPr>
        <p:txBody>
          <a:bodyPr vert="horz" wrap="square" lIns="0" tIns="0" rIns="0" bIns="0" rtlCol="0">
            <a:spAutoFit/>
          </a:bodyPr>
          <a:lstStyle>
            <a:defPPr>
              <a:defRPr kern="0"/>
            </a:defPPr>
            <a:lvl1pPr>
              <a:defRPr sz="950" b="0" i="1">
                <a:solidFill>
                  <a:schemeClr val="tx1"/>
                </a:solidFill>
                <a:latin typeface="Arial"/>
                <a:cs typeface="Arial"/>
              </a:defRPr>
            </a:lvl1pPr>
          </a:lstStyle>
          <a:p>
            <a:pPr marL="12700">
              <a:lnSpc>
                <a:spcPts val="1050"/>
              </a:lnSpc>
            </a:pPr>
            <a:r>
              <a:rPr lang="en-GB" i="0"/>
              <a:t>These</a:t>
            </a:r>
            <a:r>
              <a:rPr lang="en-GB" i="0" spc="135"/>
              <a:t> </a:t>
            </a:r>
            <a:r>
              <a:rPr lang="en-GB" i="0"/>
              <a:t>slides</a:t>
            </a:r>
            <a:r>
              <a:rPr lang="en-GB" i="0" spc="140"/>
              <a:t> </a:t>
            </a:r>
            <a:r>
              <a:rPr lang="en-GB" i="0"/>
              <a:t>are</a:t>
            </a:r>
            <a:r>
              <a:rPr lang="en-GB" i="0" spc="135"/>
              <a:t> </a:t>
            </a:r>
            <a:r>
              <a:rPr lang="en-GB" i="0"/>
              <a:t>designed</a:t>
            </a:r>
            <a:r>
              <a:rPr lang="en-GB" i="0" spc="140"/>
              <a:t> </a:t>
            </a:r>
            <a:r>
              <a:rPr lang="en-GB" i="0"/>
              <a:t>to</a:t>
            </a:r>
            <a:r>
              <a:rPr lang="en-GB" i="0" spc="135"/>
              <a:t> </a:t>
            </a:r>
            <a:r>
              <a:rPr lang="en-GB" i="0"/>
              <a:t>accompany</a:t>
            </a:r>
            <a:r>
              <a:rPr lang="en-GB" i="0" spc="140"/>
              <a:t> </a:t>
            </a:r>
            <a:r>
              <a:rPr lang="en-GB"/>
              <a:t>Software</a:t>
            </a:r>
            <a:r>
              <a:rPr lang="en-GB" spc="140"/>
              <a:t> </a:t>
            </a:r>
            <a:r>
              <a:rPr lang="en-GB"/>
              <a:t>Engineering:</a:t>
            </a:r>
            <a:r>
              <a:rPr lang="en-GB" spc="55"/>
              <a:t> </a:t>
            </a:r>
            <a:r>
              <a:rPr lang="en-GB"/>
              <a:t>A</a:t>
            </a:r>
            <a:r>
              <a:rPr lang="en-GB" spc="55"/>
              <a:t> </a:t>
            </a:r>
            <a:r>
              <a:rPr lang="en-GB"/>
              <a:t>Practitionerʼs</a:t>
            </a:r>
            <a:r>
              <a:rPr lang="en-GB" spc="60"/>
              <a:t> </a:t>
            </a:r>
            <a:r>
              <a:rPr lang="en-GB"/>
              <a:t>Approach,</a:t>
            </a:r>
            <a:r>
              <a:rPr lang="en-GB" spc="135"/>
              <a:t> </a:t>
            </a:r>
            <a:r>
              <a:rPr lang="en-GB" spc="-25"/>
              <a:t>7/e</a:t>
            </a:r>
          </a:p>
          <a:p>
            <a:pPr marL="12700">
              <a:spcBef>
                <a:spcPts val="45"/>
              </a:spcBef>
            </a:pPr>
            <a:r>
              <a:rPr lang="en-GB" i="0"/>
              <a:t>(McGraw-Hill</a:t>
            </a:r>
            <a:r>
              <a:rPr lang="en-GB" i="0" spc="114"/>
              <a:t> </a:t>
            </a:r>
            <a:r>
              <a:rPr lang="en-GB" i="0"/>
              <a:t>2009).</a:t>
            </a:r>
            <a:r>
              <a:rPr lang="en-GB" i="0" spc="114"/>
              <a:t> </a:t>
            </a:r>
            <a:r>
              <a:rPr lang="en-GB" i="0"/>
              <a:t>Slides</a:t>
            </a:r>
            <a:r>
              <a:rPr lang="en-GB" i="0" spc="120"/>
              <a:t> </a:t>
            </a:r>
            <a:r>
              <a:rPr lang="en-GB" i="0"/>
              <a:t>copyright</a:t>
            </a:r>
            <a:r>
              <a:rPr lang="en-GB" i="0" spc="114"/>
              <a:t> </a:t>
            </a:r>
            <a:r>
              <a:rPr lang="en-GB" i="0"/>
              <a:t>2009</a:t>
            </a:r>
            <a:r>
              <a:rPr lang="en-GB" i="0" spc="114"/>
              <a:t> </a:t>
            </a:r>
            <a:r>
              <a:rPr lang="en-GB" i="0"/>
              <a:t>by</a:t>
            </a:r>
            <a:r>
              <a:rPr lang="en-GB" i="0" spc="120"/>
              <a:t> </a:t>
            </a:r>
            <a:r>
              <a:rPr lang="en-GB" i="0"/>
              <a:t>Roger</a:t>
            </a:r>
            <a:r>
              <a:rPr lang="en-GB" i="0" spc="114"/>
              <a:t> </a:t>
            </a:r>
            <a:r>
              <a:rPr lang="en-GB" i="0" spc="-10"/>
              <a:t>Pressman.</a:t>
            </a:r>
            <a:endParaRPr spc="-8" dirty="0"/>
          </a:p>
        </p:txBody>
      </p:sp>
      <p:sp>
        <p:nvSpPr>
          <p:cNvPr id="5" name="object 5"/>
          <p:cNvSpPr txBox="1">
            <a:spLocks noGrp="1"/>
          </p:cNvSpPr>
          <p:nvPr>
            <p:ph type="sldNum" sz="quarter" idx="7"/>
          </p:nvPr>
        </p:nvSpPr>
        <p:spPr>
          <a:xfrm>
            <a:off x="8479532" y="6462099"/>
            <a:ext cx="228600" cy="151129"/>
          </a:xfrm>
          <a:prstGeom prst="rect">
            <a:avLst/>
          </a:prstGeom>
        </p:spPr>
        <p:txBody>
          <a:bodyPr vert="horz" wrap="square" lIns="0" tIns="0" rIns="0" bIns="0" rtlCol="0">
            <a:spAutoFit/>
          </a:bodyPr>
          <a:lstStyle>
            <a:defPPr>
              <a:defRPr kern="0"/>
            </a:defPPr>
            <a:lvl1pPr>
              <a:defRPr sz="950" b="0" i="0">
                <a:solidFill>
                  <a:schemeClr val="tx1"/>
                </a:solidFill>
                <a:latin typeface="Arial"/>
                <a:cs typeface="Arial"/>
              </a:defRPr>
            </a:lvl1pPr>
          </a:lstStyle>
          <a:p>
            <a:pPr marL="38100">
              <a:lnSpc>
                <a:spcPts val="1050"/>
              </a:lnSpc>
            </a:pPr>
            <a:fld id="{81D60167-4931-47E6-BA6A-407CBD079E47}" type="slidenum">
              <a:rPr lang="en-GB" spc="-25" smtClean="0"/>
              <a:pPr marL="38100">
                <a:lnSpc>
                  <a:spcPts val="1050"/>
                </a:lnSpc>
              </a:pPr>
              <a:t>35</a:t>
            </a:fld>
            <a:endParaRPr spc="-19" dirty="0"/>
          </a:p>
        </p:txBody>
      </p:sp>
      <p:sp>
        <p:nvSpPr>
          <p:cNvPr id="3" name="object 3"/>
          <p:cNvSpPr txBox="1"/>
          <p:nvPr/>
        </p:nvSpPr>
        <p:spPr>
          <a:xfrm>
            <a:off x="400594" y="1618017"/>
            <a:ext cx="8307538" cy="2510621"/>
          </a:xfrm>
          <a:prstGeom prst="rect">
            <a:avLst/>
          </a:prstGeom>
        </p:spPr>
        <p:txBody>
          <a:bodyPr vert="horz" wrap="square" lIns="0" tIns="68260" rIns="0" bIns="0" rtlCol="0">
            <a:spAutoFit/>
          </a:bodyPr>
          <a:lstStyle/>
          <a:p>
            <a:pPr marL="457200" indent="-342900">
              <a:lnSpc>
                <a:spcPct val="150000"/>
              </a:lnSpc>
              <a:buClr>
                <a:schemeClr val="dk1"/>
              </a:buClr>
              <a:buSzPts val="1800"/>
              <a:buFont typeface="Arial"/>
              <a:buChar char="●"/>
              <a:tabLst>
                <a:tab pos="266305" algn="l"/>
                <a:tab pos="266786" algn="l"/>
              </a:tabLst>
            </a:pPr>
            <a:r>
              <a:rPr sz="1800" dirty="0">
                <a:solidFill>
                  <a:schemeClr val="dk1"/>
                </a:solidFill>
                <a:latin typeface="Times New Roman" panose="02020603050405020304" pitchFamily="18" charset="0"/>
                <a:cs typeface="Times New Roman" panose="02020603050405020304" pitchFamily="18" charset="0"/>
              </a:rPr>
              <a:t>formal risk analysis is performed</a:t>
            </a:r>
          </a:p>
          <a:p>
            <a:pPr marL="457200" indent="-342900">
              <a:lnSpc>
                <a:spcPct val="150000"/>
              </a:lnSpc>
              <a:buClr>
                <a:schemeClr val="dk1"/>
              </a:buClr>
              <a:buSzPts val="1800"/>
              <a:buFont typeface="Arial"/>
              <a:buChar char="●"/>
              <a:tabLst>
                <a:tab pos="266305" algn="l"/>
                <a:tab pos="266786" algn="l"/>
              </a:tabLst>
            </a:pPr>
            <a:r>
              <a:rPr sz="1800" dirty="0">
                <a:solidFill>
                  <a:schemeClr val="dk1"/>
                </a:solidFill>
                <a:latin typeface="Times New Roman" panose="02020603050405020304" pitchFamily="18" charset="0"/>
                <a:cs typeface="Times New Roman" panose="02020603050405020304" pitchFamily="18" charset="0"/>
              </a:rPr>
              <a:t>organization corrects the root causes of risk</a:t>
            </a:r>
          </a:p>
          <a:p>
            <a:pPr marL="457200" lvl="1" indent="-342900">
              <a:lnSpc>
                <a:spcPct val="150000"/>
              </a:lnSpc>
              <a:buClr>
                <a:schemeClr val="dk1"/>
              </a:buClr>
              <a:buSzPts val="1800"/>
              <a:buFont typeface="Arial"/>
              <a:buChar char="●"/>
              <a:tabLst>
                <a:tab pos="565778" algn="l"/>
                <a:tab pos="566259" algn="l"/>
              </a:tabLst>
            </a:pPr>
            <a:r>
              <a:rPr lang="en-GB" sz="1800" dirty="0">
                <a:solidFill>
                  <a:schemeClr val="dk1"/>
                </a:solidFill>
                <a:latin typeface="Times New Roman" panose="02020603050405020304" pitchFamily="18" charset="0"/>
                <a:cs typeface="Times New Roman" panose="02020603050405020304" pitchFamily="18" charset="0"/>
              </a:rPr>
              <a:t>Total Quality Management (</a:t>
            </a:r>
            <a:r>
              <a:rPr sz="1800" dirty="0">
                <a:solidFill>
                  <a:schemeClr val="dk1"/>
                </a:solidFill>
                <a:latin typeface="Times New Roman" panose="02020603050405020304" pitchFamily="18" charset="0"/>
                <a:cs typeface="Times New Roman" panose="02020603050405020304" pitchFamily="18" charset="0"/>
              </a:rPr>
              <a:t>TQM</a:t>
            </a:r>
            <a:r>
              <a:rPr lang="en-GB" sz="1800" dirty="0">
                <a:solidFill>
                  <a:schemeClr val="dk1"/>
                </a:solidFill>
                <a:latin typeface="Times New Roman" panose="02020603050405020304" pitchFamily="18" charset="0"/>
                <a:cs typeface="Times New Roman" panose="02020603050405020304" pitchFamily="18" charset="0"/>
              </a:rPr>
              <a:t>)</a:t>
            </a:r>
            <a:r>
              <a:rPr sz="1800" dirty="0">
                <a:solidFill>
                  <a:schemeClr val="dk1"/>
                </a:solidFill>
                <a:latin typeface="Times New Roman" panose="02020603050405020304" pitchFamily="18" charset="0"/>
                <a:cs typeface="Times New Roman" panose="02020603050405020304" pitchFamily="18" charset="0"/>
              </a:rPr>
              <a:t> concepts and statistical S</a:t>
            </a:r>
            <a:r>
              <a:rPr lang="en-GB" sz="1800" dirty="0" err="1">
                <a:solidFill>
                  <a:schemeClr val="dk1"/>
                </a:solidFill>
                <a:latin typeface="Times New Roman" panose="02020603050405020304" pitchFamily="18" charset="0"/>
                <a:cs typeface="Times New Roman" panose="02020603050405020304" pitchFamily="18" charset="0"/>
              </a:rPr>
              <a:t>oftware</a:t>
            </a:r>
            <a:r>
              <a:rPr lang="en-GB" sz="1800" dirty="0">
                <a:solidFill>
                  <a:schemeClr val="dk1"/>
                </a:solidFill>
                <a:latin typeface="Times New Roman" panose="02020603050405020304" pitchFamily="18" charset="0"/>
                <a:cs typeface="Times New Roman" panose="02020603050405020304" pitchFamily="18" charset="0"/>
              </a:rPr>
              <a:t> </a:t>
            </a:r>
            <a:r>
              <a:rPr sz="1800" dirty="0">
                <a:solidFill>
                  <a:schemeClr val="dk1"/>
                </a:solidFill>
                <a:latin typeface="Times New Roman" panose="02020603050405020304" pitchFamily="18" charset="0"/>
                <a:cs typeface="Times New Roman" panose="02020603050405020304" pitchFamily="18" charset="0"/>
              </a:rPr>
              <a:t>Q</a:t>
            </a:r>
            <a:r>
              <a:rPr lang="en-GB" sz="1800" dirty="0" err="1">
                <a:solidFill>
                  <a:schemeClr val="dk1"/>
                </a:solidFill>
                <a:latin typeface="Times New Roman" panose="02020603050405020304" pitchFamily="18" charset="0"/>
                <a:cs typeface="Times New Roman" panose="02020603050405020304" pitchFamily="18" charset="0"/>
              </a:rPr>
              <a:t>uality</a:t>
            </a:r>
            <a:r>
              <a:rPr lang="en-GB" sz="1800" dirty="0">
                <a:solidFill>
                  <a:schemeClr val="dk1"/>
                </a:solidFill>
                <a:latin typeface="Times New Roman" panose="02020603050405020304" pitchFamily="18" charset="0"/>
                <a:cs typeface="Times New Roman" panose="02020603050405020304" pitchFamily="18" charset="0"/>
              </a:rPr>
              <a:t> </a:t>
            </a:r>
            <a:r>
              <a:rPr sz="1800" dirty="0">
                <a:solidFill>
                  <a:schemeClr val="dk1"/>
                </a:solidFill>
                <a:latin typeface="Times New Roman" panose="02020603050405020304" pitchFamily="18" charset="0"/>
                <a:cs typeface="Times New Roman" panose="02020603050405020304" pitchFamily="18" charset="0"/>
              </a:rPr>
              <a:t>A</a:t>
            </a:r>
            <a:r>
              <a:rPr lang="en-GB" sz="1800" dirty="0" err="1">
                <a:solidFill>
                  <a:schemeClr val="dk1"/>
                </a:solidFill>
                <a:latin typeface="Times New Roman" panose="02020603050405020304" pitchFamily="18" charset="0"/>
                <a:cs typeface="Times New Roman" panose="02020603050405020304" pitchFamily="18" charset="0"/>
              </a:rPr>
              <a:t>ssurance</a:t>
            </a:r>
            <a:endParaRPr sz="1800" dirty="0">
              <a:solidFill>
                <a:schemeClr val="dk1"/>
              </a:solidFill>
              <a:latin typeface="Times New Roman" panose="02020603050405020304" pitchFamily="18" charset="0"/>
              <a:cs typeface="Times New Roman" panose="02020603050405020304" pitchFamily="18" charset="0"/>
            </a:endParaRPr>
          </a:p>
          <a:p>
            <a:pPr marL="457200" lvl="1" indent="-342900">
              <a:lnSpc>
                <a:spcPct val="150000"/>
              </a:lnSpc>
              <a:buClr>
                <a:schemeClr val="dk1"/>
              </a:buClr>
              <a:buSzPts val="1800"/>
              <a:buFont typeface="Arial"/>
              <a:buChar char="●"/>
              <a:tabLst>
                <a:tab pos="565778" algn="l"/>
                <a:tab pos="566259" algn="l"/>
              </a:tabLst>
            </a:pPr>
            <a:r>
              <a:rPr sz="1800" dirty="0">
                <a:solidFill>
                  <a:schemeClr val="dk1"/>
                </a:solidFill>
                <a:latin typeface="Times New Roman" panose="02020603050405020304" pitchFamily="18" charset="0"/>
                <a:cs typeface="Times New Roman" panose="02020603050405020304" pitchFamily="18" charset="0"/>
              </a:rPr>
              <a:t>examining risk sources that lie beyond the bounds of the software</a:t>
            </a:r>
          </a:p>
          <a:p>
            <a:pPr marL="457200" lvl="1" indent="-342900">
              <a:lnSpc>
                <a:spcPct val="150000"/>
              </a:lnSpc>
              <a:buClr>
                <a:schemeClr val="dk1"/>
              </a:buClr>
              <a:buSzPts val="1800"/>
              <a:buFont typeface="Arial"/>
              <a:buChar char="●"/>
              <a:tabLst>
                <a:tab pos="565778" algn="l"/>
                <a:tab pos="566259" algn="l"/>
              </a:tabLst>
            </a:pPr>
            <a:r>
              <a:rPr sz="1800" dirty="0">
                <a:solidFill>
                  <a:schemeClr val="dk1"/>
                </a:solidFill>
                <a:latin typeface="Times New Roman" panose="02020603050405020304" pitchFamily="18" charset="0"/>
                <a:cs typeface="Times New Roman" panose="02020603050405020304" pitchFamily="18" charset="0"/>
              </a:rPr>
              <a:t>developing the skill to manage change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C3CC4-4B77-7B5D-F215-D0891B0B61E9}"/>
              </a:ext>
            </a:extLst>
          </p:cNvPr>
          <p:cNvSpPr>
            <a:spLocks noGrp="1"/>
          </p:cNvSpPr>
          <p:nvPr>
            <p:ph type="title"/>
          </p:nvPr>
        </p:nvSpPr>
        <p:spPr>
          <a:xfrm>
            <a:off x="387900" y="458025"/>
            <a:ext cx="8633258" cy="686100"/>
          </a:xfrm>
        </p:spPr>
        <p:txBody>
          <a:bodyPr>
            <a:normAutofit fontScale="90000"/>
          </a:bodyPr>
          <a:lstStyle/>
          <a:p>
            <a:pPr algn="ctr"/>
            <a:r>
              <a:rPr lang="en-GB" sz="2900" dirty="0">
                <a:solidFill>
                  <a:schemeClr val="accent5"/>
                </a:solidFill>
              </a:rPr>
              <a:t>Methodological Framework for Software Risk Management   (SRM)</a:t>
            </a:r>
          </a:p>
        </p:txBody>
      </p:sp>
      <p:sp>
        <p:nvSpPr>
          <p:cNvPr id="3" name="Content Placeholder 2">
            <a:extLst>
              <a:ext uri="{FF2B5EF4-FFF2-40B4-BE49-F238E27FC236}">
                <a16:creationId xmlns:a16="http://schemas.microsoft.com/office/drawing/2014/main" id="{F13AB1ED-B944-4C10-D854-0FB00F02B2DE}"/>
              </a:ext>
            </a:extLst>
          </p:cNvPr>
          <p:cNvSpPr>
            <a:spLocks noGrp="1"/>
          </p:cNvSpPr>
          <p:nvPr>
            <p:ph sz="quarter" idx="13"/>
          </p:nvPr>
        </p:nvSpPr>
        <p:spPr/>
        <p:txBody>
          <a:bodyPr/>
          <a:lstStyle/>
          <a:p>
            <a:pPr>
              <a:lnSpc>
                <a:spcPct val="150000"/>
              </a:lnSpc>
            </a:pPr>
            <a:r>
              <a:rPr lang="en-GB" sz="1800" i="0" u="none" strike="noStrike" baseline="0" dirty="0">
                <a:latin typeface="Times New Roman" panose="02020603050405020304" pitchFamily="18" charset="0"/>
                <a:cs typeface="Times New Roman" panose="02020603050405020304" pitchFamily="18" charset="0"/>
              </a:rPr>
              <a:t>Software Capability Maturity Model (SW-CMMSM)</a:t>
            </a:r>
          </a:p>
          <a:p>
            <a:pPr>
              <a:lnSpc>
                <a:spcPct val="150000"/>
              </a:lnSpc>
            </a:pPr>
            <a:r>
              <a:rPr lang="en-GB" sz="1800" i="0" u="none" strike="noStrike" baseline="0" dirty="0">
                <a:latin typeface="Times New Roman" panose="02020603050405020304" pitchFamily="18" charset="0"/>
                <a:cs typeface="Times New Roman" panose="02020603050405020304" pitchFamily="18" charset="0"/>
              </a:rPr>
              <a:t>Software Acquisition-Capability Maturity Model (SA-CMMSM)</a:t>
            </a:r>
          </a:p>
          <a:p>
            <a:pPr>
              <a:lnSpc>
                <a:spcPct val="150000"/>
              </a:lnSpc>
            </a:pPr>
            <a:r>
              <a:rPr lang="en-GB" dirty="0">
                <a:latin typeface="Times New Roman" panose="02020603050405020304" pitchFamily="18" charset="0"/>
                <a:cs typeface="Times New Roman" panose="02020603050405020304" pitchFamily="18" charset="0"/>
              </a:rPr>
              <a:t>Project Management Institute (PMI) Risk Management Framework</a:t>
            </a:r>
          </a:p>
          <a:p>
            <a:pPr>
              <a:lnSpc>
                <a:spcPct val="150000"/>
              </a:lnSpc>
            </a:pPr>
            <a:r>
              <a:rPr lang="en-GB" dirty="0">
                <a:latin typeface="Times New Roman" panose="02020603050405020304" pitchFamily="18" charset="0"/>
                <a:cs typeface="Times New Roman" panose="02020603050405020304" pitchFamily="18" charset="0"/>
              </a:rPr>
              <a:t>The Capability Maturity Model Integration (CMMI)</a:t>
            </a:r>
          </a:p>
          <a:p>
            <a:pPr>
              <a:lnSpc>
                <a:spcPct val="150000"/>
              </a:lnSpc>
            </a:pPr>
            <a:r>
              <a:rPr lang="en-GB" dirty="0">
                <a:latin typeface="Times New Roman" panose="02020603050405020304" pitchFamily="18" charset="0"/>
                <a:cs typeface="Times New Roman" panose="02020603050405020304" pitchFamily="18" charset="0"/>
              </a:rPr>
              <a:t>Projects IN Controlled Environments  (PRINCE2) Risk Management</a:t>
            </a:r>
          </a:p>
        </p:txBody>
      </p:sp>
      <p:sp>
        <p:nvSpPr>
          <p:cNvPr id="4" name="Slide Number Placeholder 3">
            <a:extLst>
              <a:ext uri="{FF2B5EF4-FFF2-40B4-BE49-F238E27FC236}">
                <a16:creationId xmlns:a16="http://schemas.microsoft.com/office/drawing/2014/main" id="{761863E5-ACBF-2A3D-B865-4EE5F425CFFB}"/>
              </a:ext>
            </a:extLst>
          </p:cNvPr>
          <p:cNvSpPr>
            <a:spLocks noGrp="1"/>
          </p:cNvSpPr>
          <p:nvPr>
            <p:ph type="sldNum" sz="quarter" idx="12"/>
          </p:nvPr>
        </p:nvSpPr>
        <p:spPr/>
        <p:txBody>
          <a:bodyPr/>
          <a:lstStyle/>
          <a:p>
            <a:fld id="{6D22F896-40B5-4ADD-8801-0D06FADFA095}" type="slidenum">
              <a:rPr lang="en-US" smtClean="0"/>
              <a:t>36</a:t>
            </a:fld>
            <a:endParaRPr lang="en-US" dirty="0"/>
          </a:p>
        </p:txBody>
      </p:sp>
    </p:spTree>
    <p:extLst>
      <p:ext uri="{BB962C8B-B14F-4D97-AF65-F5344CB8AC3E}">
        <p14:creationId xmlns:p14="http://schemas.microsoft.com/office/powerpoint/2010/main" val="6428354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BCACB-B1C7-36EC-3A7F-3433F59B4F39}"/>
              </a:ext>
            </a:extLst>
          </p:cNvPr>
          <p:cNvSpPr>
            <a:spLocks noGrp="1"/>
          </p:cNvSpPr>
          <p:nvPr>
            <p:ph type="title"/>
          </p:nvPr>
        </p:nvSpPr>
        <p:spPr/>
        <p:txBody>
          <a:bodyPr/>
          <a:lstStyle/>
          <a:p>
            <a:pPr>
              <a:tabLst>
                <a:tab pos="627063" algn="l"/>
              </a:tabLst>
            </a:pPr>
            <a:r>
              <a:rPr lang="en-US" dirty="0">
                <a:solidFill>
                  <a:schemeClr val="bg1"/>
                </a:solidFill>
              </a:rPr>
              <a:t>Process to monitor &amp; control risk?</a:t>
            </a:r>
            <a:endParaRPr lang="en-GB" dirty="0">
              <a:solidFill>
                <a:schemeClr val="bg1"/>
              </a:solidFill>
            </a:endParaRPr>
          </a:p>
        </p:txBody>
      </p:sp>
      <p:sp>
        <p:nvSpPr>
          <p:cNvPr id="3" name="Content Placeholder 2">
            <a:extLst>
              <a:ext uri="{FF2B5EF4-FFF2-40B4-BE49-F238E27FC236}">
                <a16:creationId xmlns:a16="http://schemas.microsoft.com/office/drawing/2014/main" id="{DEE1A22A-C61D-AA37-0516-D2B49AE7C6AB}"/>
              </a:ext>
            </a:extLst>
          </p:cNvPr>
          <p:cNvSpPr>
            <a:spLocks noGrp="1"/>
          </p:cNvSpPr>
          <p:nvPr>
            <p:ph idx="1"/>
          </p:nvPr>
        </p:nvSpPr>
        <p:spPr>
          <a:xfrm>
            <a:off x="435895" y="1635373"/>
            <a:ext cx="8272211" cy="3105574"/>
          </a:xfrm>
        </p:spPr>
        <p:txBody>
          <a:bodyPr/>
          <a:lstStyle/>
          <a:p>
            <a:pPr lvl="0"/>
            <a:r>
              <a:rPr lang="en-US" cap="none" dirty="0">
                <a:latin typeface="+mn-lt"/>
              </a:rPr>
              <a:t>Track and </a:t>
            </a:r>
            <a:r>
              <a:rPr lang="en-US" cap="none" dirty="0">
                <a:solidFill>
                  <a:schemeClr val="accent2">
                    <a:lumMod val="75000"/>
                  </a:schemeClr>
                </a:solidFill>
                <a:latin typeface="+mn-lt"/>
              </a:rPr>
              <a:t>monitor </a:t>
            </a:r>
            <a:r>
              <a:rPr lang="en-US" cap="none" dirty="0">
                <a:latin typeface="+mn-lt"/>
              </a:rPr>
              <a:t>identified risks</a:t>
            </a:r>
            <a:endParaRPr lang="en-ZA" cap="none" dirty="0">
              <a:latin typeface="+mn-lt"/>
            </a:endParaRPr>
          </a:p>
          <a:p>
            <a:pPr lvl="0"/>
            <a:r>
              <a:rPr lang="en-US" cap="none" dirty="0">
                <a:solidFill>
                  <a:schemeClr val="accent2">
                    <a:lumMod val="75000"/>
                  </a:schemeClr>
                </a:solidFill>
                <a:latin typeface="+mn-lt"/>
              </a:rPr>
              <a:t>Evaluate</a:t>
            </a:r>
            <a:r>
              <a:rPr lang="en-US" cap="none" dirty="0">
                <a:latin typeface="+mn-lt"/>
              </a:rPr>
              <a:t> risk response plans that are put into action as a result of risk events</a:t>
            </a:r>
            <a:endParaRPr lang="en-ZA" cap="none" dirty="0">
              <a:latin typeface="+mn-lt"/>
            </a:endParaRPr>
          </a:p>
          <a:p>
            <a:pPr lvl="0"/>
            <a:r>
              <a:rPr lang="en-US" cap="none" dirty="0">
                <a:latin typeface="+mn-lt"/>
              </a:rPr>
              <a:t>Monitor the project for risk </a:t>
            </a:r>
            <a:r>
              <a:rPr lang="en-US" cap="none" dirty="0">
                <a:solidFill>
                  <a:schemeClr val="accent2">
                    <a:lumMod val="75000"/>
                  </a:schemeClr>
                </a:solidFill>
                <a:latin typeface="+mn-lt"/>
              </a:rPr>
              <a:t>triggers</a:t>
            </a:r>
            <a:r>
              <a:rPr lang="en-US" cap="none" dirty="0">
                <a:latin typeface="+mn-lt"/>
              </a:rPr>
              <a:t>. There may be additional risk triggers</a:t>
            </a:r>
            <a:endParaRPr lang="en-ZA" cap="none" dirty="0">
              <a:latin typeface="+mn-lt"/>
            </a:endParaRPr>
          </a:p>
          <a:p>
            <a:pPr lvl="0"/>
            <a:r>
              <a:rPr lang="en-US" cap="none" dirty="0">
                <a:latin typeface="+mn-lt"/>
              </a:rPr>
              <a:t>Ensure that </a:t>
            </a:r>
            <a:r>
              <a:rPr lang="en-US" cap="none" dirty="0">
                <a:solidFill>
                  <a:schemeClr val="accent2">
                    <a:lumMod val="75000"/>
                  </a:schemeClr>
                </a:solidFill>
                <a:latin typeface="+mn-lt"/>
              </a:rPr>
              <a:t>policies and procedures </a:t>
            </a:r>
            <a:r>
              <a:rPr lang="en-US" cap="none" dirty="0">
                <a:latin typeface="+mn-lt"/>
              </a:rPr>
              <a:t>are followed. These must be clear to all stakeholders</a:t>
            </a:r>
            <a:endParaRPr lang="en-ZA" cap="none" dirty="0">
              <a:latin typeface="+mn-lt"/>
            </a:endParaRPr>
          </a:p>
          <a:p>
            <a:pPr lvl="0"/>
            <a:r>
              <a:rPr lang="en-US" cap="none" dirty="0">
                <a:solidFill>
                  <a:schemeClr val="accent2">
                    <a:lumMod val="75000"/>
                  </a:schemeClr>
                </a:solidFill>
                <a:latin typeface="+mn-lt"/>
              </a:rPr>
              <a:t>Update schedule </a:t>
            </a:r>
            <a:r>
              <a:rPr lang="en-US" cap="none" dirty="0">
                <a:latin typeface="+mn-lt"/>
              </a:rPr>
              <a:t>and </a:t>
            </a:r>
            <a:r>
              <a:rPr lang="en-US" cap="none" dirty="0">
                <a:solidFill>
                  <a:schemeClr val="accent2">
                    <a:lumMod val="75000"/>
                  </a:schemeClr>
                </a:solidFill>
                <a:latin typeface="+mn-lt"/>
              </a:rPr>
              <a:t>cos</a:t>
            </a:r>
            <a:r>
              <a:rPr lang="en-US" cap="none" dirty="0">
                <a:latin typeface="+mn-lt"/>
              </a:rPr>
              <a:t>t reserves. The updated schedule and cost reserves depend on the decisions taken</a:t>
            </a:r>
            <a:endParaRPr lang="en-ZA" cap="none" dirty="0">
              <a:latin typeface="+mn-lt"/>
            </a:endParaRPr>
          </a:p>
          <a:p>
            <a:endParaRPr lang="en-GB" dirty="0">
              <a:latin typeface="+mn-lt"/>
            </a:endParaRPr>
          </a:p>
        </p:txBody>
      </p:sp>
      <p:sp>
        <p:nvSpPr>
          <p:cNvPr id="4" name="Slide Number Placeholder 3">
            <a:extLst>
              <a:ext uri="{FF2B5EF4-FFF2-40B4-BE49-F238E27FC236}">
                <a16:creationId xmlns:a16="http://schemas.microsoft.com/office/drawing/2014/main" id="{077E218A-4D94-DC2D-A418-882630D7C557}"/>
              </a:ext>
            </a:extLst>
          </p:cNvPr>
          <p:cNvSpPr>
            <a:spLocks noGrp="1"/>
          </p:cNvSpPr>
          <p:nvPr>
            <p:ph type="sldNum" sz="quarter" idx="12"/>
          </p:nvPr>
        </p:nvSpPr>
        <p:spPr/>
        <p:txBody>
          <a:bodyPr>
            <a:normAutofit fontScale="70000" lnSpcReduction="20000"/>
          </a:bodyPr>
          <a:lstStyle/>
          <a:p>
            <a:fld id="{566C427C-89D5-4CFB-9FD1-08025610EAB0}" type="slidenum">
              <a:rPr lang="en-US" smtClean="0"/>
              <a:t>37</a:t>
            </a:fld>
            <a:endParaRPr lang="en-US"/>
          </a:p>
        </p:txBody>
      </p:sp>
    </p:spTree>
    <p:extLst>
      <p:ext uri="{BB962C8B-B14F-4D97-AF65-F5344CB8AC3E}">
        <p14:creationId xmlns:p14="http://schemas.microsoft.com/office/powerpoint/2010/main" val="7381685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57350" y="1860833"/>
            <a:ext cx="7922182" cy="2798310"/>
          </a:xfrm>
          <a:prstGeom prst="rect">
            <a:avLst/>
          </a:prstGeom>
        </p:spPr>
        <p:txBody>
          <a:bodyPr vert="horz" wrap="square" lIns="0" tIns="11537" rIns="0" bIns="0" rtlCol="0">
            <a:spAutoFit/>
          </a:bodyPr>
          <a:lstStyle/>
          <a:p>
            <a:pPr marL="223523" indent="-214390">
              <a:lnSpc>
                <a:spcPct val="200000"/>
              </a:lnSpc>
              <a:spcBef>
                <a:spcPts val="91"/>
              </a:spcBef>
              <a:buClr>
                <a:schemeClr val="tx1"/>
              </a:buClr>
              <a:buSzPct val="74468"/>
              <a:buFont typeface="Wingdings"/>
              <a:buChar char=""/>
              <a:tabLst>
                <a:tab pos="224004" algn="l"/>
              </a:tabLst>
            </a:pPr>
            <a:r>
              <a:rPr sz="1800" dirty="0">
                <a:solidFill>
                  <a:schemeClr val="tx1"/>
                </a:solidFill>
              </a:rPr>
              <a:t>mitigation—how</a:t>
            </a:r>
            <a:r>
              <a:rPr sz="1800" spc="42" dirty="0">
                <a:solidFill>
                  <a:schemeClr val="tx1"/>
                </a:solidFill>
              </a:rPr>
              <a:t> </a:t>
            </a:r>
            <a:r>
              <a:rPr sz="1800" dirty="0">
                <a:solidFill>
                  <a:schemeClr val="tx1"/>
                </a:solidFill>
              </a:rPr>
              <a:t>can</a:t>
            </a:r>
            <a:r>
              <a:rPr sz="1800" spc="49" dirty="0">
                <a:solidFill>
                  <a:schemeClr val="tx1"/>
                </a:solidFill>
              </a:rPr>
              <a:t> </a:t>
            </a:r>
            <a:r>
              <a:rPr sz="1800" dirty="0">
                <a:solidFill>
                  <a:schemeClr val="tx1"/>
                </a:solidFill>
              </a:rPr>
              <a:t>we</a:t>
            </a:r>
            <a:r>
              <a:rPr sz="1800" spc="49" dirty="0">
                <a:solidFill>
                  <a:schemeClr val="tx1"/>
                </a:solidFill>
              </a:rPr>
              <a:t> </a:t>
            </a:r>
            <a:r>
              <a:rPr sz="1800" dirty="0">
                <a:solidFill>
                  <a:schemeClr val="tx1"/>
                </a:solidFill>
              </a:rPr>
              <a:t>avoid</a:t>
            </a:r>
            <a:r>
              <a:rPr sz="1800" spc="49" dirty="0">
                <a:solidFill>
                  <a:schemeClr val="tx1"/>
                </a:solidFill>
              </a:rPr>
              <a:t> </a:t>
            </a:r>
            <a:r>
              <a:rPr sz="1800" dirty="0">
                <a:solidFill>
                  <a:schemeClr val="tx1"/>
                </a:solidFill>
              </a:rPr>
              <a:t>the</a:t>
            </a:r>
            <a:r>
              <a:rPr sz="1800" spc="49" dirty="0">
                <a:solidFill>
                  <a:schemeClr val="tx1"/>
                </a:solidFill>
              </a:rPr>
              <a:t> </a:t>
            </a:r>
            <a:r>
              <a:rPr sz="1800" spc="-8" dirty="0">
                <a:solidFill>
                  <a:schemeClr val="tx1"/>
                </a:solidFill>
              </a:rPr>
              <a:t>risk?</a:t>
            </a:r>
            <a:endParaRPr sz="1800" dirty="0">
              <a:solidFill>
                <a:schemeClr val="tx1"/>
              </a:solidFill>
            </a:endParaRPr>
          </a:p>
          <a:p>
            <a:pPr marL="227849" marR="3846" indent="-218716">
              <a:lnSpc>
                <a:spcPct val="200000"/>
              </a:lnSpc>
              <a:spcBef>
                <a:spcPts val="424"/>
              </a:spcBef>
              <a:buClr>
                <a:schemeClr val="tx1"/>
              </a:buClr>
              <a:buSzPct val="74468"/>
              <a:buFont typeface="Wingdings"/>
              <a:buChar char=""/>
              <a:tabLst>
                <a:tab pos="224004" algn="l"/>
              </a:tabLst>
            </a:pPr>
            <a:r>
              <a:rPr sz="1800" dirty="0">
                <a:solidFill>
                  <a:schemeClr val="tx1"/>
                </a:solidFill>
              </a:rPr>
              <a:t>monitoring—what</a:t>
            </a:r>
            <a:r>
              <a:rPr sz="1800" spc="61" dirty="0">
                <a:solidFill>
                  <a:schemeClr val="tx1"/>
                </a:solidFill>
              </a:rPr>
              <a:t> </a:t>
            </a:r>
            <a:r>
              <a:rPr sz="1800" dirty="0">
                <a:solidFill>
                  <a:schemeClr val="tx1"/>
                </a:solidFill>
              </a:rPr>
              <a:t>factors</a:t>
            </a:r>
            <a:r>
              <a:rPr sz="1800" spc="57" dirty="0">
                <a:solidFill>
                  <a:schemeClr val="tx1"/>
                </a:solidFill>
              </a:rPr>
              <a:t> </a:t>
            </a:r>
            <a:r>
              <a:rPr sz="1800" dirty="0">
                <a:solidFill>
                  <a:schemeClr val="tx1"/>
                </a:solidFill>
              </a:rPr>
              <a:t>can</a:t>
            </a:r>
            <a:r>
              <a:rPr sz="1800" spc="61" dirty="0">
                <a:solidFill>
                  <a:schemeClr val="tx1"/>
                </a:solidFill>
              </a:rPr>
              <a:t> </a:t>
            </a:r>
            <a:r>
              <a:rPr sz="1800" dirty="0">
                <a:solidFill>
                  <a:schemeClr val="tx1"/>
                </a:solidFill>
              </a:rPr>
              <a:t>we</a:t>
            </a:r>
            <a:r>
              <a:rPr sz="1800" spc="61" dirty="0">
                <a:solidFill>
                  <a:schemeClr val="tx1"/>
                </a:solidFill>
              </a:rPr>
              <a:t> </a:t>
            </a:r>
            <a:r>
              <a:rPr sz="1800" dirty="0">
                <a:solidFill>
                  <a:schemeClr val="tx1"/>
                </a:solidFill>
              </a:rPr>
              <a:t>track</a:t>
            </a:r>
            <a:r>
              <a:rPr sz="1800" spc="57" dirty="0">
                <a:solidFill>
                  <a:schemeClr val="tx1"/>
                </a:solidFill>
              </a:rPr>
              <a:t> </a:t>
            </a:r>
            <a:r>
              <a:rPr sz="1800" spc="-15" dirty="0">
                <a:solidFill>
                  <a:schemeClr val="tx1"/>
                </a:solidFill>
              </a:rPr>
              <a:t>that </a:t>
            </a:r>
            <a:r>
              <a:rPr sz="1800" dirty="0">
                <a:solidFill>
                  <a:schemeClr val="tx1"/>
                </a:solidFill>
              </a:rPr>
              <a:t>will</a:t>
            </a:r>
            <a:r>
              <a:rPr sz="1800" spc="19" dirty="0">
                <a:solidFill>
                  <a:schemeClr val="tx1"/>
                </a:solidFill>
              </a:rPr>
              <a:t> </a:t>
            </a:r>
            <a:r>
              <a:rPr sz="1800" dirty="0">
                <a:solidFill>
                  <a:schemeClr val="tx1"/>
                </a:solidFill>
              </a:rPr>
              <a:t>enable</a:t>
            </a:r>
            <a:r>
              <a:rPr sz="1800" spc="26" dirty="0">
                <a:solidFill>
                  <a:schemeClr val="tx1"/>
                </a:solidFill>
              </a:rPr>
              <a:t> </a:t>
            </a:r>
            <a:r>
              <a:rPr sz="1800" dirty="0">
                <a:solidFill>
                  <a:schemeClr val="tx1"/>
                </a:solidFill>
              </a:rPr>
              <a:t>us</a:t>
            </a:r>
            <a:r>
              <a:rPr sz="1800" spc="26" dirty="0">
                <a:solidFill>
                  <a:schemeClr val="tx1"/>
                </a:solidFill>
              </a:rPr>
              <a:t> </a:t>
            </a:r>
            <a:r>
              <a:rPr sz="1800" dirty="0">
                <a:solidFill>
                  <a:schemeClr val="tx1"/>
                </a:solidFill>
              </a:rPr>
              <a:t>to</a:t>
            </a:r>
            <a:r>
              <a:rPr sz="1800" spc="26" dirty="0">
                <a:solidFill>
                  <a:schemeClr val="tx1"/>
                </a:solidFill>
              </a:rPr>
              <a:t> </a:t>
            </a:r>
            <a:r>
              <a:rPr sz="1800" dirty="0">
                <a:solidFill>
                  <a:schemeClr val="tx1"/>
                </a:solidFill>
              </a:rPr>
              <a:t>determine</a:t>
            </a:r>
            <a:r>
              <a:rPr sz="1800" spc="26" dirty="0">
                <a:solidFill>
                  <a:schemeClr val="tx1"/>
                </a:solidFill>
              </a:rPr>
              <a:t> </a:t>
            </a:r>
            <a:r>
              <a:rPr sz="1800" dirty="0">
                <a:solidFill>
                  <a:schemeClr val="tx1"/>
                </a:solidFill>
              </a:rPr>
              <a:t>if</a:t>
            </a:r>
            <a:r>
              <a:rPr sz="1800" spc="26" dirty="0">
                <a:solidFill>
                  <a:schemeClr val="tx1"/>
                </a:solidFill>
              </a:rPr>
              <a:t> </a:t>
            </a:r>
            <a:r>
              <a:rPr sz="1800" dirty="0">
                <a:solidFill>
                  <a:schemeClr val="tx1"/>
                </a:solidFill>
              </a:rPr>
              <a:t>the</a:t>
            </a:r>
            <a:r>
              <a:rPr sz="1800" spc="30" dirty="0">
                <a:solidFill>
                  <a:schemeClr val="tx1"/>
                </a:solidFill>
              </a:rPr>
              <a:t> </a:t>
            </a:r>
            <a:r>
              <a:rPr sz="1800" dirty="0">
                <a:solidFill>
                  <a:schemeClr val="tx1"/>
                </a:solidFill>
              </a:rPr>
              <a:t>risk</a:t>
            </a:r>
            <a:r>
              <a:rPr sz="1800" spc="26" dirty="0">
                <a:solidFill>
                  <a:schemeClr val="tx1"/>
                </a:solidFill>
              </a:rPr>
              <a:t> </a:t>
            </a:r>
            <a:r>
              <a:rPr sz="1800" spc="-19" dirty="0">
                <a:solidFill>
                  <a:schemeClr val="tx1"/>
                </a:solidFill>
              </a:rPr>
              <a:t>is </a:t>
            </a:r>
            <a:r>
              <a:rPr sz="1800" dirty="0">
                <a:solidFill>
                  <a:schemeClr val="tx1"/>
                </a:solidFill>
              </a:rPr>
              <a:t>becoming</a:t>
            </a:r>
            <a:r>
              <a:rPr sz="1800" spc="26" dirty="0">
                <a:solidFill>
                  <a:schemeClr val="tx1"/>
                </a:solidFill>
              </a:rPr>
              <a:t> </a:t>
            </a:r>
            <a:r>
              <a:rPr sz="1800" dirty="0">
                <a:solidFill>
                  <a:schemeClr val="tx1"/>
                </a:solidFill>
              </a:rPr>
              <a:t>more</a:t>
            </a:r>
            <a:r>
              <a:rPr sz="1800" spc="34" dirty="0">
                <a:solidFill>
                  <a:schemeClr val="tx1"/>
                </a:solidFill>
              </a:rPr>
              <a:t> </a:t>
            </a:r>
            <a:r>
              <a:rPr sz="1800" dirty="0">
                <a:solidFill>
                  <a:schemeClr val="tx1"/>
                </a:solidFill>
              </a:rPr>
              <a:t>or</a:t>
            </a:r>
            <a:r>
              <a:rPr sz="1800" spc="34" dirty="0">
                <a:solidFill>
                  <a:schemeClr val="tx1"/>
                </a:solidFill>
              </a:rPr>
              <a:t> </a:t>
            </a:r>
            <a:r>
              <a:rPr sz="1800" dirty="0">
                <a:solidFill>
                  <a:schemeClr val="tx1"/>
                </a:solidFill>
              </a:rPr>
              <a:t>less</a:t>
            </a:r>
            <a:r>
              <a:rPr sz="1800" spc="38" dirty="0">
                <a:solidFill>
                  <a:schemeClr val="tx1"/>
                </a:solidFill>
              </a:rPr>
              <a:t> </a:t>
            </a:r>
            <a:r>
              <a:rPr sz="1800" spc="-8" dirty="0">
                <a:solidFill>
                  <a:schemeClr val="tx1"/>
                </a:solidFill>
              </a:rPr>
              <a:t>likely?</a:t>
            </a:r>
            <a:endParaRPr sz="1800" dirty="0">
              <a:solidFill>
                <a:schemeClr val="tx1"/>
              </a:solidFill>
            </a:endParaRPr>
          </a:p>
          <a:p>
            <a:pPr marL="227849" marR="67778" indent="-218716">
              <a:lnSpc>
                <a:spcPct val="200000"/>
              </a:lnSpc>
              <a:spcBef>
                <a:spcPts val="405"/>
              </a:spcBef>
              <a:buClr>
                <a:schemeClr val="tx1"/>
              </a:buClr>
              <a:buSzPct val="74468"/>
              <a:buFont typeface="Wingdings"/>
              <a:buChar char=""/>
              <a:tabLst>
                <a:tab pos="224004" algn="l"/>
              </a:tabLst>
            </a:pPr>
            <a:r>
              <a:rPr sz="1800" dirty="0">
                <a:solidFill>
                  <a:schemeClr val="tx1"/>
                </a:solidFill>
              </a:rPr>
              <a:t>management—what</a:t>
            </a:r>
            <a:r>
              <a:rPr sz="1800" spc="98" dirty="0">
                <a:solidFill>
                  <a:schemeClr val="tx1"/>
                </a:solidFill>
              </a:rPr>
              <a:t> </a:t>
            </a:r>
            <a:r>
              <a:rPr sz="1800" dirty="0">
                <a:solidFill>
                  <a:schemeClr val="tx1"/>
                </a:solidFill>
              </a:rPr>
              <a:t>contingency</a:t>
            </a:r>
            <a:r>
              <a:rPr sz="1800" spc="98" dirty="0">
                <a:solidFill>
                  <a:schemeClr val="tx1"/>
                </a:solidFill>
              </a:rPr>
              <a:t> </a:t>
            </a:r>
            <a:r>
              <a:rPr sz="1800" dirty="0">
                <a:solidFill>
                  <a:schemeClr val="tx1"/>
                </a:solidFill>
              </a:rPr>
              <a:t>plans</a:t>
            </a:r>
            <a:r>
              <a:rPr sz="1800" spc="95" dirty="0">
                <a:solidFill>
                  <a:schemeClr val="tx1"/>
                </a:solidFill>
              </a:rPr>
              <a:t> </a:t>
            </a:r>
            <a:r>
              <a:rPr sz="1800" spc="-19" dirty="0">
                <a:solidFill>
                  <a:schemeClr val="tx1"/>
                </a:solidFill>
              </a:rPr>
              <a:t>do </a:t>
            </a:r>
            <a:r>
              <a:rPr sz="1800" dirty="0">
                <a:solidFill>
                  <a:schemeClr val="tx1"/>
                </a:solidFill>
              </a:rPr>
              <a:t>we</a:t>
            </a:r>
            <a:r>
              <a:rPr sz="1800" spc="26" dirty="0">
                <a:solidFill>
                  <a:schemeClr val="tx1"/>
                </a:solidFill>
              </a:rPr>
              <a:t> </a:t>
            </a:r>
            <a:r>
              <a:rPr sz="1800" dirty="0">
                <a:solidFill>
                  <a:schemeClr val="tx1"/>
                </a:solidFill>
              </a:rPr>
              <a:t>have</a:t>
            </a:r>
            <a:r>
              <a:rPr sz="1800" spc="26" dirty="0">
                <a:solidFill>
                  <a:schemeClr val="tx1"/>
                </a:solidFill>
              </a:rPr>
              <a:t> </a:t>
            </a:r>
            <a:r>
              <a:rPr sz="1800" dirty="0">
                <a:solidFill>
                  <a:schemeClr val="tx1"/>
                </a:solidFill>
              </a:rPr>
              <a:t>if</a:t>
            </a:r>
            <a:r>
              <a:rPr sz="1800" spc="26" dirty="0">
                <a:solidFill>
                  <a:schemeClr val="tx1"/>
                </a:solidFill>
              </a:rPr>
              <a:t> </a:t>
            </a:r>
            <a:r>
              <a:rPr sz="1800" dirty="0">
                <a:solidFill>
                  <a:schemeClr val="tx1"/>
                </a:solidFill>
              </a:rPr>
              <a:t>the</a:t>
            </a:r>
            <a:r>
              <a:rPr sz="1800" spc="30" dirty="0">
                <a:solidFill>
                  <a:schemeClr val="tx1"/>
                </a:solidFill>
              </a:rPr>
              <a:t> </a:t>
            </a:r>
            <a:r>
              <a:rPr sz="1800" dirty="0">
                <a:solidFill>
                  <a:schemeClr val="tx1"/>
                </a:solidFill>
              </a:rPr>
              <a:t>risk</a:t>
            </a:r>
            <a:r>
              <a:rPr sz="1800" spc="26" dirty="0">
                <a:solidFill>
                  <a:schemeClr val="tx1"/>
                </a:solidFill>
              </a:rPr>
              <a:t> </a:t>
            </a:r>
            <a:r>
              <a:rPr sz="1800" dirty="0">
                <a:solidFill>
                  <a:schemeClr val="tx1"/>
                </a:solidFill>
              </a:rPr>
              <a:t>becomes</a:t>
            </a:r>
            <a:r>
              <a:rPr sz="1800" spc="26" dirty="0">
                <a:solidFill>
                  <a:schemeClr val="tx1"/>
                </a:solidFill>
              </a:rPr>
              <a:t> </a:t>
            </a:r>
            <a:r>
              <a:rPr sz="1800" dirty="0">
                <a:solidFill>
                  <a:schemeClr val="tx1"/>
                </a:solidFill>
              </a:rPr>
              <a:t>a</a:t>
            </a:r>
            <a:r>
              <a:rPr sz="1800" spc="26" dirty="0">
                <a:solidFill>
                  <a:schemeClr val="tx1"/>
                </a:solidFill>
              </a:rPr>
              <a:t> </a:t>
            </a:r>
            <a:r>
              <a:rPr sz="1800" spc="-8" dirty="0">
                <a:solidFill>
                  <a:schemeClr val="tx1"/>
                </a:solidFill>
              </a:rPr>
              <a:t>reality?</a:t>
            </a:r>
            <a:endParaRPr sz="1800" dirty="0">
              <a:solidFill>
                <a:schemeClr val="tx1"/>
              </a:solidFill>
            </a:endParaRPr>
          </a:p>
        </p:txBody>
      </p:sp>
      <p:sp>
        <p:nvSpPr>
          <p:cNvPr id="5" name="object 5"/>
          <p:cNvSpPr txBox="1">
            <a:spLocks noGrp="1"/>
          </p:cNvSpPr>
          <p:nvPr>
            <p:ph type="ftr" sz="quarter" idx="5"/>
          </p:nvPr>
        </p:nvSpPr>
        <p:spPr>
          <a:xfrm>
            <a:off x="1208273" y="6311362"/>
            <a:ext cx="5256530" cy="302259"/>
          </a:xfrm>
          <a:prstGeom prst="rect">
            <a:avLst/>
          </a:prstGeom>
        </p:spPr>
        <p:txBody>
          <a:bodyPr vert="horz" wrap="square" lIns="0" tIns="0" rIns="0" bIns="0" rtlCol="0">
            <a:spAutoFit/>
          </a:bodyPr>
          <a:lstStyle>
            <a:defPPr>
              <a:defRPr kern="0"/>
            </a:defPPr>
            <a:lvl1pPr>
              <a:defRPr sz="950" b="0" i="1">
                <a:solidFill>
                  <a:schemeClr val="tx1"/>
                </a:solidFill>
                <a:latin typeface="Arial"/>
                <a:cs typeface="Arial"/>
              </a:defRPr>
            </a:lvl1pPr>
          </a:lstStyle>
          <a:p>
            <a:pPr marL="12700">
              <a:lnSpc>
                <a:spcPts val="1050"/>
              </a:lnSpc>
            </a:pPr>
            <a:r>
              <a:rPr lang="en-GB" i="0"/>
              <a:t>These</a:t>
            </a:r>
            <a:r>
              <a:rPr lang="en-GB" i="0" spc="135"/>
              <a:t> </a:t>
            </a:r>
            <a:r>
              <a:rPr lang="en-GB" i="0"/>
              <a:t>slides</a:t>
            </a:r>
            <a:r>
              <a:rPr lang="en-GB" i="0" spc="140"/>
              <a:t> </a:t>
            </a:r>
            <a:r>
              <a:rPr lang="en-GB" i="0"/>
              <a:t>are</a:t>
            </a:r>
            <a:r>
              <a:rPr lang="en-GB" i="0" spc="135"/>
              <a:t> </a:t>
            </a:r>
            <a:r>
              <a:rPr lang="en-GB" i="0"/>
              <a:t>designed</a:t>
            </a:r>
            <a:r>
              <a:rPr lang="en-GB" i="0" spc="140"/>
              <a:t> </a:t>
            </a:r>
            <a:r>
              <a:rPr lang="en-GB" i="0"/>
              <a:t>to</a:t>
            </a:r>
            <a:r>
              <a:rPr lang="en-GB" i="0" spc="135"/>
              <a:t> </a:t>
            </a:r>
            <a:r>
              <a:rPr lang="en-GB" i="0"/>
              <a:t>accompany</a:t>
            </a:r>
            <a:r>
              <a:rPr lang="en-GB" i="0" spc="140"/>
              <a:t> </a:t>
            </a:r>
            <a:r>
              <a:rPr lang="en-GB"/>
              <a:t>Software</a:t>
            </a:r>
            <a:r>
              <a:rPr lang="en-GB" spc="140"/>
              <a:t> </a:t>
            </a:r>
            <a:r>
              <a:rPr lang="en-GB"/>
              <a:t>Engineering:</a:t>
            </a:r>
            <a:r>
              <a:rPr lang="en-GB" spc="55"/>
              <a:t> </a:t>
            </a:r>
            <a:r>
              <a:rPr lang="en-GB"/>
              <a:t>A</a:t>
            </a:r>
            <a:r>
              <a:rPr lang="en-GB" spc="55"/>
              <a:t> </a:t>
            </a:r>
            <a:r>
              <a:rPr lang="en-GB"/>
              <a:t>Practitionerʼs</a:t>
            </a:r>
            <a:r>
              <a:rPr lang="en-GB" spc="60"/>
              <a:t> </a:t>
            </a:r>
            <a:r>
              <a:rPr lang="en-GB"/>
              <a:t>Approach,</a:t>
            </a:r>
            <a:r>
              <a:rPr lang="en-GB" spc="135"/>
              <a:t> </a:t>
            </a:r>
            <a:r>
              <a:rPr lang="en-GB" spc="-25"/>
              <a:t>7/e</a:t>
            </a:r>
          </a:p>
          <a:p>
            <a:pPr marL="12700">
              <a:spcBef>
                <a:spcPts val="45"/>
              </a:spcBef>
            </a:pPr>
            <a:r>
              <a:rPr lang="en-GB" i="0"/>
              <a:t>(McGraw-Hill</a:t>
            </a:r>
            <a:r>
              <a:rPr lang="en-GB" i="0" spc="114"/>
              <a:t> </a:t>
            </a:r>
            <a:r>
              <a:rPr lang="en-GB" i="0"/>
              <a:t>2009).</a:t>
            </a:r>
            <a:r>
              <a:rPr lang="en-GB" i="0" spc="114"/>
              <a:t> </a:t>
            </a:r>
            <a:r>
              <a:rPr lang="en-GB" i="0"/>
              <a:t>Slides</a:t>
            </a:r>
            <a:r>
              <a:rPr lang="en-GB" i="0" spc="120"/>
              <a:t> </a:t>
            </a:r>
            <a:r>
              <a:rPr lang="en-GB" i="0"/>
              <a:t>copyright</a:t>
            </a:r>
            <a:r>
              <a:rPr lang="en-GB" i="0" spc="114"/>
              <a:t> </a:t>
            </a:r>
            <a:r>
              <a:rPr lang="en-GB" i="0"/>
              <a:t>2009</a:t>
            </a:r>
            <a:r>
              <a:rPr lang="en-GB" i="0" spc="114"/>
              <a:t> </a:t>
            </a:r>
            <a:r>
              <a:rPr lang="en-GB" i="0"/>
              <a:t>by</a:t>
            </a:r>
            <a:r>
              <a:rPr lang="en-GB" i="0" spc="120"/>
              <a:t> </a:t>
            </a:r>
            <a:r>
              <a:rPr lang="en-GB" i="0"/>
              <a:t>Roger</a:t>
            </a:r>
            <a:r>
              <a:rPr lang="en-GB" i="0" spc="114"/>
              <a:t> </a:t>
            </a:r>
            <a:r>
              <a:rPr lang="en-GB" i="0" spc="-10"/>
              <a:t>Pressman.</a:t>
            </a:r>
            <a:endParaRPr spc="-8" dirty="0"/>
          </a:p>
        </p:txBody>
      </p:sp>
      <p:sp>
        <p:nvSpPr>
          <p:cNvPr id="6" name="object 6"/>
          <p:cNvSpPr txBox="1">
            <a:spLocks noGrp="1"/>
          </p:cNvSpPr>
          <p:nvPr>
            <p:ph type="sldNum" sz="quarter" idx="7"/>
          </p:nvPr>
        </p:nvSpPr>
        <p:spPr>
          <a:xfrm>
            <a:off x="8479532" y="6462099"/>
            <a:ext cx="228600" cy="151129"/>
          </a:xfrm>
          <a:prstGeom prst="rect">
            <a:avLst/>
          </a:prstGeom>
        </p:spPr>
        <p:txBody>
          <a:bodyPr vert="horz" wrap="square" lIns="0" tIns="0" rIns="0" bIns="0" rtlCol="0">
            <a:spAutoFit/>
          </a:bodyPr>
          <a:lstStyle>
            <a:defPPr>
              <a:defRPr kern="0"/>
            </a:defPPr>
            <a:lvl1pPr>
              <a:defRPr sz="950" b="0" i="0">
                <a:solidFill>
                  <a:schemeClr val="tx1"/>
                </a:solidFill>
                <a:latin typeface="Arial"/>
                <a:cs typeface="Arial"/>
              </a:defRPr>
            </a:lvl1pPr>
          </a:lstStyle>
          <a:p>
            <a:pPr marL="38100">
              <a:lnSpc>
                <a:spcPts val="1050"/>
              </a:lnSpc>
            </a:pPr>
            <a:fld id="{81D60167-4931-47E6-BA6A-407CBD079E47}" type="slidenum">
              <a:rPr lang="en-GB" spc="-25" smtClean="0"/>
              <a:pPr marL="38100">
                <a:lnSpc>
                  <a:spcPts val="1050"/>
                </a:lnSpc>
              </a:pPr>
              <a:t>38</a:t>
            </a:fld>
            <a:endParaRPr spc="-19" dirty="0"/>
          </a:p>
        </p:txBody>
      </p:sp>
      <p:sp>
        <p:nvSpPr>
          <p:cNvPr id="3" name="object 3"/>
          <p:cNvSpPr txBox="1">
            <a:spLocks noGrp="1"/>
          </p:cNvSpPr>
          <p:nvPr>
            <p:ph type="title"/>
          </p:nvPr>
        </p:nvSpPr>
        <p:spPr>
          <a:xfrm>
            <a:off x="2116519" y="477084"/>
            <a:ext cx="6522384" cy="850524"/>
          </a:xfrm>
          <a:prstGeom prst="rect">
            <a:avLst/>
          </a:prstGeom>
        </p:spPr>
        <p:txBody>
          <a:bodyPr spcFirstLastPara="1" vert="horz" wrap="square" lIns="0" tIns="10575" rIns="0" bIns="0" rtlCol="0" anchor="b" anchorCtr="0">
            <a:spAutoFit/>
          </a:bodyPr>
          <a:lstStyle/>
          <a:p>
            <a:pPr marL="9614" algn="ctr">
              <a:spcBef>
                <a:spcPts val="83"/>
              </a:spcBef>
            </a:pPr>
            <a:r>
              <a:rPr sz="2687" dirty="0">
                <a:solidFill>
                  <a:schemeClr val="bg1"/>
                </a:solidFill>
              </a:rPr>
              <a:t>Risk</a:t>
            </a:r>
            <a:r>
              <a:rPr sz="2687" spc="-26" dirty="0">
                <a:solidFill>
                  <a:schemeClr val="bg1"/>
                </a:solidFill>
              </a:rPr>
              <a:t> </a:t>
            </a:r>
            <a:r>
              <a:rPr sz="2687" dirty="0">
                <a:solidFill>
                  <a:schemeClr val="bg1"/>
                </a:solidFill>
              </a:rPr>
              <a:t>Mitigation,</a:t>
            </a:r>
            <a:r>
              <a:rPr sz="2687" spc="-23" dirty="0">
                <a:solidFill>
                  <a:schemeClr val="bg1"/>
                </a:solidFill>
              </a:rPr>
              <a:t> </a:t>
            </a:r>
            <a:r>
              <a:rPr sz="2687" spc="-8" dirty="0">
                <a:solidFill>
                  <a:schemeClr val="bg1"/>
                </a:solidFill>
              </a:rPr>
              <a:t>Monitoring,</a:t>
            </a:r>
            <a:r>
              <a:rPr lang="en-GB" sz="2687" spc="-8" dirty="0">
                <a:solidFill>
                  <a:schemeClr val="bg1"/>
                </a:solidFill>
              </a:rPr>
              <a:t> and Management</a:t>
            </a:r>
            <a:endParaRPr sz="2687" dirty="0">
              <a:solidFill>
                <a:schemeClr val="bg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74B45-4DD6-6D95-C004-F69CE70D6CF2}"/>
              </a:ext>
            </a:extLst>
          </p:cNvPr>
          <p:cNvSpPr>
            <a:spLocks noGrp="1"/>
          </p:cNvSpPr>
          <p:nvPr>
            <p:ph type="title"/>
          </p:nvPr>
        </p:nvSpPr>
        <p:spPr>
          <a:xfrm>
            <a:off x="3287718" y="517908"/>
            <a:ext cx="2568563" cy="760350"/>
          </a:xfrm>
        </p:spPr>
        <p:txBody>
          <a:bodyPr/>
          <a:lstStyle/>
          <a:p>
            <a:r>
              <a:rPr lang="en-GB" dirty="0">
                <a:solidFill>
                  <a:schemeClr val="bg1"/>
                </a:solidFill>
              </a:rPr>
              <a:t>Discussion</a:t>
            </a:r>
          </a:p>
        </p:txBody>
      </p:sp>
      <p:sp>
        <p:nvSpPr>
          <p:cNvPr id="3" name="Content Placeholder 2">
            <a:extLst>
              <a:ext uri="{FF2B5EF4-FFF2-40B4-BE49-F238E27FC236}">
                <a16:creationId xmlns:a16="http://schemas.microsoft.com/office/drawing/2014/main" id="{2C92E329-9B8D-5D23-42C2-BAA65EBD09C1}"/>
              </a:ext>
            </a:extLst>
          </p:cNvPr>
          <p:cNvSpPr>
            <a:spLocks noGrp="1"/>
          </p:cNvSpPr>
          <p:nvPr>
            <p:ph idx="1"/>
          </p:nvPr>
        </p:nvSpPr>
        <p:spPr/>
        <p:txBody>
          <a:bodyPr/>
          <a:lstStyle/>
          <a:p>
            <a:pPr>
              <a:lnSpc>
                <a:spcPct val="200000"/>
              </a:lnSpc>
            </a:pPr>
            <a:r>
              <a:rPr lang="en-GB" dirty="0"/>
              <a:t>Risk Due to Business Impact</a:t>
            </a:r>
          </a:p>
          <a:p>
            <a:pPr>
              <a:lnSpc>
                <a:spcPct val="200000"/>
              </a:lnSpc>
            </a:pPr>
            <a:r>
              <a:rPr lang="en-GB" dirty="0"/>
              <a:t>Risk Due to Product Size</a:t>
            </a:r>
          </a:p>
          <a:p>
            <a:pPr>
              <a:lnSpc>
                <a:spcPct val="200000"/>
              </a:lnSpc>
            </a:pPr>
            <a:r>
              <a:rPr lang="en-GB" dirty="0"/>
              <a:t>Risks</a:t>
            </a:r>
            <a:r>
              <a:rPr lang="en-GB" spc="-10" dirty="0"/>
              <a:t> </a:t>
            </a:r>
            <a:r>
              <a:rPr lang="en-GB" dirty="0"/>
              <a:t>Due</a:t>
            </a:r>
            <a:r>
              <a:rPr lang="en-GB" spc="-5" dirty="0"/>
              <a:t> </a:t>
            </a:r>
            <a:r>
              <a:rPr lang="en-GB" dirty="0"/>
              <a:t>to</a:t>
            </a:r>
            <a:r>
              <a:rPr lang="en-GB" spc="-10" dirty="0"/>
              <a:t> </a:t>
            </a:r>
            <a:r>
              <a:rPr lang="en-GB" dirty="0"/>
              <a:t>the</a:t>
            </a:r>
            <a:r>
              <a:rPr lang="en-GB" spc="-5" dirty="0"/>
              <a:t> </a:t>
            </a:r>
            <a:r>
              <a:rPr lang="en-GB" spc="-10" dirty="0"/>
              <a:t>Customer</a:t>
            </a:r>
          </a:p>
          <a:p>
            <a:pPr>
              <a:lnSpc>
                <a:spcPct val="200000"/>
              </a:lnSpc>
            </a:pPr>
            <a:r>
              <a:rPr lang="en-GB" dirty="0"/>
              <a:t>Risks</a:t>
            </a:r>
            <a:r>
              <a:rPr lang="en-GB" spc="-10" dirty="0"/>
              <a:t> </a:t>
            </a:r>
            <a:r>
              <a:rPr lang="en-GB" dirty="0"/>
              <a:t>Due</a:t>
            </a:r>
            <a:r>
              <a:rPr lang="en-GB" spc="-5" dirty="0"/>
              <a:t> </a:t>
            </a:r>
            <a:r>
              <a:rPr lang="en-GB" dirty="0"/>
              <a:t>to</a:t>
            </a:r>
            <a:r>
              <a:rPr lang="en-GB" spc="-10" dirty="0"/>
              <a:t> </a:t>
            </a:r>
            <a:r>
              <a:rPr lang="en-GB" dirty="0"/>
              <a:t>Process</a:t>
            </a:r>
            <a:r>
              <a:rPr lang="en-GB" spc="-5" dirty="0"/>
              <a:t> </a:t>
            </a:r>
            <a:r>
              <a:rPr lang="en-GB" spc="-10" dirty="0"/>
              <a:t>Maturity</a:t>
            </a:r>
            <a:endParaRPr lang="en-GB" dirty="0"/>
          </a:p>
        </p:txBody>
      </p:sp>
      <p:sp>
        <p:nvSpPr>
          <p:cNvPr id="4" name="Slide Number Placeholder 3">
            <a:extLst>
              <a:ext uri="{FF2B5EF4-FFF2-40B4-BE49-F238E27FC236}">
                <a16:creationId xmlns:a16="http://schemas.microsoft.com/office/drawing/2014/main" id="{04A07D31-5D06-66B1-B2DE-BC050031106F}"/>
              </a:ext>
            </a:extLst>
          </p:cNvPr>
          <p:cNvSpPr>
            <a:spLocks noGrp="1"/>
          </p:cNvSpPr>
          <p:nvPr>
            <p:ph type="sldNum" sz="quarter" idx="12"/>
          </p:nvPr>
        </p:nvSpPr>
        <p:spPr/>
        <p:txBody>
          <a:bodyPr>
            <a:normAutofit fontScale="70000" lnSpcReduction="20000"/>
          </a:bodyPr>
          <a:lstStyle/>
          <a:p>
            <a:fld id="{566C427C-89D5-4CFB-9FD1-08025610EAB0}" type="slidenum">
              <a:rPr lang="en-US" smtClean="0"/>
              <a:t>39</a:t>
            </a:fld>
            <a:endParaRPr lang="en-US"/>
          </a:p>
        </p:txBody>
      </p:sp>
    </p:spTree>
    <p:extLst>
      <p:ext uri="{BB962C8B-B14F-4D97-AF65-F5344CB8AC3E}">
        <p14:creationId xmlns:p14="http://schemas.microsoft.com/office/powerpoint/2010/main" val="134445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480750" y="1929725"/>
            <a:ext cx="8222100" cy="742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3840"/>
              <a:t>Key topics covered in this lecture</a:t>
            </a:r>
            <a:endParaRPr sz="3840" dirty="0"/>
          </a:p>
        </p:txBody>
      </p:sp>
      <p:sp>
        <p:nvSpPr>
          <p:cNvPr id="90" name="Google Shape;90;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37E67-62BE-978D-C932-1B3E31866B28}"/>
              </a:ext>
            </a:extLst>
          </p:cNvPr>
          <p:cNvSpPr>
            <a:spLocks noGrp="1"/>
          </p:cNvSpPr>
          <p:nvPr>
            <p:ph type="title"/>
          </p:nvPr>
        </p:nvSpPr>
        <p:spPr>
          <a:xfrm>
            <a:off x="435894" y="526617"/>
            <a:ext cx="8272212" cy="518412"/>
          </a:xfrm>
        </p:spPr>
        <p:txBody>
          <a:bodyPr>
            <a:normAutofit fontScale="90000"/>
          </a:bodyPr>
          <a:lstStyle/>
          <a:p>
            <a:r>
              <a:rPr lang="en-GB" dirty="0">
                <a:solidFill>
                  <a:schemeClr val="bg1"/>
                </a:solidFill>
              </a:rPr>
              <a:t>Risk Management Culture</a:t>
            </a:r>
          </a:p>
        </p:txBody>
      </p:sp>
      <p:sp>
        <p:nvSpPr>
          <p:cNvPr id="3" name="Content Placeholder 2">
            <a:extLst>
              <a:ext uri="{FF2B5EF4-FFF2-40B4-BE49-F238E27FC236}">
                <a16:creationId xmlns:a16="http://schemas.microsoft.com/office/drawing/2014/main" id="{B35A8196-B60E-4AF8-FCC6-9EFD85574CEB}"/>
              </a:ext>
            </a:extLst>
          </p:cNvPr>
          <p:cNvSpPr>
            <a:spLocks noGrp="1"/>
          </p:cNvSpPr>
          <p:nvPr>
            <p:ph idx="1"/>
          </p:nvPr>
        </p:nvSpPr>
        <p:spPr>
          <a:xfrm>
            <a:off x="435895" y="1635373"/>
            <a:ext cx="8272211" cy="3398181"/>
          </a:xfrm>
        </p:spPr>
        <p:txBody>
          <a:bodyPr>
            <a:normAutofit/>
          </a:bodyPr>
          <a:lstStyle/>
          <a:p>
            <a:pPr>
              <a:lnSpc>
                <a:spcPct val="150000"/>
              </a:lnSpc>
            </a:pPr>
            <a:r>
              <a:rPr lang="en-GB" dirty="0"/>
              <a:t>Project team is a social group.</a:t>
            </a:r>
          </a:p>
          <a:p>
            <a:pPr algn="just">
              <a:lnSpc>
                <a:spcPct val="150000"/>
              </a:lnSpc>
            </a:pPr>
            <a:r>
              <a:rPr lang="en-GB" dirty="0"/>
              <a:t>An indicator of weak risk management culture is compliance with the mechanics of the process being achieved in a box-ticking manner.</a:t>
            </a:r>
          </a:p>
          <a:p>
            <a:pPr algn="just">
              <a:lnSpc>
                <a:spcPct val="150000"/>
              </a:lnSpc>
            </a:pPr>
            <a:r>
              <a:rPr lang="en-GB" dirty="0"/>
              <a:t>The influence of risk management culture is reflected in the Risk Maturity Model (RMM) weightings structure.</a:t>
            </a:r>
          </a:p>
          <a:p>
            <a:pPr algn="just">
              <a:lnSpc>
                <a:spcPct val="150000"/>
              </a:lnSpc>
            </a:pPr>
            <a:r>
              <a:rPr lang="en-GB" dirty="0"/>
              <a:t>Key Question- Do people involved with the project understand and use their freedom to act?</a:t>
            </a:r>
          </a:p>
        </p:txBody>
      </p:sp>
      <p:sp>
        <p:nvSpPr>
          <p:cNvPr id="4" name="Slide Number Placeholder 3">
            <a:extLst>
              <a:ext uri="{FF2B5EF4-FFF2-40B4-BE49-F238E27FC236}">
                <a16:creationId xmlns:a16="http://schemas.microsoft.com/office/drawing/2014/main" id="{A233282B-DCEF-1E42-4C12-094B019C0EB7}"/>
              </a:ext>
            </a:extLst>
          </p:cNvPr>
          <p:cNvSpPr>
            <a:spLocks noGrp="1"/>
          </p:cNvSpPr>
          <p:nvPr>
            <p:ph type="sldNum" sz="quarter" idx="12"/>
          </p:nvPr>
        </p:nvSpPr>
        <p:spPr/>
        <p:txBody>
          <a:bodyPr>
            <a:normAutofit fontScale="70000" lnSpcReduction="20000"/>
          </a:bodyPr>
          <a:lstStyle/>
          <a:p>
            <a:fld id="{566C427C-89D5-4CFB-9FD1-08025610EAB0}" type="slidenum">
              <a:rPr lang="en-US" smtClean="0"/>
              <a:t>40</a:t>
            </a:fld>
            <a:endParaRPr lang="en-US"/>
          </a:p>
        </p:txBody>
      </p:sp>
    </p:spTree>
    <p:extLst>
      <p:ext uri="{BB962C8B-B14F-4D97-AF65-F5344CB8AC3E}">
        <p14:creationId xmlns:p14="http://schemas.microsoft.com/office/powerpoint/2010/main" val="39461754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37E67-62BE-978D-C932-1B3E31866B28}"/>
              </a:ext>
            </a:extLst>
          </p:cNvPr>
          <p:cNvSpPr>
            <a:spLocks noGrp="1"/>
          </p:cNvSpPr>
          <p:nvPr>
            <p:ph type="title"/>
          </p:nvPr>
        </p:nvSpPr>
        <p:spPr>
          <a:xfrm>
            <a:off x="435894" y="526617"/>
            <a:ext cx="8272212" cy="518412"/>
          </a:xfrm>
        </p:spPr>
        <p:txBody>
          <a:bodyPr>
            <a:normAutofit fontScale="90000"/>
          </a:bodyPr>
          <a:lstStyle/>
          <a:p>
            <a:r>
              <a:rPr lang="en-GB" dirty="0">
                <a:solidFill>
                  <a:schemeClr val="bg1"/>
                </a:solidFill>
              </a:rPr>
              <a:t>Risk Management Culture (Cont’d)</a:t>
            </a:r>
          </a:p>
        </p:txBody>
      </p:sp>
      <p:sp>
        <p:nvSpPr>
          <p:cNvPr id="3" name="Content Placeholder 2">
            <a:extLst>
              <a:ext uri="{FF2B5EF4-FFF2-40B4-BE49-F238E27FC236}">
                <a16:creationId xmlns:a16="http://schemas.microsoft.com/office/drawing/2014/main" id="{B35A8196-B60E-4AF8-FCC6-9EFD85574CEB}"/>
              </a:ext>
            </a:extLst>
          </p:cNvPr>
          <p:cNvSpPr>
            <a:spLocks noGrp="1"/>
          </p:cNvSpPr>
          <p:nvPr>
            <p:ph idx="1"/>
          </p:nvPr>
        </p:nvSpPr>
        <p:spPr>
          <a:xfrm>
            <a:off x="435895" y="1635373"/>
            <a:ext cx="8272211" cy="3398181"/>
          </a:xfrm>
        </p:spPr>
        <p:txBody>
          <a:bodyPr>
            <a:normAutofit lnSpcReduction="10000"/>
          </a:bodyPr>
          <a:lstStyle/>
          <a:p>
            <a:pPr>
              <a:lnSpc>
                <a:spcPct val="150000"/>
              </a:lnSpc>
            </a:pPr>
            <a:r>
              <a:rPr lang="en-GB" dirty="0">
                <a:latin typeface="Times New Roman" panose="02020603050405020304" pitchFamily="18" charset="0"/>
                <a:cs typeface="Times New Roman" panose="02020603050405020304" pitchFamily="18" charset="0"/>
              </a:rPr>
              <a:t>In a dysfunctional team, lack of clarity can cause team members to avoid responsibility for risks.</a:t>
            </a:r>
          </a:p>
          <a:p>
            <a:pPr algn="just">
              <a:lnSpc>
                <a:spcPct val="150000"/>
              </a:lnSpc>
            </a:pPr>
            <a:r>
              <a:rPr lang="en-GB" dirty="0">
                <a:latin typeface="Times New Roman" panose="02020603050405020304" pitchFamily="18" charset="0"/>
                <a:cs typeface="Times New Roman" panose="02020603050405020304" pitchFamily="18" charset="0"/>
              </a:rPr>
              <a:t>delegation of responsibility without the necessary resources or decision making powers. This leads to the disempowerment of managers at lower levels in the management hierarchy.</a:t>
            </a:r>
          </a:p>
          <a:p>
            <a:pPr algn="just">
              <a:lnSpc>
                <a:spcPct val="150000"/>
              </a:lnSpc>
            </a:pPr>
            <a:r>
              <a:rPr lang="en-GB" dirty="0">
                <a:latin typeface="Times New Roman" panose="02020603050405020304" pitchFamily="18" charset="0"/>
                <a:cs typeface="Times New Roman" panose="02020603050405020304" pitchFamily="18" charset="0"/>
              </a:rPr>
              <a:t>Professional culture based on open communication.</a:t>
            </a:r>
          </a:p>
          <a:p>
            <a:pPr algn="just">
              <a:lnSpc>
                <a:spcPct val="150000"/>
              </a:lnSpc>
            </a:pPr>
            <a:r>
              <a:rPr lang="en-GB" dirty="0">
                <a:latin typeface="Times New Roman" panose="02020603050405020304" pitchFamily="18" charset="0"/>
                <a:cs typeface="Times New Roman" panose="02020603050405020304" pitchFamily="18" charset="0"/>
              </a:rPr>
              <a:t>A culture of planning rather than doing.</a:t>
            </a:r>
          </a:p>
          <a:p>
            <a:pPr algn="just">
              <a:lnSpc>
                <a:spcPct val="150000"/>
              </a:lnSpc>
            </a:pPr>
            <a:r>
              <a:rPr lang="en-GB" dirty="0">
                <a:latin typeface="Times New Roman" panose="02020603050405020304" pitchFamily="18" charset="0"/>
                <a:cs typeface="Times New Roman" panose="02020603050405020304" pitchFamily="18" charset="0"/>
              </a:rPr>
              <a:t>Engaging a project director in the process</a:t>
            </a:r>
          </a:p>
        </p:txBody>
      </p:sp>
      <p:sp>
        <p:nvSpPr>
          <p:cNvPr id="4" name="Slide Number Placeholder 3">
            <a:extLst>
              <a:ext uri="{FF2B5EF4-FFF2-40B4-BE49-F238E27FC236}">
                <a16:creationId xmlns:a16="http://schemas.microsoft.com/office/drawing/2014/main" id="{A233282B-DCEF-1E42-4C12-094B019C0EB7}"/>
              </a:ext>
            </a:extLst>
          </p:cNvPr>
          <p:cNvSpPr>
            <a:spLocks noGrp="1"/>
          </p:cNvSpPr>
          <p:nvPr>
            <p:ph type="sldNum" sz="quarter" idx="12"/>
          </p:nvPr>
        </p:nvSpPr>
        <p:spPr/>
        <p:txBody>
          <a:bodyPr>
            <a:normAutofit fontScale="70000" lnSpcReduction="20000"/>
          </a:bodyPr>
          <a:lstStyle/>
          <a:p>
            <a:fld id="{566C427C-89D5-4CFB-9FD1-08025610EAB0}" type="slidenum">
              <a:rPr lang="en-US" smtClean="0"/>
              <a:t>41</a:t>
            </a:fld>
            <a:endParaRPr lang="en-US"/>
          </a:p>
        </p:txBody>
      </p:sp>
    </p:spTree>
    <p:extLst>
      <p:ext uri="{BB962C8B-B14F-4D97-AF65-F5344CB8AC3E}">
        <p14:creationId xmlns:p14="http://schemas.microsoft.com/office/powerpoint/2010/main" val="13570947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58879-F2B2-1B28-2FFC-2CCACE678EE9}"/>
              </a:ext>
            </a:extLst>
          </p:cNvPr>
          <p:cNvSpPr>
            <a:spLocks noGrp="1"/>
          </p:cNvSpPr>
          <p:nvPr>
            <p:ph type="title"/>
          </p:nvPr>
        </p:nvSpPr>
        <p:spPr/>
        <p:txBody>
          <a:bodyPr/>
          <a:lstStyle/>
          <a:p>
            <a:r>
              <a:rPr lang="en-GB" sz="2700" dirty="0">
                <a:solidFill>
                  <a:schemeClr val="bg1"/>
                </a:solidFill>
              </a:rPr>
              <a:t>Ethical consideration in Risk disclosure</a:t>
            </a:r>
          </a:p>
        </p:txBody>
      </p:sp>
      <p:sp>
        <p:nvSpPr>
          <p:cNvPr id="3" name="Content Placeholder 2">
            <a:extLst>
              <a:ext uri="{FF2B5EF4-FFF2-40B4-BE49-F238E27FC236}">
                <a16:creationId xmlns:a16="http://schemas.microsoft.com/office/drawing/2014/main" id="{A2BD1AEB-EFE5-B241-539C-12B7FABA41A2}"/>
              </a:ext>
            </a:extLst>
          </p:cNvPr>
          <p:cNvSpPr>
            <a:spLocks noGrp="1"/>
          </p:cNvSpPr>
          <p:nvPr>
            <p:ph idx="1"/>
          </p:nvPr>
        </p:nvSpPr>
        <p:spPr/>
        <p:txBody>
          <a:bodyPr>
            <a:normAutofit fontScale="92500" lnSpcReduction="10000"/>
          </a:bodyPr>
          <a:lstStyle/>
          <a:p>
            <a:pPr>
              <a:lnSpc>
                <a:spcPct val="150000"/>
              </a:lnSpc>
            </a:pPr>
            <a:r>
              <a:rPr lang="en-GB" dirty="0">
                <a:latin typeface="Times New Roman" panose="02020603050405020304" pitchFamily="18" charset="0"/>
                <a:cs typeface="Times New Roman" panose="02020603050405020304" pitchFamily="18" charset="0"/>
              </a:rPr>
              <a:t>Honesty and Integrity</a:t>
            </a:r>
          </a:p>
          <a:p>
            <a:pPr>
              <a:lnSpc>
                <a:spcPct val="150000"/>
              </a:lnSpc>
            </a:pPr>
            <a:r>
              <a:rPr lang="en-GB" dirty="0">
                <a:latin typeface="Times New Roman" panose="02020603050405020304" pitchFamily="18" charset="0"/>
                <a:cs typeface="Times New Roman" panose="02020603050405020304" pitchFamily="18" charset="0"/>
              </a:rPr>
              <a:t>Full Disclosure</a:t>
            </a:r>
          </a:p>
          <a:p>
            <a:pPr>
              <a:lnSpc>
                <a:spcPct val="150000"/>
              </a:lnSpc>
            </a:pPr>
            <a:r>
              <a:rPr lang="en-GB" dirty="0">
                <a:latin typeface="Times New Roman" panose="02020603050405020304" pitchFamily="18" charset="0"/>
                <a:cs typeface="Times New Roman" panose="02020603050405020304" pitchFamily="18" charset="0"/>
              </a:rPr>
              <a:t>Respect for Stakeholders</a:t>
            </a:r>
          </a:p>
          <a:p>
            <a:pPr>
              <a:lnSpc>
                <a:spcPct val="150000"/>
              </a:lnSpc>
            </a:pPr>
            <a:r>
              <a:rPr lang="en-GB" dirty="0">
                <a:latin typeface="Times New Roman" panose="02020603050405020304" pitchFamily="18" charset="0"/>
                <a:cs typeface="Times New Roman" panose="02020603050405020304" pitchFamily="18" charset="0"/>
              </a:rPr>
              <a:t>Informed Consent</a:t>
            </a:r>
          </a:p>
          <a:p>
            <a:pPr>
              <a:lnSpc>
                <a:spcPct val="150000"/>
              </a:lnSpc>
            </a:pPr>
            <a:r>
              <a:rPr lang="en-GB" dirty="0">
                <a:latin typeface="Times New Roman" panose="02020603050405020304" pitchFamily="18" charset="0"/>
                <a:cs typeface="Times New Roman" panose="02020603050405020304" pitchFamily="18" charset="0"/>
              </a:rPr>
              <a:t>Confidentiality and Privacy</a:t>
            </a:r>
          </a:p>
          <a:p>
            <a:pPr>
              <a:lnSpc>
                <a:spcPct val="150000"/>
              </a:lnSpc>
            </a:pPr>
            <a:r>
              <a:rPr lang="en-GB" dirty="0">
                <a:latin typeface="Times New Roman" panose="02020603050405020304" pitchFamily="18" charset="0"/>
                <a:cs typeface="Times New Roman" panose="02020603050405020304" pitchFamily="18" charset="0"/>
              </a:rPr>
              <a:t>Transparency and Accountability</a:t>
            </a:r>
          </a:p>
          <a:p>
            <a:pPr>
              <a:lnSpc>
                <a:spcPct val="150000"/>
              </a:lnSpc>
            </a:pPr>
            <a:r>
              <a:rPr lang="en-GB" dirty="0">
                <a:latin typeface="Times New Roman" panose="02020603050405020304" pitchFamily="18" charset="0"/>
                <a:cs typeface="Times New Roman" panose="02020603050405020304" pitchFamily="18" charset="0"/>
              </a:rPr>
              <a:t>Cultural Sensitivity</a:t>
            </a:r>
          </a:p>
        </p:txBody>
      </p:sp>
      <p:sp>
        <p:nvSpPr>
          <p:cNvPr id="4" name="Slide Number Placeholder 3">
            <a:extLst>
              <a:ext uri="{FF2B5EF4-FFF2-40B4-BE49-F238E27FC236}">
                <a16:creationId xmlns:a16="http://schemas.microsoft.com/office/drawing/2014/main" id="{43634C7A-4A5B-3EC6-14D6-57AC366B23CD}"/>
              </a:ext>
            </a:extLst>
          </p:cNvPr>
          <p:cNvSpPr>
            <a:spLocks noGrp="1"/>
          </p:cNvSpPr>
          <p:nvPr>
            <p:ph type="sldNum" sz="quarter" idx="12"/>
          </p:nvPr>
        </p:nvSpPr>
        <p:spPr/>
        <p:txBody>
          <a:bodyPr/>
          <a:lstStyle/>
          <a:p>
            <a:fld id="{566C427C-89D5-4CFB-9FD1-08025610EAB0}" type="slidenum">
              <a:rPr lang="en-US" smtClean="0"/>
              <a:t>42</a:t>
            </a:fld>
            <a:endParaRPr lang="en-US"/>
          </a:p>
        </p:txBody>
      </p:sp>
    </p:spTree>
    <p:extLst>
      <p:ext uri="{BB962C8B-B14F-4D97-AF65-F5344CB8AC3E}">
        <p14:creationId xmlns:p14="http://schemas.microsoft.com/office/powerpoint/2010/main" val="16488586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F6D34-E0CB-481F-5F99-CF535C355BAC}"/>
              </a:ext>
            </a:extLst>
          </p:cNvPr>
          <p:cNvSpPr>
            <a:spLocks noGrp="1"/>
          </p:cNvSpPr>
          <p:nvPr>
            <p:ph type="title"/>
          </p:nvPr>
        </p:nvSpPr>
        <p:spPr/>
        <p:txBody>
          <a:bodyPr/>
          <a:lstStyle/>
          <a:p>
            <a:r>
              <a:rPr lang="en-GB" dirty="0">
                <a:solidFill>
                  <a:schemeClr val="bg1"/>
                </a:solidFill>
              </a:rPr>
              <a:t>Discussion</a:t>
            </a:r>
          </a:p>
        </p:txBody>
      </p:sp>
      <p:sp>
        <p:nvSpPr>
          <p:cNvPr id="3" name="Content Placeholder 2">
            <a:extLst>
              <a:ext uri="{FF2B5EF4-FFF2-40B4-BE49-F238E27FC236}">
                <a16:creationId xmlns:a16="http://schemas.microsoft.com/office/drawing/2014/main" id="{A331A2A6-CCFA-BE30-FE8A-3BF996C60891}"/>
              </a:ext>
            </a:extLst>
          </p:cNvPr>
          <p:cNvSpPr>
            <a:spLocks noGrp="1"/>
          </p:cNvSpPr>
          <p:nvPr>
            <p:ph idx="1"/>
          </p:nvPr>
        </p:nvSpPr>
        <p:spPr>
          <a:xfrm>
            <a:off x="435895" y="1635373"/>
            <a:ext cx="8272211" cy="3250136"/>
          </a:xfrm>
        </p:spPr>
        <p:txBody>
          <a:bodyPr>
            <a:normAutofit/>
          </a:bodyPr>
          <a:lstStyle/>
          <a:p>
            <a:pPr algn="just">
              <a:lnSpc>
                <a:spcPct val="150000"/>
              </a:lnSpc>
            </a:pPr>
            <a:r>
              <a:rPr lang="en-GB" b="0" i="0" dirty="0">
                <a:solidFill>
                  <a:schemeClr val="tx1"/>
                </a:solidFill>
                <a:effectLst/>
                <a:latin typeface="Times New Roman" panose="02020603050405020304" pitchFamily="18" charset="0"/>
                <a:cs typeface="Times New Roman" panose="02020603050405020304" pitchFamily="18" charset="0"/>
              </a:rPr>
              <a:t>Risk analysis is a crucial component of software project management, but it often involves a balance between thoroughness and efficiency. How do you strike the right balance in conducting risk analysis for a software project, ensuring that potential risks are adequately identified and addressed without overly delaying project progress?</a:t>
            </a:r>
          </a:p>
          <a:p>
            <a:pPr algn="just">
              <a:lnSpc>
                <a:spcPct val="150000"/>
              </a:lnSpc>
            </a:pPr>
            <a:r>
              <a:rPr lang="en-GB" b="0" i="0" dirty="0">
                <a:solidFill>
                  <a:schemeClr val="tx1"/>
                </a:solidFill>
                <a:effectLst/>
                <a:latin typeface="Times New Roman" panose="02020603050405020304" pitchFamily="18" charset="0"/>
                <a:cs typeface="Times New Roman" panose="02020603050405020304" pitchFamily="18" charset="0"/>
              </a:rPr>
              <a:t>Discuss strategies for balancing thorough risk analysis with project efficiency in software development.</a:t>
            </a:r>
          </a:p>
          <a:p>
            <a:endParaRPr lang="en-GB" dirty="0"/>
          </a:p>
        </p:txBody>
      </p:sp>
      <p:sp>
        <p:nvSpPr>
          <p:cNvPr id="4" name="Slide Number Placeholder 3">
            <a:extLst>
              <a:ext uri="{FF2B5EF4-FFF2-40B4-BE49-F238E27FC236}">
                <a16:creationId xmlns:a16="http://schemas.microsoft.com/office/drawing/2014/main" id="{BF4F376D-F21F-4CCF-786F-83EB9D3B0722}"/>
              </a:ext>
            </a:extLst>
          </p:cNvPr>
          <p:cNvSpPr>
            <a:spLocks noGrp="1"/>
          </p:cNvSpPr>
          <p:nvPr>
            <p:ph type="sldNum" sz="quarter" idx="12"/>
          </p:nvPr>
        </p:nvSpPr>
        <p:spPr/>
        <p:txBody>
          <a:bodyPr>
            <a:normAutofit fontScale="70000" lnSpcReduction="20000"/>
          </a:bodyPr>
          <a:lstStyle/>
          <a:p>
            <a:fld id="{566C427C-89D5-4CFB-9FD1-08025610EAB0}" type="slidenum">
              <a:rPr lang="en-US" smtClean="0"/>
              <a:t>43</a:t>
            </a:fld>
            <a:endParaRPr lang="en-US"/>
          </a:p>
        </p:txBody>
      </p:sp>
    </p:spTree>
    <p:extLst>
      <p:ext uri="{BB962C8B-B14F-4D97-AF65-F5344CB8AC3E}">
        <p14:creationId xmlns:p14="http://schemas.microsoft.com/office/powerpoint/2010/main" val="28557444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41"/>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Summary</a:t>
            </a:r>
            <a:endParaRPr dirty="0"/>
          </a:p>
        </p:txBody>
      </p:sp>
      <p:sp>
        <p:nvSpPr>
          <p:cNvPr id="256" name="Google Shape;256;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44</a:t>
            </a:fld>
            <a:endParaRPr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15D01-9569-49A2-10A0-D1662746F897}"/>
              </a:ext>
            </a:extLst>
          </p:cNvPr>
          <p:cNvSpPr>
            <a:spLocks noGrp="1"/>
          </p:cNvSpPr>
          <p:nvPr>
            <p:ph type="title"/>
          </p:nvPr>
        </p:nvSpPr>
        <p:spPr>
          <a:xfrm>
            <a:off x="387900" y="146796"/>
            <a:ext cx="8368200" cy="686100"/>
          </a:xfrm>
        </p:spPr>
        <p:txBody>
          <a:bodyPr/>
          <a:lstStyle/>
          <a:p>
            <a:pPr algn="ctr"/>
            <a:r>
              <a:rPr lang="en-GB" sz="3200" dirty="0">
                <a:solidFill>
                  <a:schemeClr val="accent5"/>
                </a:solidFill>
              </a:rPr>
              <a:t>Identify Risks</a:t>
            </a:r>
          </a:p>
        </p:txBody>
      </p:sp>
      <p:sp>
        <p:nvSpPr>
          <p:cNvPr id="4" name="Slide Number Placeholder 3">
            <a:extLst>
              <a:ext uri="{FF2B5EF4-FFF2-40B4-BE49-F238E27FC236}">
                <a16:creationId xmlns:a16="http://schemas.microsoft.com/office/drawing/2014/main" id="{D3F9315A-A1C5-B518-E3F2-783ACFD562A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45</a:t>
            </a:fld>
            <a:endParaRPr lang="en" dirty="0"/>
          </a:p>
        </p:txBody>
      </p:sp>
      <p:pic>
        <p:nvPicPr>
          <p:cNvPr id="8" name="Picture 7">
            <a:extLst>
              <a:ext uri="{FF2B5EF4-FFF2-40B4-BE49-F238E27FC236}">
                <a16:creationId xmlns:a16="http://schemas.microsoft.com/office/drawing/2014/main" id="{17ADAE3D-F79E-7923-28A1-AC4E8FAA6E39}"/>
              </a:ext>
            </a:extLst>
          </p:cNvPr>
          <p:cNvPicPr>
            <a:picLocks noChangeAspect="1"/>
          </p:cNvPicPr>
          <p:nvPr/>
        </p:nvPicPr>
        <p:blipFill>
          <a:blip r:embed="rId2"/>
          <a:stretch>
            <a:fillRect/>
          </a:stretch>
        </p:blipFill>
        <p:spPr>
          <a:xfrm>
            <a:off x="1093168" y="721622"/>
            <a:ext cx="6805505" cy="4368046"/>
          </a:xfrm>
          <a:prstGeom prst="rect">
            <a:avLst/>
          </a:prstGeom>
        </p:spPr>
      </p:pic>
    </p:spTree>
    <p:extLst>
      <p:ext uri="{BB962C8B-B14F-4D97-AF65-F5344CB8AC3E}">
        <p14:creationId xmlns:p14="http://schemas.microsoft.com/office/powerpoint/2010/main" val="33571511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42"/>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r>
              <a:rPr lang="en" sz="3200" dirty="0">
                <a:solidFill>
                  <a:schemeClr val="accent5"/>
                </a:solidFill>
              </a:rPr>
              <a:t>Key takeaway points</a:t>
            </a:r>
            <a:endParaRPr sz="3200" dirty="0">
              <a:solidFill>
                <a:schemeClr val="accent5"/>
              </a:solidFill>
            </a:endParaRPr>
          </a:p>
        </p:txBody>
      </p:sp>
      <p:sp>
        <p:nvSpPr>
          <p:cNvPr id="262" name="Google Shape;262;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46</a:t>
            </a:fld>
            <a:endParaRPr dirty="0"/>
          </a:p>
        </p:txBody>
      </p:sp>
      <p:sp>
        <p:nvSpPr>
          <p:cNvPr id="263" name="Google Shape;263;p42"/>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endParaRPr lang="en" dirty="0"/>
          </a:p>
          <a:p>
            <a:pPr marL="114300" lvl="0" indent="0" algn="l" rtl="0">
              <a:spcBef>
                <a:spcPts val="0"/>
              </a:spcBef>
              <a:spcAft>
                <a:spcPts val="0"/>
              </a:spcAft>
              <a:buSzPts val="1800"/>
              <a:buNone/>
            </a:pPr>
            <a:endParaRPr dirty="0"/>
          </a:p>
        </p:txBody>
      </p:sp>
      <p:sp>
        <p:nvSpPr>
          <p:cNvPr id="5" name="Content Placeholder 2">
            <a:extLst>
              <a:ext uri="{FF2B5EF4-FFF2-40B4-BE49-F238E27FC236}">
                <a16:creationId xmlns:a16="http://schemas.microsoft.com/office/drawing/2014/main" id="{3B40B46F-E711-949A-DA8A-972216F640F1}"/>
              </a:ext>
            </a:extLst>
          </p:cNvPr>
          <p:cNvSpPr txBox="1">
            <a:spLocks/>
          </p:cNvSpPr>
          <p:nvPr/>
        </p:nvSpPr>
        <p:spPr>
          <a:xfrm>
            <a:off x="493844" y="1316974"/>
            <a:ext cx="8262256" cy="3424599"/>
          </a:xfrm>
          <a:prstGeom prst="rect">
            <a:avLst/>
          </a:prstGeom>
          <a:noFill/>
          <a:ln>
            <a:noFill/>
          </a:ln>
        </p:spPr>
        <p:txBody>
          <a:bodyPr spcFirstLastPara="1" wrap="square" lIns="91425" tIns="91425" rIns="91425" bIns="91425" anchor="t" anchorCtr="0">
            <a:normAutofit fontScale="700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1pPr>
            <a:lvl2pPr marL="914400" marR="0" lvl="1"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a:lnSpc>
                <a:spcPct val="220000"/>
              </a:lnSpc>
              <a:buClr>
                <a:schemeClr val="tx1"/>
              </a:buClr>
            </a:pPr>
            <a:r>
              <a:rPr lang="en-GB" sz="2900" dirty="0">
                <a:solidFill>
                  <a:schemeClr val="tx1"/>
                </a:solidFill>
                <a:effectLst/>
                <a:latin typeface="Times New Roman" panose="02020603050405020304" pitchFamily="18" charset="0"/>
                <a:ea typeface="SimSun" panose="02010600030101010101" pitchFamily="2" charset="-122"/>
                <a:cs typeface="Arial" panose="020B0604020202020204" pitchFamily="34" charset="0"/>
              </a:rPr>
              <a:t>Risk </a:t>
            </a:r>
            <a:r>
              <a:rPr lang="en-GB" sz="2900" dirty="0">
                <a:solidFill>
                  <a:schemeClr val="tx1"/>
                </a:solidFill>
                <a:latin typeface="Times New Roman" panose="02020603050405020304" pitchFamily="18" charset="0"/>
                <a:ea typeface="SimSun" panose="02010600030101010101" pitchFamily="2" charset="-122"/>
                <a:cs typeface="Arial" panose="020B0604020202020204" pitchFamily="34" charset="0"/>
              </a:rPr>
              <a:t>management</a:t>
            </a:r>
          </a:p>
          <a:p>
            <a:pPr>
              <a:lnSpc>
                <a:spcPct val="220000"/>
              </a:lnSpc>
              <a:buClr>
                <a:schemeClr val="tx1"/>
              </a:buClr>
            </a:pPr>
            <a:r>
              <a:rPr lang="en-GB" sz="2900" dirty="0">
                <a:solidFill>
                  <a:schemeClr val="tx1"/>
                </a:solidFill>
                <a:effectLst/>
                <a:latin typeface="Times New Roman" panose="02020603050405020304" pitchFamily="18" charset="0"/>
                <a:ea typeface="SimSun" panose="02010600030101010101" pitchFamily="2" charset="-122"/>
                <a:cs typeface="Arial" panose="020B0604020202020204" pitchFamily="34" charset="0"/>
              </a:rPr>
              <a:t>Risk identification</a:t>
            </a:r>
          </a:p>
          <a:p>
            <a:pPr>
              <a:lnSpc>
                <a:spcPct val="220000"/>
              </a:lnSpc>
              <a:buClr>
                <a:schemeClr val="tx1"/>
              </a:buClr>
            </a:pPr>
            <a:r>
              <a:rPr lang="en-GB" sz="2900" dirty="0">
                <a:solidFill>
                  <a:schemeClr val="tx1"/>
                </a:solidFill>
                <a:latin typeface="Times New Roman" panose="02020603050405020304" pitchFamily="18" charset="0"/>
                <a:ea typeface="SimSun" panose="02010600030101010101" pitchFamily="2" charset="-122"/>
                <a:cs typeface="Arial" panose="020B0604020202020204" pitchFamily="34" charset="0"/>
              </a:rPr>
              <a:t>Risk analysis and prioritisation</a:t>
            </a:r>
          </a:p>
          <a:p>
            <a:pPr>
              <a:lnSpc>
                <a:spcPct val="220000"/>
              </a:lnSpc>
              <a:buClr>
                <a:schemeClr val="tx1"/>
              </a:buClr>
            </a:pPr>
            <a:r>
              <a:rPr lang="en-GB" sz="2900" dirty="0">
                <a:solidFill>
                  <a:schemeClr val="tx1"/>
                </a:solidFill>
                <a:latin typeface="Times New Roman" panose="02020603050405020304" pitchFamily="18" charset="0"/>
                <a:ea typeface="SimSun" panose="02010600030101010101" pitchFamily="2" charset="-122"/>
                <a:cs typeface="Arial" panose="020B0604020202020204" pitchFamily="34" charset="0"/>
              </a:rPr>
              <a:t>Risk Management Planning</a:t>
            </a:r>
          </a:p>
          <a:p>
            <a:pPr>
              <a:lnSpc>
                <a:spcPct val="220000"/>
              </a:lnSpc>
              <a:buClr>
                <a:schemeClr val="tx1"/>
              </a:buClr>
            </a:pPr>
            <a:r>
              <a:rPr lang="en-GB" sz="2900" dirty="0">
                <a:solidFill>
                  <a:schemeClr val="tx1"/>
                </a:solidFill>
                <a:latin typeface="Times New Roman" panose="02020603050405020304" pitchFamily="18" charset="0"/>
                <a:ea typeface="SimSun" panose="02010600030101010101" pitchFamily="2" charset="-122"/>
                <a:cs typeface="Arial" panose="020B0604020202020204" pitchFamily="34" charset="0"/>
              </a:rPr>
              <a:t>Risk monitoring and resolution</a:t>
            </a:r>
          </a:p>
          <a:p>
            <a:pPr marL="114300" indent="0">
              <a:buClr>
                <a:srgbClr val="11A2C4"/>
              </a:buClr>
              <a:buNone/>
            </a:pPr>
            <a:endParaRPr lang="en-GB" dirty="0">
              <a:solidFill>
                <a:schemeClr val="tx1"/>
              </a:solidFill>
              <a:latin typeface="Times New Roman" panose="02020603050405020304" pitchFamily="18" charset="0"/>
              <a:ea typeface="SimSun" panose="02010600030101010101" pitchFamily="2" charset="-122"/>
              <a:cs typeface="Arial" panose="020B0604020202020204" pitchFamily="34" charset="0"/>
            </a:endParaRPr>
          </a:p>
          <a:p>
            <a:pPr marL="114300" indent="0">
              <a:buClr>
                <a:srgbClr val="11A2C4"/>
              </a:buClr>
              <a:buNone/>
            </a:pPr>
            <a:endParaRPr lang="en-GB" sz="1800" dirty="0">
              <a:effectLst/>
              <a:latin typeface="Arial" panose="020B0604020202020204" pitchFamily="34" charset="0"/>
              <a:ea typeface="SimSun" panose="02010600030101010101" pitchFamily="2" charset="-122"/>
              <a:cs typeface="Arial" panose="020B0604020202020204"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9EC9E-242B-1558-12FF-8A82879CF33C}"/>
              </a:ext>
            </a:extLst>
          </p:cNvPr>
          <p:cNvSpPr>
            <a:spLocks noGrp="1"/>
          </p:cNvSpPr>
          <p:nvPr>
            <p:ph type="title"/>
          </p:nvPr>
        </p:nvSpPr>
        <p:spPr/>
        <p:txBody>
          <a:bodyPr/>
          <a:lstStyle/>
          <a:p>
            <a:r>
              <a:rPr lang="en-GB" sz="3200" dirty="0">
                <a:solidFill>
                  <a:schemeClr val="accent5"/>
                </a:solidFill>
              </a:rPr>
              <a:t>Next Lesson</a:t>
            </a:r>
          </a:p>
        </p:txBody>
      </p:sp>
      <p:sp>
        <p:nvSpPr>
          <p:cNvPr id="3" name="Text Placeholder 2">
            <a:extLst>
              <a:ext uri="{FF2B5EF4-FFF2-40B4-BE49-F238E27FC236}">
                <a16:creationId xmlns:a16="http://schemas.microsoft.com/office/drawing/2014/main" id="{52D5A742-F83B-D091-C400-C10B9492773B}"/>
              </a:ext>
            </a:extLst>
          </p:cNvPr>
          <p:cNvSpPr>
            <a:spLocks noGrp="1"/>
          </p:cNvSpPr>
          <p:nvPr>
            <p:ph type="body" idx="1"/>
          </p:nvPr>
        </p:nvSpPr>
        <p:spPr/>
        <p:txBody>
          <a:bodyPr/>
          <a:lstStyle/>
          <a:p>
            <a:r>
              <a:rPr lang="en-GB" sz="1800" b="1" dirty="0">
                <a:effectLst/>
                <a:latin typeface="Arial" panose="020B0604020202020204" pitchFamily="34" charset="0"/>
                <a:ea typeface="SimSun" panose="02010600030101010101" pitchFamily="2" charset="-122"/>
              </a:rPr>
              <a:t>Project Metrics and Performance Measurement in Teams</a:t>
            </a:r>
          </a:p>
        </p:txBody>
      </p:sp>
      <p:sp>
        <p:nvSpPr>
          <p:cNvPr id="4" name="Slide Number Placeholder 3">
            <a:extLst>
              <a:ext uri="{FF2B5EF4-FFF2-40B4-BE49-F238E27FC236}">
                <a16:creationId xmlns:a16="http://schemas.microsoft.com/office/drawing/2014/main" id="{CD795745-ED20-42AF-F426-B7F67E976E6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47</a:t>
            </a:fld>
            <a:endParaRPr lang="en" dirty="0"/>
          </a:p>
        </p:txBody>
      </p:sp>
    </p:spTree>
    <p:extLst>
      <p:ext uri="{BB962C8B-B14F-4D97-AF65-F5344CB8AC3E}">
        <p14:creationId xmlns:p14="http://schemas.microsoft.com/office/powerpoint/2010/main" val="30794837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C2CBD-A6EF-10F4-CACD-E1C0D03A4562}"/>
              </a:ext>
            </a:extLst>
          </p:cNvPr>
          <p:cNvSpPr>
            <a:spLocks noGrp="1"/>
          </p:cNvSpPr>
          <p:nvPr>
            <p:ph type="title"/>
          </p:nvPr>
        </p:nvSpPr>
        <p:spPr/>
        <p:txBody>
          <a:bodyPr>
            <a:normAutofit/>
          </a:bodyPr>
          <a:lstStyle/>
          <a:p>
            <a:pPr algn="ctr"/>
            <a:r>
              <a:rPr lang="en-GB" sz="3200" dirty="0">
                <a:solidFill>
                  <a:schemeClr val="accent5"/>
                </a:solidFill>
              </a:rPr>
              <a:t>References</a:t>
            </a:r>
          </a:p>
        </p:txBody>
      </p:sp>
      <p:sp>
        <p:nvSpPr>
          <p:cNvPr id="3" name="Text Placeholder 2">
            <a:extLst>
              <a:ext uri="{FF2B5EF4-FFF2-40B4-BE49-F238E27FC236}">
                <a16:creationId xmlns:a16="http://schemas.microsoft.com/office/drawing/2014/main" id="{3FBCEF34-743B-A9BD-365E-08F599BC8A3F}"/>
              </a:ext>
            </a:extLst>
          </p:cNvPr>
          <p:cNvSpPr>
            <a:spLocks noGrp="1"/>
          </p:cNvSpPr>
          <p:nvPr>
            <p:ph type="body" idx="1"/>
          </p:nvPr>
        </p:nvSpPr>
        <p:spPr>
          <a:xfrm>
            <a:off x="300814" y="1144125"/>
            <a:ext cx="8720343" cy="3912692"/>
          </a:xfrm>
        </p:spPr>
        <p:txBody>
          <a:bodyPr>
            <a:noAutofit/>
          </a:bodyPr>
          <a:lstStyle/>
          <a:p>
            <a:pPr>
              <a:lnSpc>
                <a:spcPct val="150000"/>
              </a:lnSpc>
            </a:pPr>
            <a:r>
              <a:rPr lang="en-GB" sz="1400" dirty="0">
                <a:solidFill>
                  <a:schemeClr val="tx1"/>
                </a:solidFill>
                <a:latin typeface="Times New Roman" panose="02020603050405020304" pitchFamily="18" charset="0"/>
                <a:cs typeface="Times New Roman" panose="02020603050405020304" pitchFamily="18" charset="0"/>
              </a:rPr>
              <a:t>Bannerman, P.L., 2008. Risk and risk management in software projects: A reassessment. </a:t>
            </a:r>
            <a:r>
              <a:rPr lang="en-GB" sz="1400" i="1" dirty="0">
                <a:solidFill>
                  <a:schemeClr val="tx1"/>
                </a:solidFill>
                <a:latin typeface="Times New Roman" panose="02020603050405020304" pitchFamily="18" charset="0"/>
                <a:cs typeface="Times New Roman" panose="02020603050405020304" pitchFamily="18" charset="0"/>
              </a:rPr>
              <a:t>Journal of systems and software, 81(12), pp.2118-2133.</a:t>
            </a:r>
          </a:p>
          <a:p>
            <a:pPr>
              <a:lnSpc>
                <a:spcPct val="150000"/>
              </a:lnSpc>
            </a:pPr>
            <a:r>
              <a:rPr lang="en-GB" sz="1400" dirty="0">
                <a:solidFill>
                  <a:schemeClr val="tx1"/>
                </a:solidFill>
                <a:latin typeface="Times New Roman" panose="02020603050405020304" pitchFamily="18" charset="0"/>
                <a:cs typeface="Times New Roman" panose="02020603050405020304" pitchFamily="18" charset="0"/>
              </a:rPr>
              <a:t>Hopkinson, Martin. </a:t>
            </a:r>
            <a:r>
              <a:rPr lang="en-GB" sz="1400" i="1" dirty="0">
                <a:solidFill>
                  <a:schemeClr val="tx1"/>
                </a:solidFill>
                <a:latin typeface="Times New Roman" panose="02020603050405020304" pitchFamily="18" charset="0"/>
                <a:cs typeface="Times New Roman" panose="02020603050405020304" pitchFamily="18" charset="0"/>
              </a:rPr>
              <a:t>The Project Risk Maturity Model : Measuring and Improving Risk Management Capability, </a:t>
            </a:r>
            <a:r>
              <a:rPr lang="en-GB" sz="1400" dirty="0">
                <a:solidFill>
                  <a:schemeClr val="tx1"/>
                </a:solidFill>
                <a:latin typeface="Times New Roman" panose="02020603050405020304" pitchFamily="18" charset="0"/>
                <a:cs typeface="Times New Roman" panose="02020603050405020304" pitchFamily="18" charset="0"/>
              </a:rPr>
              <a:t>Taylor &amp; Francis Group, 2010. ProQuest </a:t>
            </a:r>
            <a:r>
              <a:rPr lang="en-GB" sz="1400" dirty="0" err="1">
                <a:solidFill>
                  <a:schemeClr val="tx1"/>
                </a:solidFill>
                <a:latin typeface="Times New Roman" panose="02020603050405020304" pitchFamily="18" charset="0"/>
                <a:cs typeface="Times New Roman" panose="02020603050405020304" pitchFamily="18" charset="0"/>
              </a:rPr>
              <a:t>Ebook</a:t>
            </a:r>
            <a:r>
              <a:rPr lang="en-GB" sz="1400" dirty="0">
                <a:solidFill>
                  <a:schemeClr val="tx1"/>
                </a:solidFill>
                <a:latin typeface="Times New Roman" panose="02020603050405020304" pitchFamily="18" charset="0"/>
                <a:cs typeface="Times New Roman" panose="02020603050405020304" pitchFamily="18" charset="0"/>
              </a:rPr>
              <a:t> Central.</a:t>
            </a:r>
          </a:p>
          <a:p>
            <a:pPr>
              <a:lnSpc>
                <a:spcPct val="150000"/>
              </a:lnSpc>
            </a:pPr>
            <a:r>
              <a:rPr lang="en-GB" sz="1400" dirty="0">
                <a:solidFill>
                  <a:schemeClr val="tx1"/>
                </a:solidFill>
                <a:latin typeface="Times New Roman" panose="02020603050405020304" pitchFamily="18" charset="0"/>
                <a:cs typeface="Times New Roman" panose="02020603050405020304" pitchFamily="18" charset="0"/>
              </a:rPr>
              <a:t>Guide, P.M.B.O.K., (2017). </a:t>
            </a:r>
            <a:r>
              <a:rPr lang="en-GB" sz="1400" b="0" i="1" dirty="0">
                <a:solidFill>
                  <a:schemeClr val="tx1"/>
                </a:solidFill>
                <a:effectLst/>
                <a:latin typeface="Times New Roman" panose="02020603050405020304" pitchFamily="18" charset="0"/>
                <a:cs typeface="Times New Roman" panose="02020603050405020304" pitchFamily="18" charset="0"/>
              </a:rPr>
              <a:t>A Guide to the Project Management Body of Knowledge (PMBOK® Guide)</a:t>
            </a:r>
            <a:r>
              <a:rPr lang="en-GB" sz="1400" b="0" i="0" dirty="0">
                <a:solidFill>
                  <a:schemeClr val="tx1"/>
                </a:solidFill>
                <a:effectLst/>
                <a:latin typeface="Times New Roman" panose="02020603050405020304" pitchFamily="18" charset="0"/>
                <a:cs typeface="Times New Roman" panose="02020603050405020304" pitchFamily="18" charset="0"/>
              </a:rPr>
              <a:t>, Project Management Institute.</a:t>
            </a:r>
            <a:r>
              <a:rPr lang="en-GB" sz="1400" b="0" i="1" dirty="0">
                <a:solidFill>
                  <a:schemeClr val="tx1"/>
                </a:solidFill>
                <a:effectLst/>
                <a:latin typeface="Times New Roman" panose="02020603050405020304" pitchFamily="18" charset="0"/>
                <a:cs typeface="Times New Roman" panose="02020603050405020304" pitchFamily="18" charset="0"/>
              </a:rPr>
              <a:t> </a:t>
            </a:r>
          </a:p>
          <a:p>
            <a:pPr>
              <a:lnSpc>
                <a:spcPct val="150000"/>
              </a:lnSpc>
            </a:pPr>
            <a:r>
              <a:rPr lang="en-GB" sz="1400" b="0" i="0" dirty="0">
                <a:solidFill>
                  <a:schemeClr val="tx1"/>
                </a:solidFill>
                <a:effectLst/>
                <a:latin typeface="Times New Roman" panose="02020603050405020304" pitchFamily="18" charset="0"/>
                <a:cs typeface="Times New Roman" panose="02020603050405020304" pitchFamily="18" charset="0"/>
              </a:rPr>
              <a:t>Murray, A.P., 2016. </a:t>
            </a:r>
            <a:r>
              <a:rPr lang="en-GB" sz="1400" b="0" i="1" dirty="0">
                <a:solidFill>
                  <a:schemeClr val="tx1"/>
                </a:solidFill>
                <a:effectLst/>
                <a:latin typeface="Times New Roman" panose="02020603050405020304" pitchFamily="18" charset="0"/>
                <a:cs typeface="Times New Roman" panose="02020603050405020304" pitchFamily="18" charset="0"/>
              </a:rPr>
              <a:t>The Complete Software Project Manager: Mastering Technology from Planning to Launch and Beyond</a:t>
            </a:r>
            <a:r>
              <a:rPr lang="en-GB" sz="1400" b="0" i="0" dirty="0">
                <a:solidFill>
                  <a:schemeClr val="tx1"/>
                </a:solidFill>
                <a:effectLst/>
                <a:latin typeface="Times New Roman" panose="02020603050405020304" pitchFamily="18" charset="0"/>
                <a:cs typeface="Times New Roman" panose="02020603050405020304" pitchFamily="18" charset="0"/>
              </a:rPr>
              <a:t>. John Wiley &amp; Sons.</a:t>
            </a:r>
            <a:endParaRPr lang="en-GB" sz="1400" dirty="0">
              <a:solidFill>
                <a:schemeClr val="tx1"/>
              </a:solidFill>
              <a:latin typeface="Times New Roman" panose="02020603050405020304" pitchFamily="18" charset="0"/>
              <a:cs typeface="Times New Roman" panose="02020603050405020304" pitchFamily="18" charset="0"/>
            </a:endParaRPr>
          </a:p>
          <a:p>
            <a:pPr>
              <a:lnSpc>
                <a:spcPct val="150000"/>
              </a:lnSpc>
            </a:pPr>
            <a:r>
              <a:rPr lang="en-GB" sz="1400" b="0" i="0" dirty="0" err="1">
                <a:solidFill>
                  <a:schemeClr val="tx1"/>
                </a:solidFill>
                <a:effectLst/>
                <a:latin typeface="Times New Roman" panose="02020603050405020304" pitchFamily="18" charset="0"/>
                <a:cs typeface="Times New Roman" panose="02020603050405020304" pitchFamily="18" charset="0"/>
              </a:rPr>
              <a:t>Verzuh</a:t>
            </a:r>
            <a:r>
              <a:rPr lang="en-GB" sz="1400" b="0" i="0" dirty="0">
                <a:solidFill>
                  <a:schemeClr val="tx1"/>
                </a:solidFill>
                <a:effectLst/>
                <a:latin typeface="Times New Roman" panose="02020603050405020304" pitchFamily="18" charset="0"/>
                <a:cs typeface="Times New Roman" panose="02020603050405020304" pitchFamily="18" charset="0"/>
              </a:rPr>
              <a:t>, E., 2015. </a:t>
            </a:r>
            <a:r>
              <a:rPr lang="en-GB" sz="1400" b="0" i="1" dirty="0">
                <a:solidFill>
                  <a:schemeClr val="tx1"/>
                </a:solidFill>
                <a:effectLst/>
                <a:latin typeface="Times New Roman" panose="02020603050405020304" pitchFamily="18" charset="0"/>
                <a:cs typeface="Times New Roman" panose="02020603050405020304" pitchFamily="18" charset="0"/>
              </a:rPr>
              <a:t>The fast forward MBA in project management</a:t>
            </a:r>
            <a:r>
              <a:rPr lang="en-GB" sz="1400" b="0" i="0" dirty="0">
                <a:solidFill>
                  <a:schemeClr val="tx1"/>
                </a:solidFill>
                <a:effectLst/>
                <a:latin typeface="Times New Roman" panose="02020603050405020304" pitchFamily="18" charset="0"/>
                <a:cs typeface="Times New Roman" panose="02020603050405020304" pitchFamily="18" charset="0"/>
              </a:rPr>
              <a:t>. John Wiley &amp; Sons.</a:t>
            </a:r>
          </a:p>
          <a:p>
            <a:pPr>
              <a:lnSpc>
                <a:spcPct val="150000"/>
              </a:lnSpc>
            </a:pPr>
            <a:r>
              <a:rPr lang="en-GB" sz="1400" b="0" i="0" dirty="0">
                <a:solidFill>
                  <a:schemeClr val="tx1"/>
                </a:solidFill>
                <a:effectLst/>
                <a:latin typeface="Times New Roman" panose="02020603050405020304" pitchFamily="18" charset="0"/>
                <a:cs typeface="Times New Roman" panose="02020603050405020304" pitchFamily="18" charset="0"/>
              </a:rPr>
              <a:t>Ward, G.G., 2018. </a:t>
            </a:r>
            <a:r>
              <a:rPr lang="en-GB" sz="1400" b="0" i="1" dirty="0">
                <a:solidFill>
                  <a:schemeClr val="tx1"/>
                </a:solidFill>
                <a:effectLst/>
                <a:latin typeface="Times New Roman" panose="02020603050405020304" pitchFamily="18" charset="0"/>
                <a:cs typeface="Times New Roman" panose="02020603050405020304" pitchFamily="18" charset="0"/>
              </a:rPr>
              <a:t>Effective project management: guidance and checklists for engineering and construction</a:t>
            </a:r>
            <a:r>
              <a:rPr lang="en-GB" sz="1400" b="0" i="0" dirty="0">
                <a:solidFill>
                  <a:schemeClr val="tx1"/>
                </a:solidFill>
                <a:effectLst/>
                <a:latin typeface="Times New Roman" panose="02020603050405020304" pitchFamily="18" charset="0"/>
                <a:cs typeface="Times New Roman" panose="02020603050405020304" pitchFamily="18" charset="0"/>
              </a:rPr>
              <a:t>. John Wiley &amp; Sons.</a:t>
            </a:r>
            <a:endParaRPr lang="en-GB" sz="1400" b="0" i="1" dirty="0">
              <a:solidFill>
                <a:schemeClr val="tx1"/>
              </a:solidFill>
              <a:effectLst/>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3420D41-5135-1918-2EDF-37B4277A53D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48</a:t>
            </a:fld>
            <a:endParaRPr lang="en" dirty="0"/>
          </a:p>
        </p:txBody>
      </p:sp>
    </p:spTree>
    <p:extLst>
      <p:ext uri="{BB962C8B-B14F-4D97-AF65-F5344CB8AC3E}">
        <p14:creationId xmlns:p14="http://schemas.microsoft.com/office/powerpoint/2010/main" val="4199616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dirty="0">
                <a:solidFill>
                  <a:schemeClr val="accent5"/>
                </a:solidFill>
              </a:rPr>
              <a:t>What we will cover in this lecture</a:t>
            </a:r>
            <a:endParaRPr sz="3600" dirty="0">
              <a:solidFill>
                <a:schemeClr val="accent5"/>
              </a:solidFill>
            </a:endParaRPr>
          </a:p>
        </p:txBody>
      </p:sp>
      <p:sp>
        <p:nvSpPr>
          <p:cNvPr id="96" name="Google Shape;96;p19"/>
          <p:cNvSpPr txBox="1">
            <a:spLocks noGrp="1"/>
          </p:cNvSpPr>
          <p:nvPr>
            <p:ph type="body" idx="1"/>
          </p:nvPr>
        </p:nvSpPr>
        <p:spPr>
          <a:xfrm>
            <a:off x="378608" y="1238665"/>
            <a:ext cx="8368200" cy="3738226"/>
          </a:xfrm>
          <a:prstGeom prst="rect">
            <a:avLst/>
          </a:prstGeom>
        </p:spPr>
        <p:txBody>
          <a:bodyPr spcFirstLastPara="1" wrap="square" lIns="91425" tIns="91425" rIns="91425" bIns="91425" anchor="t" anchorCtr="0">
            <a:normAutofit/>
          </a:bodyPr>
          <a:lstStyle/>
          <a:p>
            <a:pPr marL="285750" indent="-285750">
              <a:spcBef>
                <a:spcPts val="1200"/>
              </a:spcBef>
              <a:spcAft>
                <a:spcPts val="1200"/>
              </a:spcAft>
            </a:pPr>
            <a:endParaRPr lang="en-GB" sz="2000" dirty="0">
              <a:latin typeface="Times New Roman" panose="02020603050405020304" pitchFamily="18" charset="0"/>
              <a:ea typeface="SimSun" panose="02010600030101010101" pitchFamily="2" charset="-122"/>
              <a:cs typeface="Times New Roman" panose="02020603050405020304" pitchFamily="18" charset="0"/>
            </a:endParaRPr>
          </a:p>
          <a:p>
            <a:pPr marL="285750" indent="-285750">
              <a:spcBef>
                <a:spcPts val="1200"/>
              </a:spcBef>
              <a:spcAft>
                <a:spcPts val="1200"/>
              </a:spcAft>
            </a:pPr>
            <a:endParaRPr lang="en-GB" sz="2000" dirty="0"/>
          </a:p>
          <a:p>
            <a:pPr marL="0" lvl="0" indent="0" algn="l" rtl="0">
              <a:spcBef>
                <a:spcPts val="1200"/>
              </a:spcBef>
              <a:spcAft>
                <a:spcPts val="1200"/>
              </a:spcAft>
              <a:buNone/>
            </a:pPr>
            <a:endParaRPr sz="2000" dirty="0"/>
          </a:p>
        </p:txBody>
      </p:sp>
      <p:sp>
        <p:nvSpPr>
          <p:cNvPr id="97" name="Google Shape;97;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dirty="0"/>
          </a:p>
        </p:txBody>
      </p:sp>
      <p:sp>
        <p:nvSpPr>
          <p:cNvPr id="5" name="Content Placeholder 2">
            <a:extLst>
              <a:ext uri="{FF2B5EF4-FFF2-40B4-BE49-F238E27FC236}">
                <a16:creationId xmlns:a16="http://schemas.microsoft.com/office/drawing/2014/main" id="{A14419BF-26AF-7817-8D58-0E72AF385C29}"/>
              </a:ext>
            </a:extLst>
          </p:cNvPr>
          <p:cNvSpPr txBox="1">
            <a:spLocks/>
          </p:cNvSpPr>
          <p:nvPr/>
        </p:nvSpPr>
        <p:spPr>
          <a:xfrm>
            <a:off x="191589" y="1332411"/>
            <a:ext cx="8752114" cy="3330806"/>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1pPr>
            <a:lvl2pPr marL="914400" marR="0" lvl="1"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114300" indent="0">
              <a:lnSpc>
                <a:spcPct val="150000"/>
              </a:lnSpc>
              <a:buClr>
                <a:schemeClr val="tx1"/>
              </a:buClr>
              <a:buNone/>
            </a:pPr>
            <a:r>
              <a:rPr lang="en-GB" sz="2000" dirty="0">
                <a:solidFill>
                  <a:schemeClr val="tx1"/>
                </a:solidFill>
                <a:latin typeface="Times New Roman" panose="02020603050405020304" pitchFamily="18" charset="0"/>
                <a:cs typeface="Times New Roman" panose="02020603050405020304" pitchFamily="18" charset="0"/>
              </a:rPr>
              <a:t>By the end of the lesson, students should be able to:</a:t>
            </a:r>
          </a:p>
          <a:p>
            <a:pPr>
              <a:lnSpc>
                <a:spcPct val="150000"/>
              </a:lnSpc>
              <a:buClr>
                <a:schemeClr val="tx1"/>
              </a:buClr>
            </a:pPr>
            <a:r>
              <a:rPr lang="en-GB" sz="2000" dirty="0">
                <a:solidFill>
                  <a:schemeClr val="tx1"/>
                </a:solidFill>
                <a:latin typeface="Times New Roman" panose="02020603050405020304" pitchFamily="18" charset="0"/>
                <a:cs typeface="Times New Roman" panose="02020603050405020304" pitchFamily="18" charset="0"/>
              </a:rPr>
              <a:t>Define risk and risk management</a:t>
            </a:r>
          </a:p>
          <a:p>
            <a:pPr>
              <a:lnSpc>
                <a:spcPct val="150000"/>
              </a:lnSpc>
              <a:buClr>
                <a:schemeClr val="tx1"/>
              </a:buClr>
            </a:pPr>
            <a:r>
              <a:rPr lang="en-GB" sz="2000" dirty="0">
                <a:solidFill>
                  <a:schemeClr val="tx1"/>
                </a:solidFill>
                <a:latin typeface="Times New Roman" panose="02020603050405020304" pitchFamily="18" charset="0"/>
                <a:cs typeface="Times New Roman" panose="02020603050405020304" pitchFamily="18" charset="0"/>
              </a:rPr>
              <a:t>Describe risk management steps</a:t>
            </a:r>
          </a:p>
          <a:p>
            <a:pPr>
              <a:lnSpc>
                <a:spcPct val="150000"/>
              </a:lnSpc>
              <a:buClr>
                <a:schemeClr val="tx1"/>
              </a:buClr>
            </a:pPr>
            <a:r>
              <a:rPr lang="en-GB" sz="2000" dirty="0">
                <a:solidFill>
                  <a:schemeClr val="tx1"/>
                </a:solidFill>
                <a:latin typeface="Times New Roman" panose="02020603050405020304" pitchFamily="18" charset="0"/>
                <a:cs typeface="Times New Roman" panose="02020603050405020304" pitchFamily="18" charset="0"/>
              </a:rPr>
              <a:t>Impact of risks in projects and teams</a:t>
            </a:r>
          </a:p>
          <a:p>
            <a:pPr>
              <a:lnSpc>
                <a:spcPct val="150000"/>
              </a:lnSpc>
              <a:buClr>
                <a:schemeClr val="tx1"/>
              </a:buClr>
            </a:pPr>
            <a:r>
              <a:rPr lang="en-GB" sz="2000" dirty="0">
                <a:solidFill>
                  <a:schemeClr val="tx1"/>
                </a:solidFill>
                <a:latin typeface="Times New Roman" panose="02020603050405020304" pitchFamily="18" charset="0"/>
                <a:cs typeface="Times New Roman" panose="02020603050405020304" pitchFamily="18" charset="0"/>
              </a:rPr>
              <a:t>Factors to consider for controlling risks</a:t>
            </a:r>
          </a:p>
          <a:p>
            <a:pPr>
              <a:lnSpc>
                <a:spcPct val="150000"/>
              </a:lnSpc>
              <a:buClr>
                <a:schemeClr val="tx1"/>
              </a:buClr>
            </a:pPr>
            <a:endParaRPr lang="en-GB" sz="2000" dirty="0">
              <a:solidFill>
                <a:schemeClr val="tx1"/>
              </a:solidFill>
              <a:latin typeface="Times New Roman" panose="02020603050405020304" pitchFamily="18" charset="0"/>
              <a:cs typeface="Times New Roman" panose="02020603050405020304" pitchFamily="18" charset="0"/>
            </a:endParaRPr>
          </a:p>
          <a:p>
            <a:pPr>
              <a:lnSpc>
                <a:spcPct val="150000"/>
              </a:lnSpc>
              <a:buClr>
                <a:schemeClr val="tx1"/>
              </a:buClr>
            </a:pPr>
            <a:endParaRPr lang="en-GB"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5812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71A6C-4D32-3FAD-BC37-5EDC7B4D71E6}"/>
              </a:ext>
            </a:extLst>
          </p:cNvPr>
          <p:cNvSpPr>
            <a:spLocks noGrp="1"/>
          </p:cNvSpPr>
          <p:nvPr>
            <p:ph type="title"/>
          </p:nvPr>
        </p:nvSpPr>
        <p:spPr>
          <a:xfrm>
            <a:off x="435893" y="526617"/>
            <a:ext cx="8333637" cy="760350"/>
          </a:xfrm>
        </p:spPr>
        <p:txBody>
          <a:bodyPr/>
          <a:lstStyle/>
          <a:p>
            <a:pPr algn="ctr"/>
            <a:r>
              <a:rPr lang="en-GB" dirty="0">
                <a:solidFill>
                  <a:schemeClr val="bg1"/>
                </a:solidFill>
              </a:rPr>
              <a:t>Constraint Triangle</a:t>
            </a:r>
          </a:p>
        </p:txBody>
      </p:sp>
      <p:sp>
        <p:nvSpPr>
          <p:cNvPr id="4" name="Slide Number Placeholder 3">
            <a:extLst>
              <a:ext uri="{FF2B5EF4-FFF2-40B4-BE49-F238E27FC236}">
                <a16:creationId xmlns:a16="http://schemas.microsoft.com/office/drawing/2014/main" id="{0072E572-367D-DA50-CE81-3DC0D1D0D388}"/>
              </a:ext>
            </a:extLst>
          </p:cNvPr>
          <p:cNvSpPr>
            <a:spLocks noGrp="1"/>
          </p:cNvSpPr>
          <p:nvPr>
            <p:ph type="sldNum" sz="quarter" idx="12"/>
          </p:nvPr>
        </p:nvSpPr>
        <p:spPr/>
        <p:txBody>
          <a:bodyPr>
            <a:normAutofit fontScale="70000" lnSpcReduction="20000"/>
          </a:bodyPr>
          <a:lstStyle/>
          <a:p>
            <a:fld id="{566C427C-89D5-4CFB-9FD1-08025610EAB0}" type="slidenum">
              <a:rPr lang="en-US" smtClean="0"/>
              <a:t>6</a:t>
            </a:fld>
            <a:endParaRPr lang="en-US"/>
          </a:p>
        </p:txBody>
      </p:sp>
      <p:pic>
        <p:nvPicPr>
          <p:cNvPr id="3076" name="Picture 4">
            <a:extLst>
              <a:ext uri="{FF2B5EF4-FFF2-40B4-BE49-F238E27FC236}">
                <a16:creationId xmlns:a16="http://schemas.microsoft.com/office/drawing/2014/main" id="{5730DFE4-A182-5A48-CD20-2103A0FAD09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375777" y="1635125"/>
            <a:ext cx="4392446" cy="2759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8100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A659B-20B5-95F0-46B0-B5C72ECC88A6}"/>
              </a:ext>
            </a:extLst>
          </p:cNvPr>
          <p:cNvSpPr>
            <a:spLocks noGrp="1"/>
          </p:cNvSpPr>
          <p:nvPr>
            <p:ph type="title"/>
          </p:nvPr>
        </p:nvSpPr>
        <p:spPr>
          <a:xfrm>
            <a:off x="387900" y="86683"/>
            <a:ext cx="8368200" cy="686100"/>
          </a:xfrm>
        </p:spPr>
        <p:txBody>
          <a:bodyPr>
            <a:noAutofit/>
          </a:bodyPr>
          <a:lstStyle/>
          <a:p>
            <a:pPr algn="ctr"/>
            <a:r>
              <a:rPr lang="en-GB" sz="3600" dirty="0">
                <a:solidFill>
                  <a:schemeClr val="accent5"/>
                </a:solidFill>
              </a:rPr>
              <a:t>Introduction</a:t>
            </a:r>
          </a:p>
        </p:txBody>
      </p:sp>
      <p:sp>
        <p:nvSpPr>
          <p:cNvPr id="3" name="Text Placeholder 2">
            <a:extLst>
              <a:ext uri="{FF2B5EF4-FFF2-40B4-BE49-F238E27FC236}">
                <a16:creationId xmlns:a16="http://schemas.microsoft.com/office/drawing/2014/main" id="{7A7C357F-DF32-239B-206E-2CB4525916CD}"/>
              </a:ext>
            </a:extLst>
          </p:cNvPr>
          <p:cNvSpPr>
            <a:spLocks noGrp="1"/>
          </p:cNvSpPr>
          <p:nvPr>
            <p:ph type="body" idx="1"/>
          </p:nvPr>
        </p:nvSpPr>
        <p:spPr>
          <a:xfrm>
            <a:off x="387900" y="1236617"/>
            <a:ext cx="8368200" cy="3820200"/>
          </a:xfrm>
        </p:spPr>
        <p:txBody>
          <a:bodyPr>
            <a:normAutofit lnSpcReduction="10000"/>
          </a:bodyPr>
          <a:lstStyle/>
          <a:p>
            <a:r>
              <a:rPr lang="en-ZA" sz="2000" dirty="0">
                <a:solidFill>
                  <a:schemeClr val="accent5"/>
                </a:solidFill>
              </a:rPr>
              <a:t>Risk – </a:t>
            </a:r>
            <a:r>
              <a:rPr lang="en-ZA" sz="2000" dirty="0">
                <a:latin typeface="Calibri" panose="020F0502020204030204" pitchFamily="34" charset="0"/>
              </a:rPr>
              <a:t>an uncertain event or condition that, if it occurs, has a positive or negative effect on a project.</a:t>
            </a:r>
          </a:p>
          <a:p>
            <a:pPr algn="l"/>
            <a:r>
              <a:rPr lang="en-GB" sz="1800" b="0" i="0" u="none" strike="noStrike" baseline="0" dirty="0">
                <a:latin typeface="Arial" panose="020B0604020202020204" pitchFamily="34" charset="0"/>
              </a:rPr>
              <a:t>Risk is commonly defined as a measure of the </a:t>
            </a:r>
            <a:r>
              <a:rPr lang="en-GB" sz="2000" dirty="0">
                <a:solidFill>
                  <a:schemeClr val="accent5"/>
                </a:solidFill>
              </a:rPr>
              <a:t>probability</a:t>
            </a:r>
            <a:r>
              <a:rPr lang="en-GB" sz="1800" b="0" i="0" u="none" strike="noStrike" baseline="0" dirty="0">
                <a:latin typeface="Arial" panose="020B0604020202020204" pitchFamily="34" charset="0"/>
              </a:rPr>
              <a:t> and </a:t>
            </a:r>
            <a:r>
              <a:rPr lang="en-GB" sz="2000" dirty="0">
                <a:solidFill>
                  <a:schemeClr val="accent5"/>
                </a:solidFill>
              </a:rPr>
              <a:t>severity</a:t>
            </a:r>
            <a:r>
              <a:rPr lang="en-GB" sz="1800" b="0" i="0" u="none" strike="noStrike" baseline="0" dirty="0">
                <a:latin typeface="Arial" panose="020B0604020202020204" pitchFamily="34" charset="0"/>
              </a:rPr>
              <a:t> of </a:t>
            </a:r>
            <a:r>
              <a:rPr lang="en-GB" sz="2000" dirty="0">
                <a:solidFill>
                  <a:schemeClr val="accent5"/>
                </a:solidFill>
              </a:rPr>
              <a:t>adverse effects.</a:t>
            </a:r>
          </a:p>
          <a:p>
            <a:pPr algn="l"/>
            <a:r>
              <a:rPr lang="en-GB" sz="2000" dirty="0">
                <a:latin typeface="Calibri" panose="020F0502020204030204" pitchFamily="34" charset="0"/>
              </a:rPr>
              <a:t>Risk in software projects is usually defined as the </a:t>
            </a:r>
            <a:r>
              <a:rPr lang="en-GB" sz="2000" dirty="0">
                <a:solidFill>
                  <a:schemeClr val="accent5"/>
                </a:solidFill>
              </a:rPr>
              <a:t>probability-weighted impact of an event on a project </a:t>
            </a:r>
            <a:r>
              <a:rPr lang="en-GB" sz="2000" dirty="0">
                <a:latin typeface="Calibri" panose="020F0502020204030204" pitchFamily="34" charset="0"/>
              </a:rPr>
              <a:t>(Bannerman, 2008).</a:t>
            </a:r>
          </a:p>
          <a:p>
            <a:r>
              <a:rPr lang="en-GB" sz="2000" dirty="0">
                <a:latin typeface="Calibri" panose="020F0502020204030204" pitchFamily="34" charset="0"/>
              </a:rPr>
              <a:t>According to Bannerman (2008),</a:t>
            </a:r>
          </a:p>
          <a:p>
            <a:pPr marL="114300" indent="0">
              <a:buNone/>
            </a:pPr>
            <a:r>
              <a:rPr lang="en-GB" sz="2000" dirty="0">
                <a:solidFill>
                  <a:srgbClr val="222222"/>
                </a:solidFill>
                <a:latin typeface="Arial" panose="020B0604020202020204" pitchFamily="34" charset="0"/>
              </a:rPr>
              <a:t>	</a:t>
            </a:r>
            <a:r>
              <a:rPr lang="en-GB" sz="2000" dirty="0">
                <a:solidFill>
                  <a:schemeClr val="accent5"/>
                </a:solidFill>
              </a:rPr>
              <a:t>R= P x I </a:t>
            </a:r>
          </a:p>
          <a:p>
            <a:r>
              <a:rPr lang="en-GB" sz="2000" dirty="0">
                <a:solidFill>
                  <a:srgbClr val="222222"/>
                </a:solidFill>
                <a:latin typeface="Arial" panose="020B0604020202020204" pitchFamily="34" charset="0"/>
              </a:rPr>
              <a:t>	</a:t>
            </a:r>
            <a:r>
              <a:rPr lang="en-GB" sz="2000" dirty="0">
                <a:latin typeface="Calibri" panose="020F0502020204030204" pitchFamily="34" charset="0"/>
              </a:rPr>
              <a:t>where </a:t>
            </a:r>
            <a:r>
              <a:rPr lang="en-GB" sz="2000" dirty="0">
                <a:solidFill>
                  <a:schemeClr val="accent5"/>
                </a:solidFill>
              </a:rPr>
              <a:t>P</a:t>
            </a:r>
            <a:r>
              <a:rPr lang="en-GB" sz="2000" dirty="0">
                <a:latin typeface="Calibri" panose="020F0502020204030204" pitchFamily="34" charset="0"/>
              </a:rPr>
              <a:t>= s the probability the undesirable event will be realized </a:t>
            </a:r>
          </a:p>
          <a:p>
            <a:r>
              <a:rPr lang="en-GB" sz="2000" dirty="0">
                <a:latin typeface="Calibri" panose="020F0502020204030204" pitchFamily="34" charset="0"/>
              </a:rPr>
              <a:t> 	</a:t>
            </a:r>
            <a:r>
              <a:rPr lang="en-GB" sz="2000" dirty="0">
                <a:solidFill>
                  <a:schemeClr val="accent5"/>
                </a:solidFill>
              </a:rPr>
              <a:t>I</a:t>
            </a:r>
            <a:r>
              <a:rPr lang="en-GB" sz="2000" dirty="0">
                <a:latin typeface="Calibri" panose="020F0502020204030204" pitchFamily="34" charset="0"/>
              </a:rPr>
              <a:t> is the impact or magnitude of the loss if the event occurs. </a:t>
            </a:r>
          </a:p>
          <a:p>
            <a:r>
              <a:rPr lang="en-GB" sz="2000" dirty="0">
                <a:latin typeface="Calibri" panose="020F0502020204030204" pitchFamily="34" charset="0"/>
              </a:rPr>
              <a:t>Risk is a </a:t>
            </a:r>
            <a:r>
              <a:rPr lang="en-GB" sz="2000" dirty="0">
                <a:solidFill>
                  <a:schemeClr val="accent5"/>
                </a:solidFill>
              </a:rPr>
              <a:t>danger</a:t>
            </a:r>
            <a:r>
              <a:rPr lang="en-GB" sz="2000" dirty="0">
                <a:latin typeface="Calibri" panose="020F0502020204030204" pitchFamily="34" charset="0"/>
              </a:rPr>
              <a:t>, </a:t>
            </a:r>
            <a:r>
              <a:rPr lang="en-GB" sz="2000" dirty="0">
                <a:solidFill>
                  <a:schemeClr val="accent5"/>
                </a:solidFill>
              </a:rPr>
              <a:t>hazard</a:t>
            </a:r>
            <a:r>
              <a:rPr lang="en-GB" sz="2000" dirty="0">
                <a:latin typeface="Calibri" panose="020F0502020204030204" pitchFamily="34" charset="0"/>
              </a:rPr>
              <a:t> or </a:t>
            </a:r>
            <a:r>
              <a:rPr lang="en-GB" sz="2000" dirty="0">
                <a:solidFill>
                  <a:schemeClr val="accent5"/>
                </a:solidFill>
              </a:rPr>
              <a:t>threat</a:t>
            </a:r>
            <a:r>
              <a:rPr lang="en-GB" sz="2000" dirty="0">
                <a:latin typeface="Calibri" panose="020F0502020204030204" pitchFamily="34" charset="0"/>
              </a:rPr>
              <a:t> of a poor outcome.</a:t>
            </a:r>
            <a:endParaRPr lang="en-ZA" sz="2000" dirty="0">
              <a:latin typeface="Calibri" panose="020F0502020204030204" pitchFamily="34" charset="0"/>
            </a:endParaRPr>
          </a:p>
          <a:p>
            <a:endParaRPr lang="en-GB" dirty="0">
              <a:solidFill>
                <a:schemeClr val="accent5"/>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A8FCF4D-DED3-0890-E411-AA75F0B9117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dirty="0"/>
          </a:p>
        </p:txBody>
      </p:sp>
    </p:spTree>
    <p:extLst>
      <p:ext uri="{BB962C8B-B14F-4D97-AF65-F5344CB8AC3E}">
        <p14:creationId xmlns:p14="http://schemas.microsoft.com/office/powerpoint/2010/main" val="232799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668E0D9-B40E-272D-EAA0-5431F8C3B601}"/>
              </a:ext>
            </a:extLst>
          </p:cNvPr>
          <p:cNvSpPr>
            <a:spLocks noGrp="1"/>
          </p:cNvSpPr>
          <p:nvPr>
            <p:ph type="sldNum" idx="10"/>
          </p:nvPr>
        </p:nvSpPr>
        <p:spPr/>
        <p:txBody>
          <a:bodyPr/>
          <a:lstStyle/>
          <a:p>
            <a:pPr marL="0" lvl="0" indent="0" algn="r" rtl="0">
              <a:spcBef>
                <a:spcPts val="0"/>
              </a:spcBef>
              <a:spcAft>
                <a:spcPts val="0"/>
              </a:spcAft>
              <a:buNone/>
            </a:pPr>
            <a:fld id="{00000000-1234-1234-1234-123412341234}" type="slidenum">
              <a:rPr lang="en" smtClean="0"/>
              <a:t>8</a:t>
            </a:fld>
            <a:endParaRPr lang="en" dirty="0"/>
          </a:p>
        </p:txBody>
      </p:sp>
      <p:pic>
        <p:nvPicPr>
          <p:cNvPr id="6" name="Picture 5">
            <a:extLst>
              <a:ext uri="{FF2B5EF4-FFF2-40B4-BE49-F238E27FC236}">
                <a16:creationId xmlns:a16="http://schemas.microsoft.com/office/drawing/2014/main" id="{5E0FCF5F-B066-27CA-E68F-81F3C4EE336B}"/>
              </a:ext>
            </a:extLst>
          </p:cNvPr>
          <p:cNvPicPr>
            <a:picLocks/>
          </p:cNvPicPr>
          <p:nvPr>
            <p:custDataLst>
              <p:tags r:id="rId2"/>
            </p:custDataLst>
          </p:nvPr>
        </p:nvPicPr>
        <p:blipFill>
          <a:blip r:embed="rId6"/>
          <a:stretch>
            <a:fillRect/>
          </a:stretch>
        </p:blipFill>
        <p:spPr>
          <a:xfrm>
            <a:off x="508000" y="1657350"/>
            <a:ext cx="1828800" cy="1828800"/>
          </a:xfrm>
          <a:prstGeom prst="rect">
            <a:avLst/>
          </a:prstGeom>
        </p:spPr>
      </p:pic>
      <p:sp>
        <p:nvSpPr>
          <p:cNvPr id="7" name="Rectangle 6">
            <a:extLst>
              <a:ext uri="{FF2B5EF4-FFF2-40B4-BE49-F238E27FC236}">
                <a16:creationId xmlns:a16="http://schemas.microsoft.com/office/drawing/2014/main" id="{D8DFBD68-2C3C-CA55-EF80-495C26BAEB89}"/>
              </a:ext>
            </a:extLst>
          </p:cNvPr>
          <p:cNvSpPr/>
          <p:nvPr>
            <p:custDataLst>
              <p:tags r:id="rId3"/>
            </p:custDataLst>
          </p:nvPr>
        </p:nvSpPr>
        <p:spPr>
          <a:xfrm>
            <a:off x="2590800" y="1928813"/>
            <a:ext cx="6045200" cy="1285875"/>
          </a:xfrm>
          <a:prstGeom prst="rect">
            <a:avLst/>
          </a:prstGeom>
          <a:noFill/>
          <a:ln w="25400" cap="flat" cmpd="sng" algn="ctr">
            <a:solidFill>
              <a:srgbClr val="FFFFFF"/>
            </a:solidFill>
            <a:prstDash val="solid"/>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3600" b="1">
                <a:solidFill>
                  <a:srgbClr val="5B5B5B"/>
                </a:solidFill>
              </a:rPr>
              <a:t>Is understanding risk in software project and teams necessary.? Why?</a:t>
            </a:r>
          </a:p>
        </p:txBody>
      </p:sp>
      <p:sp>
        <p:nvSpPr>
          <p:cNvPr id="8" name="Rectangle 7">
            <a:extLst>
              <a:ext uri="{FF2B5EF4-FFF2-40B4-BE49-F238E27FC236}">
                <a16:creationId xmlns:a16="http://schemas.microsoft.com/office/drawing/2014/main" id="{55E4DDE7-7363-3203-480F-1B3786A42AD6}"/>
              </a:ext>
            </a:extLst>
          </p:cNvPr>
          <p:cNvSpPr/>
          <p:nvPr>
            <p:custDataLst>
              <p:tags r:id="rId4"/>
            </p:custDataLst>
          </p:nvPr>
        </p:nvSpPr>
        <p:spPr>
          <a:xfrm>
            <a:off x="2590800" y="4381500"/>
            <a:ext cx="6299200" cy="382594"/>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300" b="1">
                <a:solidFill>
                  <a:srgbClr val="5B5B5B"/>
                </a:solidFill>
              </a:rPr>
              <a:t>ⓘ</a:t>
            </a:r>
            <a:r>
              <a:rPr lang="en-GB">
                <a:solidFill>
                  <a:srgbClr val="5B5B5B"/>
                </a:solidFill>
              </a:rPr>
              <a:t> Start presenting to display the poll results on this slide.</a:t>
            </a:r>
          </a:p>
        </p:txBody>
      </p:sp>
    </p:spTree>
    <p:custDataLst>
      <p:tags r:id="rId1"/>
    </p:custDataLst>
    <p:extLst>
      <p:ext uri="{BB962C8B-B14F-4D97-AF65-F5344CB8AC3E}">
        <p14:creationId xmlns:p14="http://schemas.microsoft.com/office/powerpoint/2010/main" val="2257443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3CD9B-7BFD-E56B-7D31-4D7F16138CBA}"/>
              </a:ext>
            </a:extLst>
          </p:cNvPr>
          <p:cNvSpPr>
            <a:spLocks noGrp="1"/>
          </p:cNvSpPr>
          <p:nvPr>
            <p:ph type="title"/>
          </p:nvPr>
        </p:nvSpPr>
        <p:spPr>
          <a:xfrm>
            <a:off x="1444494" y="153225"/>
            <a:ext cx="6282866" cy="686100"/>
          </a:xfrm>
        </p:spPr>
        <p:txBody>
          <a:bodyPr/>
          <a:lstStyle/>
          <a:p>
            <a:r>
              <a:rPr lang="en-GB" sz="3200" dirty="0">
                <a:solidFill>
                  <a:schemeClr val="accent5"/>
                </a:solidFill>
              </a:rPr>
              <a:t>Risk: Threat and Opportunities</a:t>
            </a:r>
          </a:p>
        </p:txBody>
      </p:sp>
      <p:sp>
        <p:nvSpPr>
          <p:cNvPr id="3" name="Text Placeholder 2">
            <a:extLst>
              <a:ext uri="{FF2B5EF4-FFF2-40B4-BE49-F238E27FC236}">
                <a16:creationId xmlns:a16="http://schemas.microsoft.com/office/drawing/2014/main" id="{22008CB0-0E1A-9904-DD02-CF3AA0DE19D9}"/>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A856F6B2-385D-C13E-02ED-B7B56CDC0B7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dirty="0"/>
          </a:p>
        </p:txBody>
      </p:sp>
      <p:pic>
        <p:nvPicPr>
          <p:cNvPr id="6" name="Picture 5">
            <a:extLst>
              <a:ext uri="{FF2B5EF4-FFF2-40B4-BE49-F238E27FC236}">
                <a16:creationId xmlns:a16="http://schemas.microsoft.com/office/drawing/2014/main" id="{44304B5A-06C6-52EC-ECD0-C7EF2E66EB04}"/>
              </a:ext>
            </a:extLst>
          </p:cNvPr>
          <p:cNvPicPr>
            <a:picLocks noChangeAspect="1"/>
          </p:cNvPicPr>
          <p:nvPr/>
        </p:nvPicPr>
        <p:blipFill>
          <a:blip r:embed="rId2"/>
          <a:stretch>
            <a:fillRect/>
          </a:stretch>
        </p:blipFill>
        <p:spPr>
          <a:xfrm>
            <a:off x="425047" y="1215557"/>
            <a:ext cx="8321761" cy="3627434"/>
          </a:xfrm>
          <a:prstGeom prst="rect">
            <a:avLst/>
          </a:prstGeom>
        </p:spPr>
      </p:pic>
    </p:spTree>
    <p:extLst>
      <p:ext uri="{BB962C8B-B14F-4D97-AF65-F5344CB8AC3E}">
        <p14:creationId xmlns:p14="http://schemas.microsoft.com/office/powerpoint/2010/main" val="317078271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LIDO_APP_VERSION" val="1.8.0.4807"/>
  <p:tag name="SLIDO_PRESENTATION_ID" val="00000000-0000-0000-0000-000000000000"/>
  <p:tag name="SLIDO_EVENT_UUID" val="0f6c3137-c449-415f-ae6a-e32a8c8732ee"/>
  <p:tag name="SLIDO_EVENT_SECTION_UUID" val="b79146c9-7c16-49ce-9f03-9f44d7f706e4"/>
</p:tagLst>
</file>

<file path=ppt/tags/tag10.xml><?xml version="1.0" encoding="utf-8"?>
<p:tagLst xmlns:a="http://schemas.openxmlformats.org/drawingml/2006/main" xmlns:r="http://schemas.openxmlformats.org/officeDocument/2006/relationships" xmlns:p="http://schemas.openxmlformats.org/presentationml/2006/main">
  <p:tag name="SLIDO_ELEMENT" val="footer"/>
</p:tagLst>
</file>

<file path=ppt/tags/tag2.xml><?xml version="1.0" encoding="utf-8"?>
<p:tagLst xmlns:a="http://schemas.openxmlformats.org/drawingml/2006/main" xmlns:r="http://schemas.openxmlformats.org/officeDocument/2006/relationships" xmlns:p="http://schemas.openxmlformats.org/presentationml/2006/main">
  <p:tag name="SLIDO_METADATA" val="eyJUaW1lc3RhbXAiOjE3MDc5OTI5NTl9"/>
  <p:tag name="SLIDO_TYPE" val="SlidoPoll"/>
  <p:tag name="SLIDO_POLL_UUID" val="42859b4a-2460-4fe0-8848-a20a88ee7e6c"/>
  <p:tag name="SLIDO_TIMELINE" val="W3sicG9sbFF1ZXN0aW9uVXVpZCI6ImM0NjNjYmEyLTIyZTgtNDhhOS04NWU5LTU2ODU1MTg5ZDYwNyIsInNob3dSZXN1bHRzIjp0cnVlLCJzaG93Q29ycmVjdEFuc3dlcnMiOmZhbHNlLCJ2b3RpbmdMb2NrZWQiOmZhbHNlfV0="/>
</p:tagLst>
</file>

<file path=ppt/tags/tag3.xml><?xml version="1.0" encoding="utf-8"?>
<p:tagLst xmlns:a="http://schemas.openxmlformats.org/drawingml/2006/main" xmlns:r="http://schemas.openxmlformats.org/officeDocument/2006/relationships" xmlns:p="http://schemas.openxmlformats.org/presentationml/2006/main">
  <p:tag name="SLIDO_ELEMENT" val="interaction_image"/>
  <p:tag name="INTERACTION_TYPE" val="OpenText"/>
</p:tagLst>
</file>

<file path=ppt/tags/tag4.xml><?xml version="1.0" encoding="utf-8"?>
<p:tagLst xmlns:a="http://schemas.openxmlformats.org/drawingml/2006/main" xmlns:r="http://schemas.openxmlformats.org/officeDocument/2006/relationships" xmlns:p="http://schemas.openxmlformats.org/presentationml/2006/main">
  <p:tag name="SLIDO_ELEMENT" val="title"/>
</p:tagLst>
</file>

<file path=ppt/tags/tag5.xml><?xml version="1.0" encoding="utf-8"?>
<p:tagLst xmlns:a="http://schemas.openxmlformats.org/drawingml/2006/main" xmlns:r="http://schemas.openxmlformats.org/officeDocument/2006/relationships" xmlns:p="http://schemas.openxmlformats.org/presentationml/2006/main">
  <p:tag name="SLIDO_ELEMENT" val="footer"/>
</p:tagLst>
</file>

<file path=ppt/tags/tag6.xml><?xml version="1.0" encoding="utf-8"?>
<p:tagLst xmlns:a="http://schemas.openxmlformats.org/drawingml/2006/main" xmlns:r="http://schemas.openxmlformats.org/officeDocument/2006/relationships" xmlns:p="http://schemas.openxmlformats.org/presentationml/2006/main">
  <p:tag name="SLIDO_METADATA" val="eyJUaW1lc3RhbXAiOjE3MDc5OTYwMDJ9"/>
  <p:tag name="SLIDO_TYPE" val="SlidoPoll"/>
  <p:tag name="SLIDO_POLL_UUID" val="0af24b20-861c-4137-8f42-4f69f5219a2e"/>
  <p:tag name="SLIDO_TIMELINE" val="W3sicG9sbFF1ZXN0aW9uVXVpZCI6ImJkNDY1ZjJiLTViOGYtNDk1OC04NTE1LTZlNTJhYTBhNzkwOSIsInNob3dSZXN1bHRzIjp0cnVlLCJzaG93Q29ycmVjdEFuc3dlcnMiOmZhbHNlLCJ2b3RpbmdMb2NrZWQiOmZhbHNlfV0="/>
</p:tagLst>
</file>

<file path=ppt/tags/tag7.xml><?xml version="1.0" encoding="utf-8"?>
<p:tagLst xmlns:a="http://schemas.openxmlformats.org/drawingml/2006/main" xmlns:r="http://schemas.openxmlformats.org/officeDocument/2006/relationships" xmlns:p="http://schemas.openxmlformats.org/presentationml/2006/main">
  <p:tag name="SLIDO_ELEMENT" val="logo"/>
</p:tagLst>
</file>

<file path=ppt/tags/tag8.xml><?xml version="1.0" encoding="utf-8"?>
<p:tagLst xmlns:a="http://schemas.openxmlformats.org/drawingml/2006/main" xmlns:r="http://schemas.openxmlformats.org/officeDocument/2006/relationships" xmlns:p="http://schemas.openxmlformats.org/presentationml/2006/main">
  <p:tag name="SLIDO_ELEMENT" val="interaction_image"/>
  <p:tag name="INTERACTION_TYPE" val="WordCloud"/>
</p:tagLst>
</file>

<file path=ppt/tags/tag9.xml><?xml version="1.0" encoding="utf-8"?>
<p:tagLst xmlns:a="http://schemas.openxmlformats.org/drawingml/2006/main" xmlns:r="http://schemas.openxmlformats.org/officeDocument/2006/relationships" xmlns:p="http://schemas.openxmlformats.org/presentationml/2006/main">
  <p:tag name="SLIDO_ELEMENT" val="title"/>
</p:tagLst>
</file>

<file path=ppt/theme/theme1.xml><?xml version="1.0" encoding="utf-8"?>
<a:theme xmlns:a="http://schemas.openxmlformats.org/drawingml/2006/main" name="Marina">
  <a:themeElements>
    <a:clrScheme name="Marina">
      <a:dk1>
        <a:srgbClr val="FFFFFF"/>
      </a:dk1>
      <a:lt1>
        <a:srgbClr val="434343"/>
      </a:lt1>
      <a:dk2>
        <a:srgbClr val="666666"/>
      </a:dk2>
      <a:lt2>
        <a:srgbClr val="CFD8DC"/>
      </a:lt2>
      <a:accent1>
        <a:srgbClr val="F1C232"/>
      </a:accent1>
      <a:accent2>
        <a:srgbClr val="F1C232"/>
      </a:accent2>
      <a:accent3>
        <a:srgbClr val="F1C232"/>
      </a:accent3>
      <a:accent4>
        <a:srgbClr val="F1C232"/>
      </a:accent4>
      <a:accent5>
        <a:srgbClr val="F1C232"/>
      </a:accent5>
      <a:accent6>
        <a:srgbClr val="FFEB38"/>
      </a:accent6>
      <a:hlink>
        <a:srgbClr val="F1C232"/>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ptD5ED.tmp">
  <a:themeElements>
    <a:clrScheme name="University of Suffolk">
      <a:dk1>
        <a:srgbClr val="333333"/>
      </a:dk1>
      <a:lt1>
        <a:srgbClr val="FFFFFF"/>
      </a:lt1>
      <a:dk2>
        <a:srgbClr val="FFBF0B"/>
      </a:dk2>
      <a:lt2>
        <a:srgbClr val="D0D0CE"/>
      </a:lt2>
      <a:accent1>
        <a:srgbClr val="333F48"/>
      </a:accent1>
      <a:accent2>
        <a:srgbClr val="7C878E"/>
      </a:accent2>
      <a:accent3>
        <a:srgbClr val="0067A0"/>
      </a:accent3>
      <a:accent4>
        <a:srgbClr val="009CDE"/>
      </a:accent4>
      <a:accent5>
        <a:srgbClr val="FC4C02"/>
      </a:accent5>
      <a:accent6>
        <a:srgbClr val="DA291C"/>
      </a:accent6>
      <a:hlink>
        <a:srgbClr val="009CDE"/>
      </a:hlink>
      <a:folHlink>
        <a:srgbClr val="DA291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5329</TotalTime>
  <Words>3121</Words>
  <Application>Microsoft Office PowerPoint</Application>
  <PresentationFormat>On-screen Show (16:9)</PresentationFormat>
  <Paragraphs>322</Paragraphs>
  <Slides>48</Slides>
  <Notes>19</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48</vt:i4>
      </vt:variant>
    </vt:vector>
  </HeadingPairs>
  <TitlesOfParts>
    <vt:vector size="63" baseType="lpstr">
      <vt:lpstr>Graphik Regular</vt:lpstr>
      <vt:lpstr>Times New Roman</vt:lpstr>
      <vt:lpstr>Wingdings</vt:lpstr>
      <vt:lpstr>Sharp Sans No1 Book</vt:lpstr>
      <vt:lpstr>robotoregular</vt:lpstr>
      <vt:lpstr>Roboto</vt:lpstr>
      <vt:lpstr>Nunito</vt:lpstr>
      <vt:lpstr>Inter</vt:lpstr>
      <vt:lpstr>Söhne</vt:lpstr>
      <vt:lpstr>Calibri</vt:lpstr>
      <vt:lpstr>Arial Bold</vt:lpstr>
      <vt:lpstr>Roboto Slab</vt:lpstr>
      <vt:lpstr>Arial</vt:lpstr>
      <vt:lpstr>Marina</vt:lpstr>
      <vt:lpstr>pptD5ED.tmp</vt:lpstr>
      <vt:lpstr>Managing project and Teams</vt:lpstr>
      <vt:lpstr>Retrospection</vt:lpstr>
      <vt:lpstr>Project Risk</vt:lpstr>
      <vt:lpstr>Key topics covered in this lecture</vt:lpstr>
      <vt:lpstr>What we will cover in this lecture</vt:lpstr>
      <vt:lpstr>Constraint Triangle</vt:lpstr>
      <vt:lpstr>Introduction</vt:lpstr>
      <vt:lpstr>PowerPoint Presentation</vt:lpstr>
      <vt:lpstr>Risk: Threat and Opportunities</vt:lpstr>
      <vt:lpstr>History of the emergence of Risk Management</vt:lpstr>
      <vt:lpstr>PowerPoint Presentation</vt:lpstr>
      <vt:lpstr>Classes of Risks</vt:lpstr>
      <vt:lpstr>Risks within a System Context</vt:lpstr>
      <vt:lpstr>What is risk management ?</vt:lpstr>
      <vt:lpstr>Risk Management Activities</vt:lpstr>
      <vt:lpstr>Five Always Risk Activities</vt:lpstr>
      <vt:lpstr>Risk Management Processes</vt:lpstr>
      <vt:lpstr>Risk identification</vt:lpstr>
      <vt:lpstr>Risk Identification</vt:lpstr>
      <vt:lpstr>Assessing Project Risk-I</vt:lpstr>
      <vt:lpstr>Assessing Project Risk-II</vt:lpstr>
      <vt:lpstr>Risk Components</vt:lpstr>
      <vt:lpstr>Risk Projection</vt:lpstr>
      <vt:lpstr>Building a Risk Table</vt:lpstr>
      <vt:lpstr>Building the Risk Table</vt:lpstr>
      <vt:lpstr>Risk Analysis</vt:lpstr>
      <vt:lpstr>Risk Occurrence </vt:lpstr>
      <vt:lpstr>Management and Perception</vt:lpstr>
      <vt:lpstr>Manage Risk Increases With System Complexity </vt:lpstr>
      <vt:lpstr>PowerPoint Presentation</vt:lpstr>
      <vt:lpstr>PowerPoint Presentation</vt:lpstr>
      <vt:lpstr>Risk Prioritisation </vt:lpstr>
      <vt:lpstr>Risk Control</vt:lpstr>
      <vt:lpstr>Reactive Risk Management</vt:lpstr>
      <vt:lpstr>Proactive Risk Management</vt:lpstr>
      <vt:lpstr>Methodological Framework for Software Risk Management   (SRM)</vt:lpstr>
      <vt:lpstr>Process to monitor &amp; control risk?</vt:lpstr>
      <vt:lpstr>Risk Mitigation, Monitoring, and Management</vt:lpstr>
      <vt:lpstr>Discussion</vt:lpstr>
      <vt:lpstr>Risk Management Culture</vt:lpstr>
      <vt:lpstr>Risk Management Culture (Cont’d)</vt:lpstr>
      <vt:lpstr>Ethical consideration in Risk disclosure</vt:lpstr>
      <vt:lpstr>Discussion</vt:lpstr>
      <vt:lpstr>Summary</vt:lpstr>
      <vt:lpstr>Identify Risks</vt:lpstr>
      <vt:lpstr>Key takeaway points</vt:lpstr>
      <vt:lpstr>Next Lesson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 to DevOps</dc:title>
  <dc:creator>Godwin Dzvapatsva</dc:creator>
  <cp:lastModifiedBy>Godwin Dzvapatsva</cp:lastModifiedBy>
  <cp:revision>64</cp:revision>
  <dcterms:modified xsi:type="dcterms:W3CDTF">2024-02-15T11:46:22Z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oAppVersion">
    <vt:lpwstr>1.8.0.4807</vt:lpwstr>
  </property>
</Properties>
</file>