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148"/>
    <a:srgbClr val="1E1E1E"/>
    <a:srgbClr val="5E2D82"/>
    <a:srgbClr val="ED438D"/>
    <a:srgbClr val="EC448C"/>
    <a:srgbClr val="A76CBF"/>
    <a:srgbClr val="D2A0E5"/>
    <a:srgbClr val="273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9AA1E-6479-4C05-98AE-B556BA6AF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E0EE95-CAEF-4365-A11F-597210FC1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759878-22BD-4ADB-93F5-75914C39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043D2-41F6-460A-ADF6-04ADF59B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70ED9-1D38-4F60-A6A2-C878DC92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2AC4C-BB3F-4C6E-8947-44B8002D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30AE9F-FDD4-4949-9432-123955EB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87CCF-886D-4A4B-A364-13105038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CDA13-F7AF-4363-9C3F-B923683F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F84407-D338-4151-BBC9-87F79345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5DCE18-4A72-4B84-8B6D-F49B071B7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D98AAC-66FD-4030-889E-D074E49B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D6CC0-0E2F-43C4-B5C7-A4FC2D4F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A00BC-DA86-4B51-AD9A-7A7938D6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B3876-A6C5-4801-9E38-3B596BF1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7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448FA-5F18-42EC-86EC-5F6302F7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AF4F2-7D8A-42D8-B6DE-F9A3B916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A8766-EB3F-4C30-B39B-A2B51F34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057BD-4E8C-4267-B73F-7F0FE31E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FC355-43A3-4190-84A1-B285497E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F6FCF-715B-45D2-99DD-E8A90E67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28C2B9-57E7-4C44-821D-C74A008F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FF057-AEAD-4EF4-9E2F-71223DB0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404955-DD46-4D10-8466-B5941BDF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5DF32-1521-4CED-8C0E-1F693CA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3CB3D-3C65-4387-A7F6-651AE06A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43ECE-A194-453F-9275-8889625B9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C60123-1891-4ACB-A907-6E126C53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82F587-0049-4F35-8DBC-C46B45DF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C9CC0F-51DF-4E4E-BFF0-2C25B872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02AD26-E3AF-4F4D-8BFA-9E7A3B36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26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FFCFF-8E86-4CD6-ABC6-91C0462B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4B874-4895-4F3E-A2F9-D5AF8267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C9C80E-D113-4EA6-8259-03E6E263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FEC764-A71A-4A95-AD1D-0135658C0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6EFC61-AEC3-4371-8989-3B7E7D25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876F71-8FED-4C4B-9F76-7F886A8A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033937-1C97-4B92-899D-1F767950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AFA383-8125-483F-ACBE-14877FCE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4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5C51-7218-4CB0-8A61-B633EEC9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534231-DD13-436F-A9FF-6C1D0CCF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0E03EB-2E57-4230-909B-62298369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34D57-B36C-4664-9F8B-3FFAC45D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65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33895E-77F3-434E-AD7C-804417E4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96CB4A-091D-40E0-B911-BAD7CCA7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03014E-448A-4458-B283-129A0C30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AF1C7-F7DE-49B5-ADED-18AD63A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B91859-32A5-4795-99CA-9767CE03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3A9479-FE2A-4CF1-B795-8B128574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69DA3-BF49-4BAA-B87E-552BFE31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5888ED-DA41-4CD8-B36D-A5C6D82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9C3C9-FD61-41B8-B1B7-91E080F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6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39222-9661-4AA8-83AC-AEDC7D48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81DAE-0D95-4B5D-BE53-6ECD8E41D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BF6B55-6F6B-4993-9393-1258A5196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2A2FD1-B330-4583-B3BA-2C84CF8D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DFF76-5897-4ABD-97BA-982580FD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F32F1D-6195-4761-8BF5-B8D9E992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1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93A840-903D-492C-BDD5-92F504FE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6573D-D4B4-4D72-8CB5-3D6DD3A7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21311-8690-4E9C-91AA-401AFCD62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20F3-A3C4-4725-827C-BA36F09F62D8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3B9CC-B554-42D2-873A-7B0B57BC3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B3C6C-F144-44AB-824E-B4A8A6992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FA47-B7AA-44A4-8094-2B31093BEA8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9DDA2793-4813-407A-98C0-3C89B2CF7C62}"/>
              </a:ext>
            </a:extLst>
          </p:cNvPr>
          <p:cNvSpPr/>
          <p:nvPr/>
        </p:nvSpPr>
        <p:spPr>
          <a:xfrm>
            <a:off x="3793067" y="419099"/>
            <a:ext cx="4605866" cy="2590800"/>
          </a:xfrm>
          <a:prstGeom prst="rect">
            <a:avLst/>
          </a:prstGeom>
          <a:ln w="38100">
            <a:solidFill>
              <a:srgbClr val="152148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79D7EAB-E85C-408E-B5E6-F45356CBFD05}"/>
              </a:ext>
            </a:extLst>
          </p:cNvPr>
          <p:cNvSpPr/>
          <p:nvPr/>
        </p:nvSpPr>
        <p:spPr>
          <a:xfrm>
            <a:off x="6841067" y="3848100"/>
            <a:ext cx="4605866" cy="2590800"/>
          </a:xfrm>
          <a:prstGeom prst="rect">
            <a:avLst/>
          </a:prstGeom>
          <a:ln w="38100">
            <a:solidFill>
              <a:srgbClr val="152148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A34452F-FEB7-4FAE-88D2-C74CBBCEFA83}"/>
              </a:ext>
            </a:extLst>
          </p:cNvPr>
          <p:cNvSpPr/>
          <p:nvPr/>
        </p:nvSpPr>
        <p:spPr>
          <a:xfrm>
            <a:off x="745067" y="3848100"/>
            <a:ext cx="4605866" cy="2590800"/>
          </a:xfrm>
          <a:prstGeom prst="rect">
            <a:avLst/>
          </a:prstGeom>
          <a:ln w="38100">
            <a:solidFill>
              <a:srgbClr val="152148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My Little Pony Friendship is Magic Photo: Fluttershy | My little pony  characters, My little pony cartoon, Little pony">
            <a:extLst>
              <a:ext uri="{FF2B5EF4-FFF2-40B4-BE49-F238E27FC236}">
                <a16:creationId xmlns:a16="http://schemas.microsoft.com/office/drawing/2014/main" id="{8E78BC1F-3906-4388-A481-AF3C02D9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94" y="4286250"/>
            <a:ext cx="137001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21ABBC-C426-445A-9C41-1EC0D579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59" y="4286250"/>
            <a:ext cx="197088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E97C14-CEC3-4B0A-B368-536FF37F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381" y="857249"/>
            <a:ext cx="1519238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ussdiagramm: Auszug 6">
            <a:extLst>
              <a:ext uri="{FF2B5EF4-FFF2-40B4-BE49-F238E27FC236}">
                <a16:creationId xmlns:a16="http://schemas.microsoft.com/office/drawing/2014/main" id="{D3ADB954-65D5-4D51-A31B-BF68C5C1C7EA}"/>
              </a:ext>
            </a:extLst>
          </p:cNvPr>
          <p:cNvSpPr/>
          <p:nvPr/>
        </p:nvSpPr>
        <p:spPr>
          <a:xfrm>
            <a:off x="5919787" y="3076575"/>
            <a:ext cx="352425" cy="352425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ACBDE254-5ADB-4ADE-BB2A-613CE483812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4362450" y="2114550"/>
            <a:ext cx="419100" cy="30480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A4550DF-F09E-4A39-9C4A-BAE397BFCCC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7410450" y="2114550"/>
            <a:ext cx="419100" cy="304800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5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C32210B-916D-4A46-A644-85DDB73A2F8D}"/>
              </a:ext>
            </a:extLst>
          </p:cNvPr>
          <p:cNvGrpSpPr/>
          <p:nvPr/>
        </p:nvGrpSpPr>
        <p:grpSpPr>
          <a:xfrm>
            <a:off x="279058" y="3250198"/>
            <a:ext cx="11633884" cy="2308324"/>
            <a:chOff x="279058" y="2274838"/>
            <a:chExt cx="11633884" cy="2308324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03E416E-6687-4748-B4F1-7412D4909C33}"/>
                </a:ext>
              </a:extLst>
            </p:cNvPr>
            <p:cNvSpPr txBox="1"/>
            <p:nvPr/>
          </p:nvSpPr>
          <p:spPr>
            <a:xfrm>
              <a:off x="279058" y="2274838"/>
              <a:ext cx="1163388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8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PonyList</a:t>
              </a:r>
              <a:r>
                <a:rPr lang="en-GB" sz="4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GB" sz="48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lang="en-GB" sz="4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GB" sz="48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Pony</a:t>
              </a:r>
              <a:r>
                <a:rPr lang="en-GB" sz="4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endParaRPr lang="en-GB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da-DK" sz="4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ponyList</a:t>
              </a:r>
              <a:r>
                <a:rPr lang="da-DK" sz="4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da-DK" sz="4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PonyList</a:t>
              </a:r>
              <a:r>
                <a:rPr lang="da-DK" sz="4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([</a:t>
              </a:r>
              <a:r>
                <a:rPr lang="da-DK" sz="4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da-DK" sz="4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da-DK" sz="4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da-DK" sz="4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da-DK" sz="4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  </a:t>
              </a:r>
              <a:r>
                <a:rPr lang="da-DK" sz="48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]) </a:t>
              </a:r>
            </a:p>
          </p:txBody>
        </p:sp>
        <p:pic>
          <p:nvPicPr>
            <p:cNvPr id="4" name="Picture 2" descr="My Little Pony Friendship is Magic Photo: Fluttershy | My little pony  characters, My little pony cartoon, Little pony">
              <a:extLst>
                <a:ext uri="{FF2B5EF4-FFF2-40B4-BE49-F238E27FC236}">
                  <a16:creationId xmlns:a16="http://schemas.microsoft.com/office/drawing/2014/main" id="{E7BF0B08-78E0-483C-9901-9F77CA70B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463" y="3870117"/>
              <a:ext cx="499406" cy="62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BA889-27A7-4C1E-A5FE-B469BD887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0363" y="3870117"/>
              <a:ext cx="718440" cy="62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96C17AE1-B974-425B-85DD-1007A4F50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050" y="3870117"/>
              <a:ext cx="553803" cy="62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FB325DE-BC07-4214-9563-0E8BBE73C60A}"/>
              </a:ext>
            </a:extLst>
          </p:cNvPr>
          <p:cNvSpPr txBox="1"/>
          <p:nvPr/>
        </p:nvSpPr>
        <p:spPr>
          <a:xfrm>
            <a:off x="279058" y="233380"/>
            <a:ext cx="11633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Polymorphism</a:t>
            </a:r>
            <a:endParaRPr lang="da-DK" sz="7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245FD2A-3FB1-4CC1-9E68-7B388BBF34B8}"/>
              </a:ext>
            </a:extLst>
          </p:cNvPr>
          <p:cNvSpPr txBox="1"/>
          <p:nvPr/>
        </p:nvSpPr>
        <p:spPr>
          <a:xfrm rot="20700000">
            <a:off x="6748119" y="914758"/>
            <a:ext cx="52632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ED438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4400" b="1" dirty="0">
                <a:solidFill>
                  <a:srgbClr val="5E2D82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4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4400" b="1" dirty="0">
                <a:solidFill>
                  <a:srgbClr val="273873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GB" sz="4400" b="1" dirty="0">
                <a:solidFill>
                  <a:srgbClr val="D2A0E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4400" b="1" dirty="0">
                <a:solidFill>
                  <a:srgbClr val="ED438D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GB" sz="4400" b="1" dirty="0">
                <a:solidFill>
                  <a:srgbClr val="A76C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4400" b="1" dirty="0">
                <a:solidFill>
                  <a:srgbClr val="5E2D82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4400" b="1" dirty="0">
                <a:solidFill>
                  <a:srgbClr val="EC448C"/>
                </a:solidFill>
                <a:effectLst/>
                <a:latin typeface="Consolas" panose="020B0609020204030204" pitchFamily="49" charset="0"/>
              </a:rPr>
              <a:t>!</a:t>
            </a:r>
            <a:endParaRPr lang="da-DK" sz="4400" b="1" dirty="0">
              <a:solidFill>
                <a:srgbClr val="EC448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1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Johr</dc:creator>
  <cp:lastModifiedBy>Alexander Johr</cp:lastModifiedBy>
  <cp:revision>4</cp:revision>
  <dcterms:created xsi:type="dcterms:W3CDTF">2021-05-18T09:27:42Z</dcterms:created>
  <dcterms:modified xsi:type="dcterms:W3CDTF">2021-05-18T09:51:29Z</dcterms:modified>
</cp:coreProperties>
</file>