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1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2ADD1-EB06-48BC-8143-6EE8C7F5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7DE1F-CFA4-41EF-8C49-C5CFC726D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45E39-CE75-486F-8698-87F04A4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77EC6-9719-4EB1-8880-E409E63A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0FFCF-DA9A-4B87-AEE2-5113F4E2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72449-0DEB-4B3B-A816-9955F10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967A2-60A1-44EF-9F3C-178043C8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375A6-D18A-4C91-9329-BD332E0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B402C-C9A5-49D8-8D75-264857AC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2BBA9-E55C-4742-A55F-54F23243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343643-FB72-4ADC-A116-C8DB1D43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1B1E3D-972B-495E-8ED1-70780914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756A1-68C9-47CB-879A-4AF9AE92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37FA4-29A4-4C18-8759-2C05DEA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BCAF0-E002-498B-AA4F-FC8C7E47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7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C8F84-E216-465E-8B18-D7A9C713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7FE6E-D2B6-499A-A042-6FAEF9E5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F8236-CE72-4625-AB00-020D0D2D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05D8F-D333-4972-B568-DE7415A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753A3-F3FE-4E78-9FDE-D73C391A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5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2E0FD-9BDD-42C6-923B-64DADFF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3CCF4-1328-4693-8780-F929B5D7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F60DE-68F8-4F89-97F5-0DA531C9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5E240-8BF0-4B45-B615-7348142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894D2-CCE9-45C3-8040-30C1446F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9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36C4A-1891-4664-BBA4-7BE656F6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0F7ED-0B3C-4DA5-8397-0A4A5BFF1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3CF7A-6B89-4750-AF76-CF65F880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0ACCE-6F2C-45D9-BB99-580730A1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99AE51-7876-458A-A293-1D915983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22D2E-D60D-4F4B-A0B3-787DE107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D3E5-80F5-4509-8BDB-374C1D29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B54E6-A9AC-43A3-84DD-96D0CCAB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7E0D5-7DE8-4EEC-9CF6-8EDDDFB2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10976F-7A9C-4401-AB4E-57FA74C05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106FB-98ED-4B23-B87D-C3FB51567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3BE46B-8851-47D5-BBD7-317B07DE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052EF-DB85-47FA-9625-95D52A9D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4C17AA-3DFB-45FA-963E-49CF742D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0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F9461-862B-456E-8BDC-26E2C4F8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01B9E6-7119-4979-9B46-9C711FC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180D15-55DD-4B2E-A486-9D342254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C3C63A-1C6B-4A59-B2B4-C61D8887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CB1066-D4CE-4EE9-878A-27F91E9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94B46-EB99-4484-9F6E-0036DCF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8DD2C-55BE-46D9-BC30-96680C19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4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F95BA-2259-444B-B92B-AE9C8124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4E726-3248-421B-A1AC-59ABA51C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9AA46-279A-4F81-BF07-8BEB36BE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0EAEC-E7B4-4117-B459-052AB9B2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33E291-253E-40FD-9940-562A3AC1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3D62BF-5F18-47CD-8374-992051F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1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6435-250C-4F50-9D99-3CB0E13C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7CE449-4B1C-45E8-83B8-9AEDB367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C78F4-9A9D-4DF6-BC5F-627BCCC4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A75DE1-DBFE-470F-B02D-E3251E1B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797FA2-1DF1-4FF6-B8A8-D03EB080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4EEC76-A29F-45F6-BAE8-09451DC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8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B94D9-BD20-4E51-8453-F27906FB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4FC9E-9C65-4E84-92E0-494C5FC9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39420-B964-41BD-A6C9-3CDCA5C8A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9222-B225-4E0D-AB56-438929F0D6AF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EC4E2-0D83-44EE-B538-8DE27CC3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F763F-8352-424C-AC0A-28A257912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DF507-5286-4C49-9D62-FBFA35AA2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9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5" descr="Inbox - a.johr@lizardis.de - Outlook">
            <a:extLst>
              <a:ext uri="{FF2B5EF4-FFF2-40B4-BE49-F238E27FC236}">
                <a16:creationId xmlns:a16="http://schemas.microsoft.com/office/drawing/2014/main" id="{1077DF52-B6A6-4A64-AC67-35D214CC05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46100"/>
            <a:ext cx="12191999" cy="5765800"/>
          </a:xfrm>
        </p:spPr>
      </p:pic>
      <p:pic>
        <p:nvPicPr>
          <p:cNvPr id="12" name="Grafik 11" descr="Nach rechts zeigender Finger, Handrücken">
            <a:extLst>
              <a:ext uri="{FF2B5EF4-FFF2-40B4-BE49-F238E27FC236}">
                <a16:creationId xmlns:a16="http://schemas.microsoft.com/office/drawing/2014/main" id="{10A38767-C0AD-41F2-B7E4-340D9F55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00000">
            <a:off x="8287837" y="2055780"/>
            <a:ext cx="1451890" cy="1451890"/>
          </a:xfrm>
          <a:prstGeom prst="rect">
            <a:avLst/>
          </a:prstGeom>
        </p:spPr>
      </p:pic>
      <p:pic>
        <p:nvPicPr>
          <p:cNvPr id="13" name="Grafik 12" descr="Nach rechts zeigender Finger, Handrücken">
            <a:extLst>
              <a:ext uri="{FF2B5EF4-FFF2-40B4-BE49-F238E27FC236}">
                <a16:creationId xmlns:a16="http://schemas.microsoft.com/office/drawing/2014/main" id="{5D3F8B42-3E32-4AD4-88DC-1BC156CC6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00000" flipV="1">
            <a:off x="4996721" y="5026242"/>
            <a:ext cx="1451890" cy="1449349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9D2C5D9-30AB-4E24-A62E-6F71171F4A1D}"/>
              </a:ext>
            </a:extLst>
          </p:cNvPr>
          <p:cNvSpPr/>
          <p:nvPr/>
        </p:nvSpPr>
        <p:spPr>
          <a:xfrm rot="10800000" flipV="1">
            <a:off x="1362075" y="1847850"/>
            <a:ext cx="125730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INK</a:t>
            </a:r>
          </a:p>
        </p:txBody>
      </p:sp>
    </p:spTree>
    <p:extLst>
      <p:ext uri="{BB962C8B-B14F-4D97-AF65-F5344CB8AC3E}">
        <p14:creationId xmlns:p14="http://schemas.microsoft.com/office/powerpoint/2010/main" val="30285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E52EBE-388C-476E-9BF9-30AF2031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pic>
        <p:nvPicPr>
          <p:cNvPr id="6" name="Grafik 5" descr="Nach rechts zeigender Finger, Handrücken">
            <a:extLst>
              <a:ext uri="{FF2B5EF4-FFF2-40B4-BE49-F238E27FC236}">
                <a16:creationId xmlns:a16="http://schemas.microsoft.com/office/drawing/2014/main" id="{49AC1381-2878-402D-83DC-6EC301FA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526087" y="2255805"/>
            <a:ext cx="1451890" cy="14518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71C35E-C123-43B2-B70B-388D68EA2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0" t="4075" r="59766" b="80800"/>
          <a:stretch/>
        </p:blipFill>
        <p:spPr>
          <a:xfrm>
            <a:off x="1200150" y="1076325"/>
            <a:ext cx="1449350" cy="872071"/>
          </a:xfrm>
          <a:prstGeom prst="rect">
            <a:avLst/>
          </a:prstGeom>
        </p:spPr>
      </p:pic>
      <p:pic>
        <p:nvPicPr>
          <p:cNvPr id="7" name="Grafik 6" descr="Nach rechts zeigender Finger, Handrücken">
            <a:extLst>
              <a:ext uri="{FF2B5EF4-FFF2-40B4-BE49-F238E27FC236}">
                <a16:creationId xmlns:a16="http://schemas.microsoft.com/office/drawing/2014/main" id="{B1D63160-341A-46B0-906E-BE737814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072420" y="1806792"/>
            <a:ext cx="1451890" cy="14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EBFD1E-248E-49A2-BE76-12DCC647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pic>
        <p:nvPicPr>
          <p:cNvPr id="6" name="Grafik 5" descr="Nach rechts zeigender Finger, Handrücken">
            <a:extLst>
              <a:ext uri="{FF2B5EF4-FFF2-40B4-BE49-F238E27FC236}">
                <a16:creationId xmlns:a16="http://schemas.microsoft.com/office/drawing/2014/main" id="{B23C0C39-3ED6-447A-8D2A-E2F7DF22B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5544636" y="4470984"/>
            <a:ext cx="1451890" cy="1451890"/>
          </a:xfrm>
          <a:prstGeom prst="rect">
            <a:avLst/>
          </a:prstGeom>
        </p:spPr>
      </p:pic>
      <p:pic>
        <p:nvPicPr>
          <p:cNvPr id="7" name="Grafik 6" descr="Nach rechts zeigender Finger, Handrücken">
            <a:extLst>
              <a:ext uri="{FF2B5EF4-FFF2-40B4-BE49-F238E27FC236}">
                <a16:creationId xmlns:a16="http://schemas.microsoft.com/office/drawing/2014/main" id="{CFFEF2FA-9239-43ED-A268-C5E2B248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 flipV="1">
            <a:off x="3275719" y="1460248"/>
            <a:ext cx="1451890" cy="14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BAF65C-54D8-4151-9F97-7DCEF207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77F40A-C7B7-4FD2-9ACE-C40E93FBC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48" t="27236" r="17163" b="17347"/>
          <a:stretch/>
        </p:blipFill>
        <p:spPr>
          <a:xfrm>
            <a:off x="6893959" y="2137024"/>
            <a:ext cx="3534310" cy="31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7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F9AC1F2-BA62-4FC5-91B5-1C768C2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DD87D90-E973-4384-98EF-CAEE65FBEFA6}"/>
              </a:ext>
            </a:extLst>
          </p:cNvPr>
          <p:cNvSpPr/>
          <p:nvPr/>
        </p:nvSpPr>
        <p:spPr>
          <a:xfrm>
            <a:off x="4648200" y="2000250"/>
            <a:ext cx="1447800" cy="1200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YOU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210FEF6-13AF-40A6-B298-640D71103985}"/>
              </a:ext>
            </a:extLst>
          </p:cNvPr>
          <p:cNvSpPr/>
          <p:nvPr/>
        </p:nvSpPr>
        <p:spPr>
          <a:xfrm rot="10800000" flipV="1">
            <a:off x="6524625" y="3305175"/>
            <a:ext cx="243840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OPPONENT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93174BF-A072-4B36-B016-4844AEE8B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69" t="37280" r="18281" b="29846"/>
          <a:stretch/>
        </p:blipFill>
        <p:spPr>
          <a:xfrm>
            <a:off x="9448800" y="3429000"/>
            <a:ext cx="1981200" cy="18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6277D34-6045-48CD-BB14-CBF55EC8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pic>
        <p:nvPicPr>
          <p:cNvPr id="6" name="Grafik 5" descr="Nach rechts zeigender Finger, Handrücken">
            <a:extLst>
              <a:ext uri="{FF2B5EF4-FFF2-40B4-BE49-F238E27FC236}">
                <a16:creationId xmlns:a16="http://schemas.microsoft.com/office/drawing/2014/main" id="{3AC88656-386E-411A-B8FD-F60EAFE95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300000">
            <a:off x="7743306" y="2867439"/>
            <a:ext cx="1451890" cy="1451890"/>
          </a:xfrm>
          <a:prstGeom prst="rect">
            <a:avLst/>
          </a:prstGeom>
        </p:spPr>
      </p:pic>
      <p:pic>
        <p:nvPicPr>
          <p:cNvPr id="7" name="Grafik 6" descr="Nach rechts zeigender Finger, Handrücken">
            <a:extLst>
              <a:ext uri="{FF2B5EF4-FFF2-40B4-BE49-F238E27FC236}">
                <a16:creationId xmlns:a16="http://schemas.microsoft.com/office/drawing/2014/main" id="{7BC85EF3-5037-46D1-817C-A06F7242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300000" flipV="1">
            <a:off x="2654214" y="4018636"/>
            <a:ext cx="1451890" cy="14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3B3974-F76D-4F8F-BCC5-96CE87D6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FF1BCFE-309B-4704-A6DC-8D6514DA6F1E}"/>
              </a:ext>
            </a:extLst>
          </p:cNvPr>
          <p:cNvCxnSpPr/>
          <p:nvPr/>
        </p:nvCxnSpPr>
        <p:spPr>
          <a:xfrm>
            <a:off x="3755231" y="2676525"/>
            <a:ext cx="1752600" cy="157163"/>
          </a:xfrm>
          <a:prstGeom prst="line">
            <a:avLst/>
          </a:prstGeom>
          <a:ln w="19050">
            <a:solidFill>
              <a:srgbClr val="548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A8B491A-3FE6-4F26-BAF6-ACA29DD83AB6}"/>
              </a:ext>
            </a:extLst>
          </p:cNvPr>
          <p:cNvCxnSpPr>
            <a:cxnSpLocks/>
          </p:cNvCxnSpPr>
          <p:nvPr/>
        </p:nvCxnSpPr>
        <p:spPr>
          <a:xfrm>
            <a:off x="3169444" y="4415630"/>
            <a:ext cx="2426494" cy="217594"/>
          </a:xfrm>
          <a:prstGeom prst="line">
            <a:avLst/>
          </a:prstGeom>
          <a:ln w="19050">
            <a:solidFill>
              <a:srgbClr val="548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Nach rechts zeigender Finger, Handrücken">
            <a:extLst>
              <a:ext uri="{FF2B5EF4-FFF2-40B4-BE49-F238E27FC236}">
                <a16:creationId xmlns:a16="http://schemas.microsoft.com/office/drawing/2014/main" id="{4784051F-64EB-4A23-90F7-95518F66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45186" y="4501958"/>
            <a:ext cx="1451890" cy="1451890"/>
          </a:xfrm>
          <a:prstGeom prst="rect">
            <a:avLst/>
          </a:prstGeom>
        </p:spPr>
      </p:pic>
      <p:pic>
        <p:nvPicPr>
          <p:cNvPr id="11" name="Grafik 10" descr="Nach rechts zeigender Finger, Handrücken">
            <a:extLst>
              <a:ext uri="{FF2B5EF4-FFF2-40B4-BE49-F238E27FC236}">
                <a16:creationId xmlns:a16="http://schemas.microsoft.com/office/drawing/2014/main" id="{C39A4AB2-129A-4711-87BE-FE11D5BB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00000" flipV="1">
            <a:off x="2107706" y="4209137"/>
            <a:ext cx="1451890" cy="14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Johr</dc:creator>
  <cp:lastModifiedBy>Alexander Johr</cp:lastModifiedBy>
  <cp:revision>5</cp:revision>
  <dcterms:created xsi:type="dcterms:W3CDTF">2019-10-12T08:36:56Z</dcterms:created>
  <dcterms:modified xsi:type="dcterms:W3CDTF">2019-10-12T09:59:27Z</dcterms:modified>
</cp:coreProperties>
</file>