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5f8d01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5f8d01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35f8d01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35f8d01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5f8d01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5f8d01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5f8d01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5f8d01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5f8d01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35f8d01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5f8d01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35f8d01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5f8d01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35f8d01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5f8d019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35f8d01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Inventory Database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Young and Sylas Morris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Functional Requirements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Schema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Environment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Evaluation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Contributions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