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0"/>
    <p:restoredTop sz="94545"/>
  </p:normalViewPr>
  <p:slideViewPr>
    <p:cSldViewPr snapToGrid="0" snapToObjects="1">
      <p:cViewPr>
        <p:scale>
          <a:sx n="100" d="100"/>
          <a:sy n="100" d="100"/>
        </p:scale>
        <p:origin x="-40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13567-B695-0D4A-9762-79582C1A0945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3CF26-8BB6-4149-A030-36607702E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4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3CF26-8BB6-4149-A030-36607702E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9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2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5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5D7C-1024-CA42-992C-5FE86F04039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388F-DFBF-0240-9821-794B3BC2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0650"/>
            <a:ext cx="9144000" cy="2387600"/>
          </a:xfrm>
        </p:spPr>
        <p:txBody>
          <a:bodyPr/>
          <a:lstStyle/>
          <a:p>
            <a:r>
              <a:rPr lang="de-DE" dirty="0" smtClean="0"/>
              <a:t>Aktivitätsdiagramme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r>
              <a:rPr lang="de-DE" dirty="0" smtClean="0">
                <a:sym typeface="Wingdings"/>
              </a:rPr>
              <a:t>-Satzablauf-Zugablauf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43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48419" y="1097229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135009" y="2823868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Kommunizieren mittels Push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555757" y="2823868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Kommunizieren über Files</a:t>
            </a:r>
            <a:endParaRPr lang="de-DE" sz="1200" dirty="0"/>
          </a:p>
        </p:txBody>
      </p:sp>
      <p:cxnSp>
        <p:nvCxnSpPr>
          <p:cNvPr id="13" name="Straight Arrow Connector 12"/>
          <p:cNvCxnSpPr>
            <a:stCxn id="67" idx="2"/>
            <a:endCxn id="6" idx="0"/>
          </p:cNvCxnSpPr>
          <p:nvPr/>
        </p:nvCxnSpPr>
        <p:spPr>
          <a:xfrm>
            <a:off x="5795757" y="2412165"/>
            <a:ext cx="2419252" cy="41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7" idx="2"/>
            <a:endCxn id="7" idx="0"/>
          </p:cNvCxnSpPr>
          <p:nvPr/>
        </p:nvCxnSpPr>
        <p:spPr>
          <a:xfrm flipH="1">
            <a:off x="3635757" y="2412165"/>
            <a:ext cx="2160000" cy="41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5738107" y="3183868"/>
            <a:ext cx="2476902" cy="87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</p:cNvCxnSpPr>
          <p:nvPr/>
        </p:nvCxnSpPr>
        <p:spPr>
          <a:xfrm>
            <a:off x="3635757" y="3183868"/>
            <a:ext cx="2102350" cy="87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4535757" y="1872165"/>
            <a:ext cx="2520000" cy="5400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Entscheiden, ob Push oder File-Kommunikation verwendet wird</a:t>
            </a:r>
            <a:endParaRPr lang="de-DE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55277" y="365332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Spiel </a:t>
            </a:r>
            <a:r>
              <a:rPr lang="en-US" sz="3200" b="1" dirty="0" err="1" smtClean="0"/>
              <a:t>spielen</a:t>
            </a:r>
            <a:endParaRPr lang="en-US" sz="3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715757" y="4062888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Satz </a:t>
            </a:r>
            <a:r>
              <a:rPr lang="de-DE" sz="1200" dirty="0" smtClean="0"/>
              <a:t>spielen</a:t>
            </a:r>
            <a:endParaRPr lang="de-DE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4715757" y="5583370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Spielergebnis </a:t>
            </a:r>
            <a:r>
              <a:rPr lang="de-DE" sz="1200" dirty="0" smtClean="0"/>
              <a:t>in </a:t>
            </a:r>
            <a:r>
              <a:rPr lang="de-DE" sz="1200" dirty="0" smtClean="0"/>
              <a:t>Datenbank </a:t>
            </a:r>
            <a:r>
              <a:rPr lang="de-DE" sz="1200" dirty="0" smtClean="0"/>
              <a:t>speichern</a:t>
            </a:r>
            <a:endParaRPr lang="de-DE" sz="1200" dirty="0"/>
          </a:p>
        </p:txBody>
      </p:sp>
      <p:sp>
        <p:nvSpPr>
          <p:cNvPr id="35" name="Diamond 34"/>
          <p:cNvSpPr/>
          <p:nvPr/>
        </p:nvSpPr>
        <p:spPr>
          <a:xfrm>
            <a:off x="4535757" y="4733129"/>
            <a:ext cx="2520000" cy="5400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Satz beendet </a:t>
            </a:r>
            <a:endParaRPr lang="de-DE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95757" y="4422888"/>
            <a:ext cx="0" cy="31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5757" y="5273129"/>
            <a:ext cx="0" cy="31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5" idx="3"/>
            <a:endCxn id="27" idx="3"/>
          </p:cNvCxnSpPr>
          <p:nvPr/>
        </p:nvCxnSpPr>
        <p:spPr>
          <a:xfrm flipH="1" flipV="1">
            <a:off x="6875757" y="4242888"/>
            <a:ext cx="180000" cy="760241"/>
          </a:xfrm>
          <a:prstGeom prst="bentConnector3">
            <a:avLst>
              <a:gd name="adj1" fmla="val -127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95757" y="5943370"/>
            <a:ext cx="0" cy="3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4"/>
            <a:endCxn id="67" idx="0"/>
          </p:cNvCxnSpPr>
          <p:nvPr/>
        </p:nvCxnSpPr>
        <p:spPr>
          <a:xfrm>
            <a:off x="5782419" y="1565229"/>
            <a:ext cx="13338" cy="30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61757" y="625361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" name="Donut 1"/>
          <p:cNvSpPr/>
          <p:nvPr/>
        </p:nvSpPr>
        <p:spPr>
          <a:xfrm>
            <a:off x="5561757" y="6253610"/>
            <a:ext cx="468000" cy="468000"/>
          </a:xfrm>
          <a:prstGeom prst="donut">
            <a:avLst>
              <a:gd name="adj" fmla="val 9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6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52631" y="1502136"/>
            <a:ext cx="494676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15" name="Straight Arrow Connector 14"/>
          <p:cNvCxnSpPr>
            <a:stCxn id="5" idx="4"/>
            <a:endCxn id="16" idx="0"/>
          </p:cNvCxnSpPr>
          <p:nvPr/>
        </p:nvCxnSpPr>
        <p:spPr>
          <a:xfrm>
            <a:off x="5199969" y="1966831"/>
            <a:ext cx="0" cy="74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119969" y="2707901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Spielfeld aufbauen</a:t>
            </a:r>
            <a:endParaRPr lang="de-DE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269978" y="392626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Satz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spielen</a:t>
            </a:r>
            <a:endParaRPr lang="en-US" sz="3200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4119969" y="3724715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spielen</a:t>
            </a:r>
            <a:endParaRPr lang="de-DE" sz="1200" dirty="0"/>
          </a:p>
        </p:txBody>
      </p:sp>
      <p:sp>
        <p:nvSpPr>
          <p:cNvPr id="152" name="Diamond 151"/>
          <p:cNvSpPr/>
          <p:nvPr/>
        </p:nvSpPr>
        <p:spPr>
          <a:xfrm>
            <a:off x="3939969" y="4739871"/>
            <a:ext cx="2520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Satz </a:t>
            </a:r>
            <a:r>
              <a:rPr lang="de-DE" sz="1200" dirty="0" smtClean="0"/>
              <a:t>beendet</a:t>
            </a:r>
            <a:r>
              <a:rPr lang="de-DE" sz="1200" dirty="0" smtClean="0"/>
              <a:t>? </a:t>
            </a:r>
            <a:endParaRPr lang="de-DE" sz="1200" dirty="0"/>
          </a:p>
        </p:txBody>
      </p:sp>
      <p:cxnSp>
        <p:nvCxnSpPr>
          <p:cNvPr id="157" name="Elbow Connector 156"/>
          <p:cNvCxnSpPr>
            <a:stCxn id="152" idx="3"/>
            <a:endCxn id="146" idx="3"/>
          </p:cNvCxnSpPr>
          <p:nvPr/>
        </p:nvCxnSpPr>
        <p:spPr>
          <a:xfrm flipH="1" flipV="1">
            <a:off x="6279969" y="3904715"/>
            <a:ext cx="180000" cy="1105156"/>
          </a:xfrm>
          <a:prstGeom prst="bentConnector3">
            <a:avLst>
              <a:gd name="adj1" fmla="val -127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46" idx="2"/>
            <a:endCxn id="152" idx="0"/>
          </p:cNvCxnSpPr>
          <p:nvPr/>
        </p:nvCxnSpPr>
        <p:spPr>
          <a:xfrm>
            <a:off x="5199969" y="4084715"/>
            <a:ext cx="0" cy="65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" idx="2"/>
            <a:endCxn id="146" idx="0"/>
          </p:cNvCxnSpPr>
          <p:nvPr/>
        </p:nvCxnSpPr>
        <p:spPr>
          <a:xfrm>
            <a:off x="5199969" y="3067901"/>
            <a:ext cx="0" cy="65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" idx="2"/>
            <a:endCxn id="18" idx="0"/>
          </p:cNvCxnSpPr>
          <p:nvPr/>
        </p:nvCxnSpPr>
        <p:spPr>
          <a:xfrm>
            <a:off x="5199969" y="5935027"/>
            <a:ext cx="0" cy="24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965969" y="6177841"/>
            <a:ext cx="468000" cy="468000"/>
            <a:chOff x="4965969" y="5935028"/>
            <a:chExt cx="468000" cy="468000"/>
          </a:xfrm>
        </p:grpSpPr>
        <p:sp>
          <p:nvSpPr>
            <p:cNvPr id="18" name="Oval 17"/>
            <p:cNvSpPr/>
            <p:nvPr/>
          </p:nvSpPr>
          <p:spPr>
            <a:xfrm>
              <a:off x="4965969" y="5935028"/>
              <a:ext cx="468000" cy="46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9" name="Donut 18"/>
            <p:cNvSpPr/>
            <p:nvPr/>
          </p:nvSpPr>
          <p:spPr>
            <a:xfrm>
              <a:off x="4965969" y="5935028"/>
              <a:ext cx="468000" cy="468000"/>
            </a:xfrm>
            <a:prstGeom prst="donut">
              <a:avLst>
                <a:gd name="adj" fmla="val 9369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119969" y="5575027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Satzergebnis in Datenbank speichern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stCxn id="152" idx="2"/>
            <a:endCxn id="17" idx="0"/>
          </p:cNvCxnSpPr>
          <p:nvPr/>
        </p:nvCxnSpPr>
        <p:spPr>
          <a:xfrm>
            <a:off x="5199969" y="5279871"/>
            <a:ext cx="0" cy="29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1560" y="2224485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Herstellen </a:t>
            </a:r>
            <a:r>
              <a:rPr lang="de-DE" sz="1200" dirty="0" smtClean="0"/>
              <a:t>Connection zur </a:t>
            </a:r>
            <a:r>
              <a:rPr lang="de-DE" sz="1200" dirty="0" err="1" smtClean="0"/>
              <a:t>Pusher_App</a:t>
            </a:r>
            <a:endParaRPr lang="de-DE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229221" y="4825587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Information über den Channel-Event-</a:t>
            </a:r>
            <a:r>
              <a:rPr lang="de-DE" sz="1200" dirty="0" err="1" smtClean="0"/>
              <a:t>Listner</a:t>
            </a:r>
            <a:r>
              <a:rPr lang="de-DE" sz="1200" smtClean="0"/>
              <a:t> </a:t>
            </a:r>
            <a:r>
              <a:rPr lang="de-DE" sz="1200" smtClean="0"/>
              <a:t>senden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911560" y="4894584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Triggern von Information an Server über private Channel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571560" y="3023397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Angeben Event </a:t>
            </a:r>
            <a:r>
              <a:rPr lang="de-DE" sz="1200" dirty="0" smtClean="0"/>
              <a:t>&amp; </a:t>
            </a:r>
            <a:r>
              <a:rPr lang="de-DE" sz="1200" dirty="0" smtClean="0"/>
              <a:t>Channel</a:t>
            </a:r>
            <a:endParaRPr lang="de-DE" sz="1200" dirty="0"/>
          </a:p>
        </p:txBody>
      </p:sp>
      <p:sp>
        <p:nvSpPr>
          <p:cNvPr id="9" name="Diamond 8"/>
          <p:cNvSpPr/>
          <p:nvPr/>
        </p:nvSpPr>
        <p:spPr>
          <a:xfrm>
            <a:off x="4391560" y="3840714"/>
            <a:ext cx="2520000" cy="5400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Empfangen oder Senden?</a:t>
            </a:r>
            <a:endParaRPr lang="de-DE" sz="1200" dirty="0"/>
          </a:p>
        </p:txBody>
      </p:sp>
      <p:sp>
        <p:nvSpPr>
          <p:cNvPr id="10" name="Oval 9"/>
          <p:cNvSpPr/>
          <p:nvPr/>
        </p:nvSpPr>
        <p:spPr>
          <a:xfrm>
            <a:off x="5404222" y="1360431"/>
            <a:ext cx="494676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7" name="Straight Arrow Connector 6"/>
          <p:cNvCxnSpPr>
            <a:stCxn id="10" idx="4"/>
            <a:endCxn id="4" idx="0"/>
          </p:cNvCxnSpPr>
          <p:nvPr/>
        </p:nvCxnSpPr>
        <p:spPr>
          <a:xfrm>
            <a:off x="5651560" y="1825126"/>
            <a:ext cx="0" cy="39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5651560" y="2584485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5651560" y="3383397"/>
            <a:ext cx="14510" cy="45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5" idx="0"/>
          </p:cNvCxnSpPr>
          <p:nvPr/>
        </p:nvCxnSpPr>
        <p:spPr>
          <a:xfrm flipH="1">
            <a:off x="3309221" y="4380714"/>
            <a:ext cx="2342339" cy="44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>
          <a:xfrm>
            <a:off x="5651560" y="4380714"/>
            <a:ext cx="2340000" cy="51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>
            <a:off x="3309221" y="5185587"/>
            <a:ext cx="2329001" cy="76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9" idx="0"/>
          </p:cNvCxnSpPr>
          <p:nvPr/>
        </p:nvCxnSpPr>
        <p:spPr>
          <a:xfrm flipH="1">
            <a:off x="5651560" y="5254584"/>
            <a:ext cx="2340000" cy="6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11080" y="394274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Pushablauf</a:t>
            </a:r>
            <a:endParaRPr lang="en-US" sz="3200" b="1" dirty="0"/>
          </a:p>
        </p:txBody>
      </p:sp>
      <p:sp>
        <p:nvSpPr>
          <p:cNvPr id="18" name="Oval 17"/>
          <p:cNvSpPr/>
          <p:nvPr/>
        </p:nvSpPr>
        <p:spPr>
          <a:xfrm>
            <a:off x="5404222" y="59459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9" name="Donut 18"/>
          <p:cNvSpPr/>
          <p:nvPr/>
        </p:nvSpPr>
        <p:spPr>
          <a:xfrm>
            <a:off x="5417560" y="5947909"/>
            <a:ext cx="468000" cy="468000"/>
          </a:xfrm>
          <a:prstGeom prst="donut">
            <a:avLst>
              <a:gd name="adj" fmla="val 9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0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65609" y="4486277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9" name="Diamond 8"/>
          <p:cNvSpPr/>
          <p:nvPr/>
        </p:nvSpPr>
        <p:spPr>
          <a:xfrm>
            <a:off x="4063581" y="3431671"/>
            <a:ext cx="2520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" name="Oval 9"/>
          <p:cNvSpPr/>
          <p:nvPr/>
        </p:nvSpPr>
        <p:spPr>
          <a:xfrm>
            <a:off x="5323581" y="1741169"/>
            <a:ext cx="468000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3178" y="346244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Fileablauf</a:t>
            </a:r>
            <a:endParaRPr lang="en-US" sz="3200" b="1" dirty="0"/>
          </a:p>
        </p:txBody>
      </p:sp>
      <p:sp>
        <p:nvSpPr>
          <p:cNvPr id="8" name="Oval 7"/>
          <p:cNvSpPr/>
          <p:nvPr/>
        </p:nvSpPr>
        <p:spPr>
          <a:xfrm>
            <a:off x="5323581" y="568339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3" name="Donut 12"/>
          <p:cNvSpPr/>
          <p:nvPr/>
        </p:nvSpPr>
        <p:spPr>
          <a:xfrm>
            <a:off x="5323581" y="5683395"/>
            <a:ext cx="468000" cy="468000"/>
          </a:xfrm>
          <a:prstGeom prst="donut">
            <a:avLst>
              <a:gd name="adj" fmla="val 9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2381" y="3759327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in </a:t>
            </a:r>
            <a:r>
              <a:rPr lang="de-DE" sz="1200" dirty="0" smtClean="0"/>
              <a:t>Datenbank </a:t>
            </a:r>
            <a:r>
              <a:rPr lang="de-DE" sz="1200" dirty="0" smtClean="0"/>
              <a:t>speichern</a:t>
            </a:r>
            <a:endParaRPr lang="de-DE" sz="1200" dirty="0"/>
          </a:p>
        </p:txBody>
      </p:sp>
      <p:sp>
        <p:nvSpPr>
          <p:cNvPr id="5" name="Oval 4"/>
          <p:cNvSpPr/>
          <p:nvPr/>
        </p:nvSpPr>
        <p:spPr>
          <a:xfrm>
            <a:off x="4914614" y="1289008"/>
            <a:ext cx="468000" cy="464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672380" y="3204452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ym typeface="Wingdings"/>
              </a:rPr>
              <a:t>Zug berechnen 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cxnSp>
        <p:nvCxnSpPr>
          <p:cNvPr id="47" name="Straight Arrow Connector 46"/>
          <p:cNvCxnSpPr>
            <a:stCxn id="27" idx="2"/>
            <a:endCxn id="4" idx="0"/>
          </p:cNvCxnSpPr>
          <p:nvPr/>
        </p:nvCxnSpPr>
        <p:spPr>
          <a:xfrm>
            <a:off x="2752380" y="3564452"/>
            <a:ext cx="1" cy="1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3901952" y="2172693"/>
            <a:ext cx="2520000" cy="54000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Spielt Spieler1 </a:t>
            </a:r>
            <a:r>
              <a:rPr lang="de-DE" sz="1200" dirty="0" smtClean="0"/>
              <a:t>oder Spieler2?</a:t>
            </a:r>
            <a:endParaRPr lang="de-DE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672380" y="4314202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im Feld </a:t>
            </a:r>
            <a:r>
              <a:rPr lang="de-DE" sz="1200" dirty="0" smtClean="0"/>
              <a:t>anzeigen</a:t>
            </a:r>
            <a:endParaRPr lang="de-DE" sz="1200" dirty="0"/>
          </a:p>
        </p:txBody>
      </p:sp>
      <p:sp>
        <p:nvSpPr>
          <p:cNvPr id="90" name="Rounded Rectangle 89"/>
          <p:cNvSpPr/>
          <p:nvPr/>
        </p:nvSpPr>
        <p:spPr>
          <a:xfrm>
            <a:off x="1672380" y="4869076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weitergeben</a:t>
            </a:r>
            <a:endParaRPr lang="de-DE" sz="1200" dirty="0"/>
          </a:p>
        </p:txBody>
      </p:sp>
      <p:sp>
        <p:nvSpPr>
          <p:cNvPr id="116" name="Rounded Rectangle 115"/>
          <p:cNvSpPr/>
          <p:nvPr/>
        </p:nvSpPr>
        <p:spPr>
          <a:xfrm>
            <a:off x="6477688" y="3986511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in </a:t>
            </a:r>
            <a:r>
              <a:rPr lang="de-DE" sz="1200" dirty="0" smtClean="0"/>
              <a:t>Datenbank </a:t>
            </a:r>
            <a:r>
              <a:rPr lang="de-DE" sz="1200" dirty="0" smtClean="0"/>
              <a:t>speichern</a:t>
            </a:r>
            <a:endParaRPr lang="de-DE" sz="1200" dirty="0"/>
          </a:p>
        </p:txBody>
      </p:sp>
      <p:sp>
        <p:nvSpPr>
          <p:cNvPr id="117" name="Rounded Rectangle 116"/>
          <p:cNvSpPr/>
          <p:nvPr/>
        </p:nvSpPr>
        <p:spPr>
          <a:xfrm>
            <a:off x="6477688" y="4804566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Zug im Feld </a:t>
            </a:r>
            <a:r>
              <a:rPr lang="de-DE" sz="1200" dirty="0" smtClean="0"/>
              <a:t>anzeigen</a:t>
            </a:r>
            <a:endParaRPr lang="de-DE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6477688" y="3168455"/>
            <a:ext cx="2160000" cy="36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Message verarbeiten</a:t>
            </a:r>
            <a:endParaRPr lang="de-D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73178" y="346244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Zug </a:t>
            </a:r>
            <a:r>
              <a:rPr lang="en-US" sz="3200" b="1" dirty="0" err="1" smtClean="0"/>
              <a:t>spielen</a:t>
            </a:r>
            <a:endParaRPr lang="en-US" sz="3200" b="1" dirty="0"/>
          </a:p>
        </p:txBody>
      </p:sp>
      <p:cxnSp>
        <p:nvCxnSpPr>
          <p:cNvPr id="12" name="Straight Arrow Connector 11"/>
          <p:cNvCxnSpPr>
            <a:stCxn id="5" idx="4"/>
            <a:endCxn id="68" idx="0"/>
          </p:cNvCxnSpPr>
          <p:nvPr/>
        </p:nvCxnSpPr>
        <p:spPr>
          <a:xfrm>
            <a:off x="5148614" y="1753703"/>
            <a:ext cx="13338" cy="41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8" idx="2"/>
            <a:endCxn id="118" idx="0"/>
          </p:cNvCxnSpPr>
          <p:nvPr/>
        </p:nvCxnSpPr>
        <p:spPr>
          <a:xfrm>
            <a:off x="5161952" y="2712693"/>
            <a:ext cx="2395736" cy="45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0" idx="2"/>
            <a:endCxn id="24" idx="0"/>
          </p:cNvCxnSpPr>
          <p:nvPr/>
        </p:nvCxnSpPr>
        <p:spPr>
          <a:xfrm>
            <a:off x="2752380" y="5229076"/>
            <a:ext cx="2422910" cy="69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1" idx="2"/>
            <a:endCxn id="90" idx="0"/>
          </p:cNvCxnSpPr>
          <p:nvPr/>
        </p:nvCxnSpPr>
        <p:spPr>
          <a:xfrm>
            <a:off x="2752380" y="4674202"/>
            <a:ext cx="0" cy="19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81" idx="0"/>
          </p:cNvCxnSpPr>
          <p:nvPr/>
        </p:nvCxnSpPr>
        <p:spPr>
          <a:xfrm flipH="1">
            <a:off x="2752380" y="4119327"/>
            <a:ext cx="1" cy="1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8" idx="2"/>
            <a:endCxn id="27" idx="0"/>
          </p:cNvCxnSpPr>
          <p:nvPr/>
        </p:nvCxnSpPr>
        <p:spPr>
          <a:xfrm flipH="1">
            <a:off x="2752380" y="2712693"/>
            <a:ext cx="2409572" cy="49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57688" y="4346511"/>
            <a:ext cx="0" cy="45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57688" y="3528455"/>
            <a:ext cx="0" cy="45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7" idx="2"/>
            <a:endCxn id="23" idx="0"/>
          </p:cNvCxnSpPr>
          <p:nvPr/>
        </p:nvCxnSpPr>
        <p:spPr>
          <a:xfrm flipH="1">
            <a:off x="5175290" y="5164566"/>
            <a:ext cx="2382398" cy="7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41290" y="592329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4" name="Donut 23"/>
          <p:cNvSpPr/>
          <p:nvPr/>
        </p:nvSpPr>
        <p:spPr>
          <a:xfrm>
            <a:off x="4941290" y="5923296"/>
            <a:ext cx="468000" cy="468000"/>
          </a:xfrm>
          <a:prstGeom prst="donut">
            <a:avLst>
              <a:gd name="adj" fmla="val 9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96</Words>
  <Application>Microsoft Macintosh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Aktivitätsdiagramme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majken.pluegge@gmx.de</dc:creator>
  <cp:lastModifiedBy>majken.pluegge@gmx.de</cp:lastModifiedBy>
  <cp:revision>39</cp:revision>
  <dcterms:created xsi:type="dcterms:W3CDTF">2015-09-21T11:21:57Z</dcterms:created>
  <dcterms:modified xsi:type="dcterms:W3CDTF">2015-09-21T13:30:59Z</dcterms:modified>
</cp:coreProperties>
</file>