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3" r:id="rId3"/>
    <p:sldId id="261" r:id="rId4"/>
    <p:sldId id="264" r:id="rId5"/>
    <p:sldId id="266" r:id="rId6"/>
    <p:sldId id="273" r:id="rId7"/>
    <p:sldId id="267" r:id="rId8"/>
    <p:sldId id="268" r:id="rId9"/>
    <p:sldId id="27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4A4"/>
    <a:srgbClr val="E5F0FF"/>
    <a:srgbClr val="85B7FE"/>
    <a:srgbClr val="C6CEFF"/>
    <a:srgbClr val="0F6BAC"/>
    <a:srgbClr val="874F2D"/>
    <a:srgbClr val="4B8DCC"/>
    <a:srgbClr val="B8B8B8"/>
    <a:srgbClr val="C7C7C7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5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2A604-3B12-4541-92AB-8997FF50D523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80FA5-F3A5-4E5B-8FE7-D9A337FD8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91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49FD4-FADD-DF3F-9F2C-72B21B69F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6111E-D540-D494-1B36-A26976E12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850A4-ABD7-C976-B2BB-363983C1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202-BC83-406A-B097-E2BB2BC22E5A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7F67AE-6D5B-C6C7-8A7B-DE6B6EA4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D29272-EEB4-9AE7-EA73-13E444E0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3D6B-9D20-4919-845D-EA06D7871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87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43598-6296-D62F-979C-5267698F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446929-A2DA-B2B4-2BA0-5B864C53A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7EB822-4614-41F2-3AF9-0F7C52EC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202-BC83-406A-B097-E2BB2BC22E5A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41B767-B981-EC79-6FF9-FC03C3CB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6FC97C-E31F-75DC-2C04-D0B3ADFD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3D6B-9D20-4919-845D-EA06D7871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3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B5CE73-4478-F868-7264-0349A2E00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551B08-61D8-AC5F-010B-9CF8422AA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821EDB-984D-3104-D1BF-FF0EC868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202-BC83-406A-B097-E2BB2BC22E5A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A406CA-128B-D551-1743-10CFDE7D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38CBC4-C2BE-B8C1-3A84-76332B01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3D6B-9D20-4919-845D-EA06D7871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83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FF615-06F1-18F3-4422-DDD91FB4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A7585-2B20-0BF7-20CE-09582A0B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688188-0A57-28B2-3F77-5E3D357A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202-BC83-406A-B097-E2BB2BC22E5A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2EA1FD-FBBA-1E07-F396-82EFCB7A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E77579-ACE9-4291-B395-CB108A47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3D6B-9D20-4919-845D-EA06D7871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26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23FBA-9B90-F23C-E66D-E125DB78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0FA092-CEF4-075A-3F7F-A37AA072C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A31D71-05E5-B00A-26C2-9B07311C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202-BC83-406A-B097-E2BB2BC22E5A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EC1D15-7E96-427D-D659-80271166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0EDC6B-7EEE-86A3-C1ED-AB0B6DF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3D6B-9D20-4919-845D-EA06D7871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44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B8F08-7E1C-94A5-02D7-FC331BC2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85B19-958E-4BEE-E757-855C5D842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71FFE5-1D84-A94B-1FC4-9F93A6D84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5E236E-B42F-5001-7772-C8E63C83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202-BC83-406A-B097-E2BB2BC22E5A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8AC46B-406A-2304-3C51-35E6D3DE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3F0B53-F26F-7151-22B5-E04C3E95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3D6B-9D20-4919-845D-EA06D7871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35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A83F2-C485-F80E-A69A-1DC74132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7B2E7A-DCF3-DB12-CEEF-F2F4D60D9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7A204E-3C6A-C89D-091C-1BF9A6CCC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8A407E-0172-DCFE-9258-991D87880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F3A15A-9F14-17FC-5F26-7C3DCFBAD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17178F-0F08-9417-6D2D-74757AD3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202-BC83-406A-B097-E2BB2BC22E5A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06725C-E9D8-9F6B-5B3C-3DF773AD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3A69C5-42D4-FE8D-E15D-641CA338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3D6B-9D20-4919-845D-EA06D7871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8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761D0-9FB1-31DE-461F-330EA766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D928E0-1F4A-A2EE-DC1D-58F51EF7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202-BC83-406A-B097-E2BB2BC22E5A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05E091-63AF-AF1A-5631-40EC1623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24C7D1-EA29-75AE-B0A0-195C55D0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3D6B-9D20-4919-845D-EA06D7871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67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A7B207-7E59-EA59-EA2C-41ACD59E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202-BC83-406A-B097-E2BB2BC22E5A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DA0F56-4374-C34A-F38E-5F465AC7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D06D04-7581-8607-E218-44AFE6C7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3D6B-9D20-4919-845D-EA06D7871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25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7B209-2236-24FD-5B8D-51A5984B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A2DCDA-1018-0C2E-E481-CE69EC93D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B79AE5-F656-F165-6BBA-0031AADFA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B3C94E-6751-5A1B-742C-2C8FA72B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202-BC83-406A-B097-E2BB2BC22E5A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53F795-B6BD-7C9F-13B5-2081A14D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62A79-A433-A02D-7ABE-4734679B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3D6B-9D20-4919-845D-EA06D7871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07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FFEAD-03F5-BA1B-5FD1-0FC63A40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DB4E78-D37A-4F4D-A49A-18DCE1462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FE3B44-43B5-DEE4-E687-5E7B0EBA2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019968-9822-878E-121C-1CF49D5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202-BC83-406A-B097-E2BB2BC22E5A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62D7BC-89E0-C991-957D-9A8C18B8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7FD1B6-BE81-D97A-79EE-86E811B4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3D6B-9D20-4919-845D-EA06D7871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82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EE83C4-1D1F-488B-46E2-73EEC958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8A6222-7120-A9D9-4593-8DC462A2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4C5F76-4F30-2088-14BA-71AC5536F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D202-BC83-406A-B097-E2BB2BC22E5A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3EE9D6-27EB-0F59-AAE8-E96168543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9D4710-A3C9-F406-18D7-5421882FF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3D6B-9D20-4919-845D-EA06D7871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15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2.png"/><Relationship Id="rId21" Type="http://schemas.openxmlformats.org/officeDocument/2006/relationships/image" Target="../media/image30.sv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E8E6820-9295-B483-849E-B661C30A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D3D424C-E7C4-B965-2A6B-9B2575C30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11" y="1518744"/>
            <a:ext cx="8876219" cy="333602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87D2DF7-58B9-CB6D-64C2-419526F1638D}"/>
              </a:ext>
            </a:extLst>
          </p:cNvPr>
          <p:cNvSpPr txBox="1"/>
          <p:nvPr/>
        </p:nvSpPr>
        <p:spPr>
          <a:xfrm>
            <a:off x="6988961" y="3834668"/>
            <a:ext cx="357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ebas Neue" panose="020B0606020202050201" pitchFamily="34" charset="0"/>
              </a:rPr>
              <a:t>Desperte o poder dos seus dados!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4FB76FD-1FA4-CE22-54C0-FDE22673B7FF}"/>
              </a:ext>
            </a:extLst>
          </p:cNvPr>
          <p:cNvSpPr txBox="1"/>
          <p:nvPr/>
        </p:nvSpPr>
        <p:spPr>
          <a:xfrm>
            <a:off x="5632745" y="2160328"/>
            <a:ext cx="103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ebas Neue" panose="020B0606020202050201" pitchFamily="34" charset="0"/>
              </a:rPr>
              <a:t>Projeto:</a:t>
            </a:r>
          </a:p>
        </p:txBody>
      </p:sp>
      <p:sp>
        <p:nvSpPr>
          <p:cNvPr id="11" name="Retângulo: Único Canto Arredondado 10">
            <a:extLst>
              <a:ext uri="{FF2B5EF4-FFF2-40B4-BE49-F238E27FC236}">
                <a16:creationId xmlns:a16="http://schemas.microsoft.com/office/drawing/2014/main" id="{A11233D9-4BE4-856B-E1D4-39855381ACDE}"/>
              </a:ext>
            </a:extLst>
          </p:cNvPr>
          <p:cNvSpPr/>
          <p:nvPr/>
        </p:nvSpPr>
        <p:spPr>
          <a:xfrm>
            <a:off x="4636241" y="6282700"/>
            <a:ext cx="595985" cy="495300"/>
          </a:xfrm>
          <a:prstGeom prst="round1Rect">
            <a:avLst/>
          </a:prstGeom>
          <a:solidFill>
            <a:srgbClr val="0F6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Único Canto Arredondado 11">
            <a:extLst>
              <a:ext uri="{FF2B5EF4-FFF2-40B4-BE49-F238E27FC236}">
                <a16:creationId xmlns:a16="http://schemas.microsoft.com/office/drawing/2014/main" id="{83948202-2877-28EA-A949-04DE8F05ECC8}"/>
              </a:ext>
            </a:extLst>
          </p:cNvPr>
          <p:cNvSpPr/>
          <p:nvPr/>
        </p:nvSpPr>
        <p:spPr>
          <a:xfrm>
            <a:off x="5420481" y="6282700"/>
            <a:ext cx="595985" cy="495300"/>
          </a:xfrm>
          <a:prstGeom prst="round1Rect">
            <a:avLst/>
          </a:prstGeom>
          <a:solidFill>
            <a:srgbClr val="258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Único Canto Arredondado 12">
            <a:extLst>
              <a:ext uri="{FF2B5EF4-FFF2-40B4-BE49-F238E27FC236}">
                <a16:creationId xmlns:a16="http://schemas.microsoft.com/office/drawing/2014/main" id="{1E1C9F18-471E-BD19-7311-0CA4EF075623}"/>
              </a:ext>
            </a:extLst>
          </p:cNvPr>
          <p:cNvSpPr/>
          <p:nvPr/>
        </p:nvSpPr>
        <p:spPr>
          <a:xfrm>
            <a:off x="6204721" y="6293515"/>
            <a:ext cx="595985" cy="495300"/>
          </a:xfrm>
          <a:prstGeom prst="round1Rect">
            <a:avLst/>
          </a:prstGeom>
          <a:solidFill>
            <a:srgbClr val="85B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Único Canto Arredondado 13">
            <a:extLst>
              <a:ext uri="{FF2B5EF4-FFF2-40B4-BE49-F238E27FC236}">
                <a16:creationId xmlns:a16="http://schemas.microsoft.com/office/drawing/2014/main" id="{747A0F20-3E27-F24B-0C2C-9D77A99C2523}"/>
              </a:ext>
            </a:extLst>
          </p:cNvPr>
          <p:cNvSpPr/>
          <p:nvPr/>
        </p:nvSpPr>
        <p:spPr>
          <a:xfrm>
            <a:off x="6988961" y="6282700"/>
            <a:ext cx="595985" cy="495300"/>
          </a:xfrm>
          <a:prstGeom prst="round1Rect">
            <a:avLst/>
          </a:prstGeom>
          <a:solidFill>
            <a:srgbClr val="C6C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1609EAD5-8EB9-23FF-EB3F-0C9E32B107F5}"/>
              </a:ext>
            </a:extLst>
          </p:cNvPr>
          <p:cNvCxnSpPr>
            <a:cxnSpLocks/>
          </p:cNvCxnSpPr>
          <p:nvPr/>
        </p:nvCxnSpPr>
        <p:spPr>
          <a:xfrm>
            <a:off x="7075761" y="3836412"/>
            <a:ext cx="3350895" cy="0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3DC1736-D57B-981E-000D-E250ED4035AA}"/>
              </a:ext>
            </a:extLst>
          </p:cNvPr>
          <p:cNvCxnSpPr>
            <a:cxnSpLocks/>
          </p:cNvCxnSpPr>
          <p:nvPr/>
        </p:nvCxnSpPr>
        <p:spPr>
          <a:xfrm>
            <a:off x="5709285" y="2544811"/>
            <a:ext cx="874395" cy="0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75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D9A58BD-8191-4786-8793-9A1AEDB1B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639AB36-D34F-F9DD-4E69-D79FA3C6F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32" y="-1"/>
            <a:ext cx="2711735" cy="101917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8536025-3A7D-316E-43A8-C611DAD4473F}"/>
              </a:ext>
            </a:extLst>
          </p:cNvPr>
          <p:cNvSpPr txBox="1"/>
          <p:nvPr/>
        </p:nvSpPr>
        <p:spPr>
          <a:xfrm>
            <a:off x="2150912" y="4364194"/>
            <a:ext cx="7890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Tw Cen MT" panose="020B0602020104020603" pitchFamily="34" charset="0"/>
              </a:rPr>
              <a:t>O QUE FAZEMOS?</a:t>
            </a:r>
          </a:p>
        </p:txBody>
      </p:sp>
      <p:pic>
        <p:nvPicPr>
          <p:cNvPr id="10" name="Gráfico 9" descr="Perguntas">
            <a:extLst>
              <a:ext uri="{FF2B5EF4-FFF2-40B4-BE49-F238E27FC236}">
                <a16:creationId xmlns:a16="http://schemas.microsoft.com/office/drawing/2014/main" id="{CA1E919B-1845-232E-DBF5-30F7456D9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0132" y="1641644"/>
            <a:ext cx="2711735" cy="27117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F375C0F-9B5C-7DE6-CB57-78C47C07F6BB}"/>
              </a:ext>
            </a:extLst>
          </p:cNvPr>
          <p:cNvCxnSpPr/>
          <p:nvPr/>
        </p:nvCxnSpPr>
        <p:spPr>
          <a:xfrm>
            <a:off x="3943350" y="4364194"/>
            <a:ext cx="4410075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tângulo: Único Canto Arredondado 20">
            <a:extLst>
              <a:ext uri="{FF2B5EF4-FFF2-40B4-BE49-F238E27FC236}">
                <a16:creationId xmlns:a16="http://schemas.microsoft.com/office/drawing/2014/main" id="{5200388A-07DA-CDEE-8DEA-F6B20E6448E6}"/>
              </a:ext>
            </a:extLst>
          </p:cNvPr>
          <p:cNvSpPr/>
          <p:nvPr/>
        </p:nvSpPr>
        <p:spPr>
          <a:xfrm>
            <a:off x="4636241" y="6282700"/>
            <a:ext cx="595985" cy="495300"/>
          </a:xfrm>
          <a:prstGeom prst="round1Rect">
            <a:avLst/>
          </a:prstGeom>
          <a:solidFill>
            <a:srgbClr val="0F6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Único Canto Arredondado 21">
            <a:extLst>
              <a:ext uri="{FF2B5EF4-FFF2-40B4-BE49-F238E27FC236}">
                <a16:creationId xmlns:a16="http://schemas.microsoft.com/office/drawing/2014/main" id="{C7500C00-D5A3-9280-5BFC-1FDAF2C3391A}"/>
              </a:ext>
            </a:extLst>
          </p:cNvPr>
          <p:cNvSpPr/>
          <p:nvPr/>
        </p:nvSpPr>
        <p:spPr>
          <a:xfrm>
            <a:off x="5420481" y="6282700"/>
            <a:ext cx="595985" cy="495300"/>
          </a:xfrm>
          <a:prstGeom prst="round1Rect">
            <a:avLst/>
          </a:prstGeom>
          <a:solidFill>
            <a:srgbClr val="258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Único Canto Arredondado 22">
            <a:extLst>
              <a:ext uri="{FF2B5EF4-FFF2-40B4-BE49-F238E27FC236}">
                <a16:creationId xmlns:a16="http://schemas.microsoft.com/office/drawing/2014/main" id="{6EDEDD53-E895-1B91-6946-C7859992A36F}"/>
              </a:ext>
            </a:extLst>
          </p:cNvPr>
          <p:cNvSpPr/>
          <p:nvPr/>
        </p:nvSpPr>
        <p:spPr>
          <a:xfrm>
            <a:off x="6204721" y="6293515"/>
            <a:ext cx="595985" cy="495300"/>
          </a:xfrm>
          <a:prstGeom prst="round1Rect">
            <a:avLst/>
          </a:prstGeom>
          <a:solidFill>
            <a:srgbClr val="85B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Único Canto Arredondado 23">
            <a:extLst>
              <a:ext uri="{FF2B5EF4-FFF2-40B4-BE49-F238E27FC236}">
                <a16:creationId xmlns:a16="http://schemas.microsoft.com/office/drawing/2014/main" id="{6F05B60C-BF74-0003-A195-698401740FB0}"/>
              </a:ext>
            </a:extLst>
          </p:cNvPr>
          <p:cNvSpPr/>
          <p:nvPr/>
        </p:nvSpPr>
        <p:spPr>
          <a:xfrm>
            <a:off x="6988961" y="6282700"/>
            <a:ext cx="595985" cy="495300"/>
          </a:xfrm>
          <a:prstGeom prst="round1Rect">
            <a:avLst/>
          </a:prstGeom>
          <a:solidFill>
            <a:srgbClr val="C6C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731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D9A58BD-8191-4786-8793-9A1AEDB1B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639AB36-D34F-F9DD-4E69-D79FA3C6F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32" y="-1"/>
            <a:ext cx="2711735" cy="1019175"/>
          </a:xfrm>
          <a:prstGeom prst="rect">
            <a:avLst/>
          </a:prstGeom>
        </p:spPr>
      </p:pic>
      <p:pic>
        <p:nvPicPr>
          <p:cNvPr id="12" name="Gráfico 11" descr="Pesquisar">
            <a:extLst>
              <a:ext uri="{FF2B5EF4-FFF2-40B4-BE49-F238E27FC236}">
                <a16:creationId xmlns:a16="http://schemas.microsoft.com/office/drawing/2014/main" id="{B1D97775-883D-6638-A9F8-6FDADCCF9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8223" y="2092183"/>
            <a:ext cx="2371725" cy="23717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áfico 15" descr="Apresentação com gráfico de barras">
            <a:extLst>
              <a:ext uri="{FF2B5EF4-FFF2-40B4-BE49-F238E27FC236}">
                <a16:creationId xmlns:a16="http://schemas.microsoft.com/office/drawing/2014/main" id="{7821B11C-CE86-8881-9EEC-947D7F3BB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88961" y="1916517"/>
            <a:ext cx="2711735" cy="27117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45D829-4439-15FA-75E0-D8EFC5A9CCC7}"/>
              </a:ext>
            </a:extLst>
          </p:cNvPr>
          <p:cNvSpPr txBox="1"/>
          <p:nvPr/>
        </p:nvSpPr>
        <p:spPr>
          <a:xfrm>
            <a:off x="2769979" y="4463908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w Cen MT" panose="020B0602020104020603" pitchFamily="34" charset="0"/>
              </a:rPr>
              <a:t>ANÁLISE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39CAA88-8730-2EB2-D422-FF43ED518FEB}"/>
              </a:ext>
            </a:extLst>
          </p:cNvPr>
          <p:cNvSpPr txBox="1"/>
          <p:nvPr/>
        </p:nvSpPr>
        <p:spPr>
          <a:xfrm>
            <a:off x="7145876" y="4463908"/>
            <a:ext cx="23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w Cen MT" panose="020B0602020104020603" pitchFamily="34" charset="0"/>
              </a:rPr>
              <a:t>RESULTADO</a:t>
            </a:r>
          </a:p>
        </p:txBody>
      </p:sp>
      <p:pic>
        <p:nvPicPr>
          <p:cNvPr id="24" name="Gráfico 23" descr="Voltar DPE">
            <a:extLst>
              <a:ext uri="{FF2B5EF4-FFF2-40B4-BE49-F238E27FC236}">
                <a16:creationId xmlns:a16="http://schemas.microsoft.com/office/drawing/2014/main" id="{1D976908-2078-BEB0-78A7-6E40F2ADD1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9213" y="2605015"/>
            <a:ext cx="1333571" cy="13335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6323807D-4E3F-C17A-11FF-AF3315DF6A0D}"/>
              </a:ext>
            </a:extLst>
          </p:cNvPr>
          <p:cNvCxnSpPr>
            <a:cxnSpLocks/>
          </p:cNvCxnSpPr>
          <p:nvPr/>
        </p:nvCxnSpPr>
        <p:spPr>
          <a:xfrm>
            <a:off x="2465128" y="4463908"/>
            <a:ext cx="2371725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5FC54FD6-732D-10FA-E93C-82FAB564CF71}"/>
              </a:ext>
            </a:extLst>
          </p:cNvPr>
          <p:cNvCxnSpPr>
            <a:cxnSpLocks/>
          </p:cNvCxnSpPr>
          <p:nvPr/>
        </p:nvCxnSpPr>
        <p:spPr>
          <a:xfrm>
            <a:off x="7158963" y="4463908"/>
            <a:ext cx="2371725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tângulo: Único Canto Arredondado 33">
            <a:extLst>
              <a:ext uri="{FF2B5EF4-FFF2-40B4-BE49-F238E27FC236}">
                <a16:creationId xmlns:a16="http://schemas.microsoft.com/office/drawing/2014/main" id="{F671F559-BB24-0C7C-C600-403E83E9E557}"/>
              </a:ext>
            </a:extLst>
          </p:cNvPr>
          <p:cNvSpPr/>
          <p:nvPr/>
        </p:nvSpPr>
        <p:spPr>
          <a:xfrm>
            <a:off x="4636241" y="6282700"/>
            <a:ext cx="595985" cy="495300"/>
          </a:xfrm>
          <a:prstGeom prst="round1Rect">
            <a:avLst/>
          </a:prstGeom>
          <a:solidFill>
            <a:srgbClr val="0F6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Único Canto Arredondado 34">
            <a:extLst>
              <a:ext uri="{FF2B5EF4-FFF2-40B4-BE49-F238E27FC236}">
                <a16:creationId xmlns:a16="http://schemas.microsoft.com/office/drawing/2014/main" id="{32890E60-6D3D-0308-7DC3-79F057A99398}"/>
              </a:ext>
            </a:extLst>
          </p:cNvPr>
          <p:cNvSpPr/>
          <p:nvPr/>
        </p:nvSpPr>
        <p:spPr>
          <a:xfrm>
            <a:off x="5420481" y="6282700"/>
            <a:ext cx="595985" cy="495300"/>
          </a:xfrm>
          <a:prstGeom prst="round1Rect">
            <a:avLst/>
          </a:prstGeom>
          <a:solidFill>
            <a:srgbClr val="258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Único Canto Arredondado 35">
            <a:extLst>
              <a:ext uri="{FF2B5EF4-FFF2-40B4-BE49-F238E27FC236}">
                <a16:creationId xmlns:a16="http://schemas.microsoft.com/office/drawing/2014/main" id="{8E3FB6AE-36D9-7D69-9604-F2DCA8CDEFD9}"/>
              </a:ext>
            </a:extLst>
          </p:cNvPr>
          <p:cNvSpPr/>
          <p:nvPr/>
        </p:nvSpPr>
        <p:spPr>
          <a:xfrm>
            <a:off x="6204721" y="6293515"/>
            <a:ext cx="595985" cy="495300"/>
          </a:xfrm>
          <a:prstGeom prst="round1Rect">
            <a:avLst/>
          </a:prstGeom>
          <a:solidFill>
            <a:srgbClr val="85B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Único Canto Arredondado 36">
            <a:extLst>
              <a:ext uri="{FF2B5EF4-FFF2-40B4-BE49-F238E27FC236}">
                <a16:creationId xmlns:a16="http://schemas.microsoft.com/office/drawing/2014/main" id="{8C02461C-3DFF-87EC-FBFF-35581C2E9702}"/>
              </a:ext>
            </a:extLst>
          </p:cNvPr>
          <p:cNvSpPr/>
          <p:nvPr/>
        </p:nvSpPr>
        <p:spPr>
          <a:xfrm>
            <a:off x="6988961" y="6282700"/>
            <a:ext cx="595985" cy="495300"/>
          </a:xfrm>
          <a:prstGeom prst="round1Rect">
            <a:avLst/>
          </a:prstGeom>
          <a:solidFill>
            <a:srgbClr val="C6C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64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D9A58BD-8191-4786-8793-9A1AEDB1B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639AB36-D34F-F9DD-4E69-D79FA3C6F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32" y="-1"/>
            <a:ext cx="2711735" cy="101917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E3585BC-3C11-F7EF-B361-66456FE85FC4}"/>
              </a:ext>
            </a:extLst>
          </p:cNvPr>
          <p:cNvSpPr txBox="1"/>
          <p:nvPr/>
        </p:nvSpPr>
        <p:spPr>
          <a:xfrm>
            <a:off x="3573353" y="4439750"/>
            <a:ext cx="5524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latin typeface="Tw Cen MT" panose="020B0602020104020603" pitchFamily="34" charset="0"/>
              </a:rPr>
              <a:t>CONTEXTUALIZANDO</a:t>
            </a:r>
            <a:r>
              <a:rPr lang="pt-BR" sz="4000" dirty="0">
                <a:latin typeface="Tw Cen MT" panose="020B0602020104020603" pitchFamily="34" charset="0"/>
              </a:rPr>
              <a:t>...</a:t>
            </a:r>
          </a:p>
        </p:txBody>
      </p:sp>
      <p:pic>
        <p:nvPicPr>
          <p:cNvPr id="12" name="Gráfico 11" descr="Rede">
            <a:extLst>
              <a:ext uri="{FF2B5EF4-FFF2-40B4-BE49-F238E27FC236}">
                <a16:creationId xmlns:a16="http://schemas.microsoft.com/office/drawing/2014/main" id="{E97E8282-9C3C-6131-EBCC-010C8BA10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0665" y="1648809"/>
            <a:ext cx="2650668" cy="26506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442184-A8B7-7AA1-0B55-729AD984C7A6}"/>
              </a:ext>
            </a:extLst>
          </p:cNvPr>
          <p:cNvCxnSpPr>
            <a:cxnSpLocks/>
          </p:cNvCxnSpPr>
          <p:nvPr/>
        </p:nvCxnSpPr>
        <p:spPr>
          <a:xfrm>
            <a:off x="3162300" y="4299477"/>
            <a:ext cx="5859122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tângulo: Único Canto Arredondado 18">
            <a:extLst>
              <a:ext uri="{FF2B5EF4-FFF2-40B4-BE49-F238E27FC236}">
                <a16:creationId xmlns:a16="http://schemas.microsoft.com/office/drawing/2014/main" id="{5B0484C9-69C3-E556-71F1-666AD5BEC94D}"/>
              </a:ext>
            </a:extLst>
          </p:cNvPr>
          <p:cNvSpPr/>
          <p:nvPr/>
        </p:nvSpPr>
        <p:spPr>
          <a:xfrm>
            <a:off x="4636241" y="6282700"/>
            <a:ext cx="595985" cy="495300"/>
          </a:xfrm>
          <a:prstGeom prst="round1Rect">
            <a:avLst/>
          </a:prstGeom>
          <a:solidFill>
            <a:srgbClr val="0F6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Único Canto Arredondado 19">
            <a:extLst>
              <a:ext uri="{FF2B5EF4-FFF2-40B4-BE49-F238E27FC236}">
                <a16:creationId xmlns:a16="http://schemas.microsoft.com/office/drawing/2014/main" id="{AC901491-02A8-C906-408A-B7F151DCB140}"/>
              </a:ext>
            </a:extLst>
          </p:cNvPr>
          <p:cNvSpPr/>
          <p:nvPr/>
        </p:nvSpPr>
        <p:spPr>
          <a:xfrm>
            <a:off x="5420481" y="6282700"/>
            <a:ext cx="595985" cy="495300"/>
          </a:xfrm>
          <a:prstGeom prst="round1Rect">
            <a:avLst/>
          </a:prstGeom>
          <a:solidFill>
            <a:srgbClr val="258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Único Canto Arredondado 20">
            <a:extLst>
              <a:ext uri="{FF2B5EF4-FFF2-40B4-BE49-F238E27FC236}">
                <a16:creationId xmlns:a16="http://schemas.microsoft.com/office/drawing/2014/main" id="{91E68DCF-CA63-1307-EBED-B539C3931AFA}"/>
              </a:ext>
            </a:extLst>
          </p:cNvPr>
          <p:cNvSpPr/>
          <p:nvPr/>
        </p:nvSpPr>
        <p:spPr>
          <a:xfrm>
            <a:off x="6204721" y="6293515"/>
            <a:ext cx="595985" cy="495300"/>
          </a:xfrm>
          <a:prstGeom prst="round1Rect">
            <a:avLst/>
          </a:prstGeom>
          <a:solidFill>
            <a:srgbClr val="85B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Único Canto Arredondado 21">
            <a:extLst>
              <a:ext uri="{FF2B5EF4-FFF2-40B4-BE49-F238E27FC236}">
                <a16:creationId xmlns:a16="http://schemas.microsoft.com/office/drawing/2014/main" id="{68E31B4B-43A8-9DB4-D445-413183C43405}"/>
              </a:ext>
            </a:extLst>
          </p:cNvPr>
          <p:cNvSpPr/>
          <p:nvPr/>
        </p:nvSpPr>
        <p:spPr>
          <a:xfrm>
            <a:off x="6988961" y="6282700"/>
            <a:ext cx="595985" cy="495300"/>
          </a:xfrm>
          <a:prstGeom prst="round1Rect">
            <a:avLst/>
          </a:prstGeom>
          <a:solidFill>
            <a:srgbClr val="C6C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48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D9A58BD-8191-4786-8793-9A1AEDB1B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639AB36-D34F-F9DD-4E69-D79FA3C6F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32" y="-1"/>
            <a:ext cx="2711735" cy="1019175"/>
          </a:xfrm>
          <a:prstGeom prst="rect">
            <a:avLst/>
          </a:prstGeom>
        </p:spPr>
      </p:pic>
      <p:pic>
        <p:nvPicPr>
          <p:cNvPr id="9" name="Gráfico 8" descr="Loja">
            <a:extLst>
              <a:ext uri="{FF2B5EF4-FFF2-40B4-BE49-F238E27FC236}">
                <a16:creationId xmlns:a16="http://schemas.microsoft.com/office/drawing/2014/main" id="{16AC447D-9AAA-AA06-6AD3-875248A90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056" y="2438850"/>
            <a:ext cx="2020753" cy="20207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USA Waving Flag PNG Image | American flag art, American flag drawing,  American flag wallpaper">
            <a:extLst>
              <a:ext uri="{FF2B5EF4-FFF2-40B4-BE49-F238E27FC236}">
                <a16:creationId xmlns:a16="http://schemas.microsoft.com/office/drawing/2014/main" id="{FE7C0B12-D75A-75D7-397C-1054C6143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257" y="2048054"/>
            <a:ext cx="733395" cy="78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5B6973-590B-9B42-C34F-4484453701A1}"/>
              </a:ext>
            </a:extLst>
          </p:cNvPr>
          <p:cNvSpPr txBox="1"/>
          <p:nvPr/>
        </p:nvSpPr>
        <p:spPr>
          <a:xfrm>
            <a:off x="1059357" y="4390599"/>
            <a:ext cx="12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w Cen MT" panose="020B0602020104020603" pitchFamily="34" charset="0"/>
              </a:rPr>
              <a:t>1920</a:t>
            </a:r>
          </a:p>
        </p:txBody>
      </p:sp>
      <p:pic>
        <p:nvPicPr>
          <p:cNvPr id="18" name="Gráfico 17" descr="Ampulheta">
            <a:extLst>
              <a:ext uri="{FF2B5EF4-FFF2-40B4-BE49-F238E27FC236}">
                <a16:creationId xmlns:a16="http://schemas.microsoft.com/office/drawing/2014/main" id="{3261F2AC-0BD7-61B6-647E-5A0FCCFC82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192351" y="4058584"/>
            <a:ext cx="458718" cy="458718"/>
          </a:xfrm>
          <a:prstGeom prst="rect">
            <a:avLst/>
          </a:prstGeom>
        </p:spPr>
      </p:pic>
      <p:pic>
        <p:nvPicPr>
          <p:cNvPr id="21" name="Gráfico 20" descr="Ampulheta">
            <a:extLst>
              <a:ext uri="{FF2B5EF4-FFF2-40B4-BE49-F238E27FC236}">
                <a16:creationId xmlns:a16="http://schemas.microsoft.com/office/drawing/2014/main" id="{DF94377F-4228-532F-9083-07904D5906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40931" y="4058584"/>
            <a:ext cx="458718" cy="458718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5020F75A-93D4-FCE2-D744-62F8C2366B72}"/>
              </a:ext>
            </a:extLst>
          </p:cNvPr>
          <p:cNvCxnSpPr/>
          <p:nvPr/>
        </p:nvCxnSpPr>
        <p:spPr>
          <a:xfrm>
            <a:off x="723900" y="4287943"/>
            <a:ext cx="1064895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2762A25-512D-1968-97C6-BCA8BA502C4C}"/>
              </a:ext>
            </a:extLst>
          </p:cNvPr>
          <p:cNvSpPr txBox="1"/>
          <p:nvPr/>
        </p:nvSpPr>
        <p:spPr>
          <a:xfrm>
            <a:off x="9928466" y="4390599"/>
            <a:ext cx="12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w Cen MT" panose="020B0602020104020603" pitchFamily="34" charset="0"/>
              </a:rPr>
              <a:t>2022</a:t>
            </a:r>
          </a:p>
        </p:txBody>
      </p:sp>
      <p:pic>
        <p:nvPicPr>
          <p:cNvPr id="1032" name="Imagem 1031">
            <a:extLst>
              <a:ext uri="{FF2B5EF4-FFF2-40B4-BE49-F238E27FC236}">
                <a16:creationId xmlns:a16="http://schemas.microsoft.com/office/drawing/2014/main" id="{0765E020-F6A7-EA2D-BDF5-35273FA921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876" y="2515186"/>
            <a:ext cx="1648242" cy="1648242"/>
          </a:xfrm>
          <a:prstGeom prst="rect">
            <a:avLst/>
          </a:prstGeom>
        </p:spPr>
      </p:pic>
      <p:sp>
        <p:nvSpPr>
          <p:cNvPr id="1035" name="CaixaDeTexto 1034">
            <a:extLst>
              <a:ext uri="{FF2B5EF4-FFF2-40B4-BE49-F238E27FC236}">
                <a16:creationId xmlns:a16="http://schemas.microsoft.com/office/drawing/2014/main" id="{6ABEB6FB-C768-B6E6-8916-0F229A92B8E3}"/>
              </a:ext>
            </a:extLst>
          </p:cNvPr>
          <p:cNvSpPr txBox="1"/>
          <p:nvPr/>
        </p:nvSpPr>
        <p:spPr>
          <a:xfrm>
            <a:off x="5379014" y="168123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+R$554 Bilhões</a:t>
            </a:r>
          </a:p>
        </p:txBody>
      </p:sp>
      <p:pic>
        <p:nvPicPr>
          <p:cNvPr id="1041" name="Gráfico 1040" descr="Gráfico de barras com tendência descendente">
            <a:extLst>
              <a:ext uri="{FF2B5EF4-FFF2-40B4-BE49-F238E27FC236}">
                <a16:creationId xmlns:a16="http://schemas.microsoft.com/office/drawing/2014/main" id="{CF1ABE3D-4CEF-B7FE-BB0C-82719817AE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06825" y="2754628"/>
            <a:ext cx="1635971" cy="16359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3" name="Gráfico 1042" descr="Seta circular">
            <a:extLst>
              <a:ext uri="{FF2B5EF4-FFF2-40B4-BE49-F238E27FC236}">
                <a16:creationId xmlns:a16="http://schemas.microsoft.com/office/drawing/2014/main" id="{C37A4C74-9C2E-B144-7F58-5BC531FD6F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16990" y="2661616"/>
            <a:ext cx="525806" cy="5258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5" name="Gráfico 1044" descr="Dólar">
            <a:extLst>
              <a:ext uri="{FF2B5EF4-FFF2-40B4-BE49-F238E27FC236}">
                <a16:creationId xmlns:a16="http://schemas.microsoft.com/office/drawing/2014/main" id="{7B967210-4A04-6C7C-5962-9B751FA016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59639" y="2529290"/>
            <a:ext cx="400181" cy="4001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4" name="Gráfico 1023" descr="Usuários">
            <a:extLst>
              <a:ext uri="{FF2B5EF4-FFF2-40B4-BE49-F238E27FC236}">
                <a16:creationId xmlns:a16="http://schemas.microsoft.com/office/drawing/2014/main" id="{B26FF627-1676-F770-8245-3D827D9169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27870" y="2825532"/>
            <a:ext cx="1736254" cy="17362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Gráfico 29" descr="Carrinho de compras">
            <a:extLst>
              <a:ext uri="{FF2B5EF4-FFF2-40B4-BE49-F238E27FC236}">
                <a16:creationId xmlns:a16="http://schemas.microsoft.com/office/drawing/2014/main" id="{7D41A1E7-4194-19F0-D9CB-394D0137E13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58394" y="2143184"/>
            <a:ext cx="682348" cy="682348"/>
          </a:xfrm>
          <a:prstGeom prst="rect">
            <a:avLst/>
          </a:prstGeom>
        </p:spPr>
      </p:pic>
      <p:pic>
        <p:nvPicPr>
          <p:cNvPr id="1034" name="Gráfico 1033" descr="Cesto de compras">
            <a:extLst>
              <a:ext uri="{FF2B5EF4-FFF2-40B4-BE49-F238E27FC236}">
                <a16:creationId xmlns:a16="http://schemas.microsoft.com/office/drawing/2014/main" id="{D6AC2D4A-9D49-E2AC-56AB-F6F03E69E23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20446921">
            <a:off x="5346830" y="2231700"/>
            <a:ext cx="391289" cy="391289"/>
          </a:xfrm>
          <a:prstGeom prst="rect">
            <a:avLst/>
          </a:prstGeom>
        </p:spPr>
      </p:pic>
      <p:pic>
        <p:nvPicPr>
          <p:cNvPr id="1037" name="Gráfico 1036" descr="Moedas">
            <a:extLst>
              <a:ext uri="{FF2B5EF4-FFF2-40B4-BE49-F238E27FC236}">
                <a16:creationId xmlns:a16="http://schemas.microsoft.com/office/drawing/2014/main" id="{60BBFEFF-6F36-B91D-EB1D-BF1C1542862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07519" y="2348134"/>
            <a:ext cx="275606" cy="275606"/>
          </a:xfrm>
          <a:prstGeom prst="rect">
            <a:avLst/>
          </a:prstGeom>
        </p:spPr>
      </p:pic>
      <p:pic>
        <p:nvPicPr>
          <p:cNvPr id="1039" name="Gráfico 1038" descr="Dinheiro">
            <a:extLst>
              <a:ext uri="{FF2B5EF4-FFF2-40B4-BE49-F238E27FC236}">
                <a16:creationId xmlns:a16="http://schemas.microsoft.com/office/drawing/2014/main" id="{D56BE9CC-62AB-C300-23A5-8C6421D7799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628319" y="2190267"/>
            <a:ext cx="248583" cy="248583"/>
          </a:xfrm>
          <a:prstGeom prst="rect">
            <a:avLst/>
          </a:prstGeom>
        </p:spPr>
      </p:pic>
      <p:sp>
        <p:nvSpPr>
          <p:cNvPr id="1046" name="CaixaDeTexto 1045">
            <a:extLst>
              <a:ext uri="{FF2B5EF4-FFF2-40B4-BE49-F238E27FC236}">
                <a16:creationId xmlns:a16="http://schemas.microsoft.com/office/drawing/2014/main" id="{F5E9494F-CA31-8234-C969-4A2650FA50AD}"/>
              </a:ext>
            </a:extLst>
          </p:cNvPr>
          <p:cNvSpPr txBox="1"/>
          <p:nvPr/>
        </p:nvSpPr>
        <p:spPr>
          <a:xfrm>
            <a:off x="5495193" y="4392189"/>
            <a:ext cx="12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w Cen MT" panose="020B0602020104020603" pitchFamily="34" charset="0"/>
              </a:rPr>
              <a:t>2020</a:t>
            </a:r>
          </a:p>
        </p:txBody>
      </p:sp>
      <p:pic>
        <p:nvPicPr>
          <p:cNvPr id="1048" name="Gráfico 1047" descr="Símbolo radioativo">
            <a:extLst>
              <a:ext uri="{FF2B5EF4-FFF2-40B4-BE49-F238E27FC236}">
                <a16:creationId xmlns:a16="http://schemas.microsoft.com/office/drawing/2014/main" id="{B1442C55-FB6F-ACC4-1DF1-0A74823F8CE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32060" y="2032757"/>
            <a:ext cx="457200" cy="457200"/>
          </a:xfrm>
          <a:prstGeom prst="rect">
            <a:avLst/>
          </a:prstGeom>
          <a:effectLst/>
        </p:spPr>
      </p:pic>
      <p:pic>
        <p:nvPicPr>
          <p:cNvPr id="1050" name="Gráfico 1049" descr="Ladrão">
            <a:extLst>
              <a:ext uri="{FF2B5EF4-FFF2-40B4-BE49-F238E27FC236}">
                <a16:creationId xmlns:a16="http://schemas.microsoft.com/office/drawing/2014/main" id="{C2B0AEAD-D349-AA41-2DF1-ACD8C785367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454437" y="2070736"/>
            <a:ext cx="682348" cy="6823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1" name="Retângulo: Único Canto Arredondado 1050">
            <a:extLst>
              <a:ext uri="{FF2B5EF4-FFF2-40B4-BE49-F238E27FC236}">
                <a16:creationId xmlns:a16="http://schemas.microsoft.com/office/drawing/2014/main" id="{9A50817B-BE44-91F2-9F2B-A083882EA614}"/>
              </a:ext>
            </a:extLst>
          </p:cNvPr>
          <p:cNvSpPr/>
          <p:nvPr/>
        </p:nvSpPr>
        <p:spPr>
          <a:xfrm>
            <a:off x="4636241" y="6282700"/>
            <a:ext cx="595985" cy="495300"/>
          </a:xfrm>
          <a:prstGeom prst="round1Rect">
            <a:avLst/>
          </a:prstGeom>
          <a:solidFill>
            <a:srgbClr val="0F6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2" name="Retângulo: Único Canto Arredondado 1051">
            <a:extLst>
              <a:ext uri="{FF2B5EF4-FFF2-40B4-BE49-F238E27FC236}">
                <a16:creationId xmlns:a16="http://schemas.microsoft.com/office/drawing/2014/main" id="{BBFB1B10-32A1-5FCE-9869-5B7B65C2F60D}"/>
              </a:ext>
            </a:extLst>
          </p:cNvPr>
          <p:cNvSpPr/>
          <p:nvPr/>
        </p:nvSpPr>
        <p:spPr>
          <a:xfrm>
            <a:off x="5420481" y="6282700"/>
            <a:ext cx="595985" cy="495300"/>
          </a:xfrm>
          <a:prstGeom prst="round1Rect">
            <a:avLst/>
          </a:prstGeom>
          <a:solidFill>
            <a:srgbClr val="258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3" name="Retângulo: Único Canto Arredondado 1052">
            <a:extLst>
              <a:ext uri="{FF2B5EF4-FFF2-40B4-BE49-F238E27FC236}">
                <a16:creationId xmlns:a16="http://schemas.microsoft.com/office/drawing/2014/main" id="{16B3CF15-C1C9-D49E-9E0D-B06C2DA891FB}"/>
              </a:ext>
            </a:extLst>
          </p:cNvPr>
          <p:cNvSpPr/>
          <p:nvPr/>
        </p:nvSpPr>
        <p:spPr>
          <a:xfrm>
            <a:off x="6204721" y="6293515"/>
            <a:ext cx="595985" cy="495300"/>
          </a:xfrm>
          <a:prstGeom prst="round1Rect">
            <a:avLst/>
          </a:prstGeom>
          <a:solidFill>
            <a:srgbClr val="85B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4" name="Retângulo: Único Canto Arredondado 1053">
            <a:extLst>
              <a:ext uri="{FF2B5EF4-FFF2-40B4-BE49-F238E27FC236}">
                <a16:creationId xmlns:a16="http://schemas.microsoft.com/office/drawing/2014/main" id="{46F31F8B-F4C4-52A6-684F-2DB977028BEF}"/>
              </a:ext>
            </a:extLst>
          </p:cNvPr>
          <p:cNvSpPr/>
          <p:nvPr/>
        </p:nvSpPr>
        <p:spPr>
          <a:xfrm>
            <a:off x="6988961" y="6282700"/>
            <a:ext cx="595985" cy="495300"/>
          </a:xfrm>
          <a:prstGeom prst="round1Rect">
            <a:avLst/>
          </a:prstGeom>
          <a:solidFill>
            <a:srgbClr val="C6C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0BB504-99C0-ED47-0CC4-0C5F93A6EC86}"/>
              </a:ext>
            </a:extLst>
          </p:cNvPr>
          <p:cNvSpPr txBox="1"/>
          <p:nvPr/>
        </p:nvSpPr>
        <p:spPr>
          <a:xfrm>
            <a:off x="5331286" y="4976140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w Cen MT" panose="020B0602020104020603" pitchFamily="34" charset="0"/>
              </a:rPr>
              <a:t>+90.000 Lojas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6D17D2-EC59-9AC1-A332-44CECF21D359}"/>
              </a:ext>
            </a:extLst>
          </p:cNvPr>
          <p:cNvSpPr txBox="1"/>
          <p:nvPr/>
        </p:nvSpPr>
        <p:spPr>
          <a:xfrm>
            <a:off x="9730521" y="167643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Tw Cen MT" panose="020B0602020104020603" pitchFamily="34" charset="0"/>
              </a:rPr>
              <a:t>-R$10 Bilhões</a:t>
            </a:r>
          </a:p>
        </p:txBody>
      </p:sp>
    </p:spTree>
    <p:extLst>
      <p:ext uri="{BB962C8B-B14F-4D97-AF65-F5344CB8AC3E}">
        <p14:creationId xmlns:p14="http://schemas.microsoft.com/office/powerpoint/2010/main" val="703562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D9A58BD-8191-4786-8793-9A1AEDB1B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639AB36-D34F-F9DD-4E69-D79FA3C6F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32" y="-1"/>
            <a:ext cx="2711735" cy="1019175"/>
          </a:xfrm>
          <a:prstGeom prst="rect">
            <a:avLst/>
          </a:prstGeom>
        </p:spPr>
      </p:pic>
      <p:sp>
        <p:nvSpPr>
          <p:cNvPr id="19" name="Retângulo: Único Canto Arredondado 18">
            <a:extLst>
              <a:ext uri="{FF2B5EF4-FFF2-40B4-BE49-F238E27FC236}">
                <a16:creationId xmlns:a16="http://schemas.microsoft.com/office/drawing/2014/main" id="{5B0484C9-69C3-E556-71F1-666AD5BEC94D}"/>
              </a:ext>
            </a:extLst>
          </p:cNvPr>
          <p:cNvSpPr/>
          <p:nvPr/>
        </p:nvSpPr>
        <p:spPr>
          <a:xfrm>
            <a:off x="4636241" y="6282700"/>
            <a:ext cx="595985" cy="495300"/>
          </a:xfrm>
          <a:prstGeom prst="round1Rect">
            <a:avLst/>
          </a:prstGeom>
          <a:solidFill>
            <a:srgbClr val="0F6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Único Canto Arredondado 19">
            <a:extLst>
              <a:ext uri="{FF2B5EF4-FFF2-40B4-BE49-F238E27FC236}">
                <a16:creationId xmlns:a16="http://schemas.microsoft.com/office/drawing/2014/main" id="{AC901491-02A8-C906-408A-B7F151DCB140}"/>
              </a:ext>
            </a:extLst>
          </p:cNvPr>
          <p:cNvSpPr/>
          <p:nvPr/>
        </p:nvSpPr>
        <p:spPr>
          <a:xfrm>
            <a:off x="5420481" y="6282700"/>
            <a:ext cx="595985" cy="495300"/>
          </a:xfrm>
          <a:prstGeom prst="round1Rect">
            <a:avLst/>
          </a:prstGeom>
          <a:solidFill>
            <a:srgbClr val="258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Único Canto Arredondado 20">
            <a:extLst>
              <a:ext uri="{FF2B5EF4-FFF2-40B4-BE49-F238E27FC236}">
                <a16:creationId xmlns:a16="http://schemas.microsoft.com/office/drawing/2014/main" id="{91E68DCF-CA63-1307-EBED-B539C3931AFA}"/>
              </a:ext>
            </a:extLst>
          </p:cNvPr>
          <p:cNvSpPr/>
          <p:nvPr/>
        </p:nvSpPr>
        <p:spPr>
          <a:xfrm>
            <a:off x="6204721" y="6293515"/>
            <a:ext cx="595985" cy="495300"/>
          </a:xfrm>
          <a:prstGeom prst="round1Rect">
            <a:avLst/>
          </a:prstGeom>
          <a:solidFill>
            <a:srgbClr val="85B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Único Canto Arredondado 21">
            <a:extLst>
              <a:ext uri="{FF2B5EF4-FFF2-40B4-BE49-F238E27FC236}">
                <a16:creationId xmlns:a16="http://schemas.microsoft.com/office/drawing/2014/main" id="{68E31B4B-43A8-9DB4-D445-413183C43405}"/>
              </a:ext>
            </a:extLst>
          </p:cNvPr>
          <p:cNvSpPr/>
          <p:nvPr/>
        </p:nvSpPr>
        <p:spPr>
          <a:xfrm>
            <a:off x="6988961" y="6282700"/>
            <a:ext cx="595985" cy="495300"/>
          </a:xfrm>
          <a:prstGeom prst="round1Rect">
            <a:avLst/>
          </a:prstGeom>
          <a:solidFill>
            <a:srgbClr val="C6C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Locacao de geladeira">
            <a:extLst>
              <a:ext uri="{FF2B5EF4-FFF2-40B4-BE49-F238E27FC236}">
                <a16:creationId xmlns:a16="http://schemas.microsoft.com/office/drawing/2014/main" id="{830D5EB5-000B-7BA0-12CE-299A32A84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609" y="1290798"/>
            <a:ext cx="6408780" cy="4276404"/>
          </a:xfrm>
          <a:prstGeom prst="rect">
            <a:avLst/>
          </a:prstGeom>
          <a:noFill/>
          <a:ln w="28575">
            <a:solidFill>
              <a:srgbClr val="1A64A4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154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D9A58BD-8191-4786-8793-9A1AEDB1B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639AB36-D34F-F9DD-4E69-D79FA3C6F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40" y="-1"/>
            <a:ext cx="2711735" cy="10191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E7FBE41-A19A-C3DE-02BC-0FB24BC55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1" y="1299803"/>
            <a:ext cx="9145276" cy="5144218"/>
          </a:xfrm>
          <a:prstGeom prst="rect">
            <a:avLst/>
          </a:prstGeom>
          <a:ln w="28575">
            <a:solidFill>
              <a:srgbClr val="0F6BAC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14" name="Retângulo: Único Canto Arredondado 13">
            <a:extLst>
              <a:ext uri="{FF2B5EF4-FFF2-40B4-BE49-F238E27FC236}">
                <a16:creationId xmlns:a16="http://schemas.microsoft.com/office/drawing/2014/main" id="{69392EAA-ACA6-C1BC-9039-990CC7077054}"/>
              </a:ext>
            </a:extLst>
          </p:cNvPr>
          <p:cNvSpPr/>
          <p:nvPr/>
        </p:nvSpPr>
        <p:spPr>
          <a:xfrm rot="10800000">
            <a:off x="9141195" y="83288"/>
            <a:ext cx="595985" cy="495300"/>
          </a:xfrm>
          <a:prstGeom prst="round1Rect">
            <a:avLst/>
          </a:prstGeom>
          <a:solidFill>
            <a:srgbClr val="0F6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Único Canto Arredondado 14">
            <a:extLst>
              <a:ext uri="{FF2B5EF4-FFF2-40B4-BE49-F238E27FC236}">
                <a16:creationId xmlns:a16="http://schemas.microsoft.com/office/drawing/2014/main" id="{1CFE1237-8030-C9B6-05CA-EBA0131C2008}"/>
              </a:ext>
            </a:extLst>
          </p:cNvPr>
          <p:cNvSpPr/>
          <p:nvPr/>
        </p:nvSpPr>
        <p:spPr>
          <a:xfrm rot="10800000">
            <a:off x="9922760" y="85725"/>
            <a:ext cx="595985" cy="495300"/>
          </a:xfrm>
          <a:prstGeom prst="round1Rect">
            <a:avLst/>
          </a:prstGeom>
          <a:solidFill>
            <a:srgbClr val="258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Único Canto Arredondado 15">
            <a:extLst>
              <a:ext uri="{FF2B5EF4-FFF2-40B4-BE49-F238E27FC236}">
                <a16:creationId xmlns:a16="http://schemas.microsoft.com/office/drawing/2014/main" id="{922BA6B7-5EEE-D9F6-1AA6-93C4370E49FA}"/>
              </a:ext>
            </a:extLst>
          </p:cNvPr>
          <p:cNvSpPr/>
          <p:nvPr/>
        </p:nvSpPr>
        <p:spPr>
          <a:xfrm rot="10800000">
            <a:off x="10707000" y="83287"/>
            <a:ext cx="595985" cy="495300"/>
          </a:xfrm>
          <a:prstGeom prst="round1Rect">
            <a:avLst/>
          </a:prstGeom>
          <a:solidFill>
            <a:srgbClr val="85B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Único Canto Arredondado 16">
            <a:extLst>
              <a:ext uri="{FF2B5EF4-FFF2-40B4-BE49-F238E27FC236}">
                <a16:creationId xmlns:a16="http://schemas.microsoft.com/office/drawing/2014/main" id="{BE5D9DB6-7A12-CA48-2ADE-2E296B9EDC1F}"/>
              </a:ext>
            </a:extLst>
          </p:cNvPr>
          <p:cNvSpPr/>
          <p:nvPr/>
        </p:nvSpPr>
        <p:spPr>
          <a:xfrm rot="10800000">
            <a:off x="11491240" y="83288"/>
            <a:ext cx="595985" cy="495300"/>
          </a:xfrm>
          <a:prstGeom prst="round1Rect">
            <a:avLst/>
          </a:prstGeom>
          <a:solidFill>
            <a:srgbClr val="C6C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742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D9A58BD-8191-4786-8793-9A1AEDB1B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DCE93AB-B556-0304-AD2A-518A3BCD1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40" y="-1"/>
            <a:ext cx="2711735" cy="101917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E9FD02B-13BC-F44B-A657-1C61BFA4C1DD}"/>
              </a:ext>
            </a:extLst>
          </p:cNvPr>
          <p:cNvSpPr txBox="1"/>
          <p:nvPr/>
        </p:nvSpPr>
        <p:spPr>
          <a:xfrm>
            <a:off x="3258043" y="1078287"/>
            <a:ext cx="583717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4000" dirty="0">
                <a:latin typeface="Tw Cen MT" panose="020B0602020104020603" pitchFamily="34" charset="0"/>
              </a:rPr>
              <a:t>FERRAMENTAS UTILIZADAS: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9F3B82C-A63C-5A74-954F-74274DABE95C}"/>
              </a:ext>
            </a:extLst>
          </p:cNvPr>
          <p:cNvCxnSpPr>
            <a:cxnSpLocks/>
          </p:cNvCxnSpPr>
          <p:nvPr/>
        </p:nvCxnSpPr>
        <p:spPr>
          <a:xfrm>
            <a:off x="3105150" y="1797494"/>
            <a:ext cx="5916272" cy="0"/>
          </a:xfrm>
          <a:prstGeom prst="line">
            <a:avLst/>
          </a:prstGeom>
          <a:ln w="19050"/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Miniatura do logotipo da Asana laranja PNG transparente - StickPNG">
            <a:extLst>
              <a:ext uri="{FF2B5EF4-FFF2-40B4-BE49-F238E27FC236}">
                <a16:creationId xmlns:a16="http://schemas.microsoft.com/office/drawing/2014/main" id="{F84A1DBA-9D79-7782-2E12-8DACFBAD8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913" y="2249252"/>
            <a:ext cx="2857500" cy="28575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tângulo: Único Canto Arredondado 2047">
            <a:extLst>
              <a:ext uri="{FF2B5EF4-FFF2-40B4-BE49-F238E27FC236}">
                <a16:creationId xmlns:a16="http://schemas.microsoft.com/office/drawing/2014/main" id="{3DE4E09F-5D76-C62E-C89F-C30C8D79DC50}"/>
              </a:ext>
            </a:extLst>
          </p:cNvPr>
          <p:cNvSpPr/>
          <p:nvPr/>
        </p:nvSpPr>
        <p:spPr>
          <a:xfrm rot="10800000">
            <a:off x="9141195" y="83288"/>
            <a:ext cx="595985" cy="495300"/>
          </a:xfrm>
          <a:prstGeom prst="round1Rect">
            <a:avLst/>
          </a:prstGeom>
          <a:solidFill>
            <a:srgbClr val="0F6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9" name="Retângulo: Único Canto Arredondado 2048">
            <a:extLst>
              <a:ext uri="{FF2B5EF4-FFF2-40B4-BE49-F238E27FC236}">
                <a16:creationId xmlns:a16="http://schemas.microsoft.com/office/drawing/2014/main" id="{BB929708-B704-87F0-E73F-D6999DE9D669}"/>
              </a:ext>
            </a:extLst>
          </p:cNvPr>
          <p:cNvSpPr/>
          <p:nvPr/>
        </p:nvSpPr>
        <p:spPr>
          <a:xfrm rot="10800000">
            <a:off x="9922760" y="85725"/>
            <a:ext cx="595985" cy="495300"/>
          </a:xfrm>
          <a:prstGeom prst="round1Rect">
            <a:avLst/>
          </a:prstGeom>
          <a:solidFill>
            <a:srgbClr val="258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1" name="Retângulo: Único Canto Arredondado 2050">
            <a:extLst>
              <a:ext uri="{FF2B5EF4-FFF2-40B4-BE49-F238E27FC236}">
                <a16:creationId xmlns:a16="http://schemas.microsoft.com/office/drawing/2014/main" id="{BB5F63D3-7FAD-8D21-0FA8-A3FEA18B1D29}"/>
              </a:ext>
            </a:extLst>
          </p:cNvPr>
          <p:cNvSpPr/>
          <p:nvPr/>
        </p:nvSpPr>
        <p:spPr>
          <a:xfrm rot="10800000">
            <a:off x="10707000" y="83287"/>
            <a:ext cx="595985" cy="495300"/>
          </a:xfrm>
          <a:prstGeom prst="round1Rect">
            <a:avLst/>
          </a:prstGeom>
          <a:solidFill>
            <a:srgbClr val="85B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2" name="Retângulo: Único Canto Arredondado 2051">
            <a:extLst>
              <a:ext uri="{FF2B5EF4-FFF2-40B4-BE49-F238E27FC236}">
                <a16:creationId xmlns:a16="http://schemas.microsoft.com/office/drawing/2014/main" id="{4CBD8D47-AEA6-9387-0826-81C6CE03CF13}"/>
              </a:ext>
            </a:extLst>
          </p:cNvPr>
          <p:cNvSpPr/>
          <p:nvPr/>
        </p:nvSpPr>
        <p:spPr>
          <a:xfrm rot="10800000">
            <a:off x="11491240" y="83288"/>
            <a:ext cx="595985" cy="495300"/>
          </a:xfrm>
          <a:prstGeom prst="round1Rect">
            <a:avLst/>
          </a:prstGeom>
          <a:solidFill>
            <a:srgbClr val="C6C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3" name="Picture 4" descr="Figma round logo transparent PNG - StickPNG">
            <a:extLst>
              <a:ext uri="{FF2B5EF4-FFF2-40B4-BE49-F238E27FC236}">
                <a16:creationId xmlns:a16="http://schemas.microsoft.com/office/drawing/2014/main" id="{35B5B06E-0654-83C7-2F7F-6945D7437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56" y="1999971"/>
            <a:ext cx="3372366" cy="33723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aixaDeTexto 2053">
            <a:extLst>
              <a:ext uri="{FF2B5EF4-FFF2-40B4-BE49-F238E27FC236}">
                <a16:creationId xmlns:a16="http://schemas.microsoft.com/office/drawing/2014/main" id="{716FDF21-C9C6-0765-76A0-E7249E49877D}"/>
              </a:ext>
            </a:extLst>
          </p:cNvPr>
          <p:cNvSpPr txBox="1"/>
          <p:nvPr/>
        </p:nvSpPr>
        <p:spPr>
          <a:xfrm>
            <a:off x="3157037" y="5372337"/>
            <a:ext cx="1991251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4000" dirty="0">
                <a:latin typeface="Tw Cen MT" panose="020B0602020104020603" pitchFamily="34" charset="0"/>
              </a:rPr>
              <a:t>GESTÃO</a:t>
            </a:r>
          </a:p>
        </p:txBody>
      </p:sp>
      <p:sp>
        <p:nvSpPr>
          <p:cNvPr id="2055" name="CaixaDeTexto 2054">
            <a:extLst>
              <a:ext uri="{FF2B5EF4-FFF2-40B4-BE49-F238E27FC236}">
                <a16:creationId xmlns:a16="http://schemas.microsoft.com/office/drawing/2014/main" id="{80992696-E43B-86F5-A16C-A2A1F6C0036D}"/>
              </a:ext>
            </a:extLst>
          </p:cNvPr>
          <p:cNvSpPr txBox="1"/>
          <p:nvPr/>
        </p:nvSpPr>
        <p:spPr>
          <a:xfrm>
            <a:off x="6363516" y="5372337"/>
            <a:ext cx="355924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4000" dirty="0">
                <a:latin typeface="Tw Cen MT" panose="020B0602020104020603" pitchFamily="34" charset="0"/>
              </a:rPr>
              <a:t>PROTOTIPAÇÃO</a:t>
            </a:r>
          </a:p>
        </p:txBody>
      </p:sp>
      <p:cxnSp>
        <p:nvCxnSpPr>
          <p:cNvPr id="2056" name="Conector reto 2055">
            <a:extLst>
              <a:ext uri="{FF2B5EF4-FFF2-40B4-BE49-F238E27FC236}">
                <a16:creationId xmlns:a16="http://schemas.microsoft.com/office/drawing/2014/main" id="{F20CBC7D-4891-5798-034D-E28B05E77220}"/>
              </a:ext>
            </a:extLst>
          </p:cNvPr>
          <p:cNvCxnSpPr>
            <a:cxnSpLocks/>
          </p:cNvCxnSpPr>
          <p:nvPr/>
        </p:nvCxnSpPr>
        <p:spPr>
          <a:xfrm>
            <a:off x="2723553" y="5372337"/>
            <a:ext cx="2857860" cy="0"/>
          </a:xfrm>
          <a:prstGeom prst="line">
            <a:avLst/>
          </a:prstGeom>
          <a:ln w="19050"/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0" name="Conector reto 2059">
            <a:extLst>
              <a:ext uri="{FF2B5EF4-FFF2-40B4-BE49-F238E27FC236}">
                <a16:creationId xmlns:a16="http://schemas.microsoft.com/office/drawing/2014/main" id="{AC2BB16C-7A62-4EC4-D457-1BD5899E54F7}"/>
              </a:ext>
            </a:extLst>
          </p:cNvPr>
          <p:cNvCxnSpPr>
            <a:cxnSpLocks/>
          </p:cNvCxnSpPr>
          <p:nvPr/>
        </p:nvCxnSpPr>
        <p:spPr>
          <a:xfrm>
            <a:off x="6525909" y="5366931"/>
            <a:ext cx="3144020" cy="0"/>
          </a:xfrm>
          <a:prstGeom prst="line">
            <a:avLst/>
          </a:prstGeom>
          <a:ln w="19050"/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4" descr="Arduino Logo – PNG e Vetor – Download de Logo">
            <a:extLst>
              <a:ext uri="{FF2B5EF4-FFF2-40B4-BE49-F238E27FC236}">
                <a16:creationId xmlns:a16="http://schemas.microsoft.com/office/drawing/2014/main" id="{BFF46118-8DA0-9409-2C58-2D175A464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40" y="5366931"/>
            <a:ext cx="836481" cy="5673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Logo Mysql PNG Images, Free Download - Free Transparent PNG Logos">
            <a:extLst>
              <a:ext uri="{FF2B5EF4-FFF2-40B4-BE49-F238E27FC236}">
                <a16:creationId xmlns:a16="http://schemas.microsoft.com/office/drawing/2014/main" id="{039DBFF2-2847-647E-654D-2D8D5F00D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423" y="5252948"/>
            <a:ext cx="795337" cy="79533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135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E8E6820-9295-B483-849E-B661C30A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tângulo: Único Canto Arredondado 10">
            <a:extLst>
              <a:ext uri="{FF2B5EF4-FFF2-40B4-BE49-F238E27FC236}">
                <a16:creationId xmlns:a16="http://schemas.microsoft.com/office/drawing/2014/main" id="{A11233D9-4BE4-856B-E1D4-39855381ACDE}"/>
              </a:ext>
            </a:extLst>
          </p:cNvPr>
          <p:cNvSpPr/>
          <p:nvPr/>
        </p:nvSpPr>
        <p:spPr>
          <a:xfrm>
            <a:off x="4636241" y="6282700"/>
            <a:ext cx="595985" cy="495300"/>
          </a:xfrm>
          <a:prstGeom prst="round1Rect">
            <a:avLst/>
          </a:prstGeom>
          <a:solidFill>
            <a:srgbClr val="0F6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Único Canto Arredondado 11">
            <a:extLst>
              <a:ext uri="{FF2B5EF4-FFF2-40B4-BE49-F238E27FC236}">
                <a16:creationId xmlns:a16="http://schemas.microsoft.com/office/drawing/2014/main" id="{83948202-2877-28EA-A949-04DE8F05ECC8}"/>
              </a:ext>
            </a:extLst>
          </p:cNvPr>
          <p:cNvSpPr/>
          <p:nvPr/>
        </p:nvSpPr>
        <p:spPr>
          <a:xfrm>
            <a:off x="5420481" y="6282700"/>
            <a:ext cx="595985" cy="495300"/>
          </a:xfrm>
          <a:prstGeom prst="round1Rect">
            <a:avLst/>
          </a:prstGeom>
          <a:solidFill>
            <a:srgbClr val="258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Único Canto Arredondado 12">
            <a:extLst>
              <a:ext uri="{FF2B5EF4-FFF2-40B4-BE49-F238E27FC236}">
                <a16:creationId xmlns:a16="http://schemas.microsoft.com/office/drawing/2014/main" id="{1E1C9F18-471E-BD19-7311-0CA4EF075623}"/>
              </a:ext>
            </a:extLst>
          </p:cNvPr>
          <p:cNvSpPr/>
          <p:nvPr/>
        </p:nvSpPr>
        <p:spPr>
          <a:xfrm>
            <a:off x="6204721" y="6293515"/>
            <a:ext cx="595985" cy="495300"/>
          </a:xfrm>
          <a:prstGeom prst="round1Rect">
            <a:avLst/>
          </a:prstGeom>
          <a:solidFill>
            <a:srgbClr val="85B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Único Canto Arredondado 13">
            <a:extLst>
              <a:ext uri="{FF2B5EF4-FFF2-40B4-BE49-F238E27FC236}">
                <a16:creationId xmlns:a16="http://schemas.microsoft.com/office/drawing/2014/main" id="{747A0F20-3E27-F24B-0C2C-9D77A99C2523}"/>
              </a:ext>
            </a:extLst>
          </p:cNvPr>
          <p:cNvSpPr/>
          <p:nvPr/>
        </p:nvSpPr>
        <p:spPr>
          <a:xfrm>
            <a:off x="6988961" y="6282700"/>
            <a:ext cx="595985" cy="495300"/>
          </a:xfrm>
          <a:prstGeom prst="round1Rect">
            <a:avLst/>
          </a:prstGeom>
          <a:solidFill>
            <a:srgbClr val="C6C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9877F3EB-9AD2-5022-36CF-CBEB9CF89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80" y="1612627"/>
            <a:ext cx="3226103" cy="253003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67167295-E1E2-3C72-305B-D50BA883AACB}"/>
              </a:ext>
            </a:extLst>
          </p:cNvPr>
          <p:cNvSpPr txBox="1"/>
          <p:nvPr/>
        </p:nvSpPr>
        <p:spPr>
          <a:xfrm>
            <a:off x="1597105" y="4251249"/>
            <a:ext cx="8997789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atin typeface="Tw Cen MT" panose="020B0602020104020603" pitchFamily="34" charset="0"/>
              </a:rPr>
              <a:t>Obrigado pela atenção!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07AFAE3-6677-1FBC-8D49-266E3951AA8D}"/>
              </a:ext>
            </a:extLst>
          </p:cNvPr>
          <p:cNvCxnSpPr>
            <a:cxnSpLocks/>
          </p:cNvCxnSpPr>
          <p:nvPr/>
        </p:nvCxnSpPr>
        <p:spPr>
          <a:xfrm>
            <a:off x="2138046" y="4218859"/>
            <a:ext cx="8026400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Bye Illustrations &amp; Images in PNG, SVG">
            <a:extLst>
              <a:ext uri="{FF2B5EF4-FFF2-40B4-BE49-F238E27FC236}">
                <a16:creationId xmlns:a16="http://schemas.microsoft.com/office/drawing/2014/main" id="{BD422FCE-0F94-8747-CFDB-36711C219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346" y="1106992"/>
            <a:ext cx="3035667" cy="303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763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42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Bebas Neue</vt:lpstr>
      <vt:lpstr>Calibri</vt:lpstr>
      <vt:lpstr>Calibri Light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PEREIRA CARVALHO DOS SANTOS .</dc:creator>
  <cp:lastModifiedBy>RODRIGO PEREIRA CARVALHO DOS SANTOS .</cp:lastModifiedBy>
  <cp:revision>10</cp:revision>
  <dcterms:created xsi:type="dcterms:W3CDTF">2022-09-06T00:18:18Z</dcterms:created>
  <dcterms:modified xsi:type="dcterms:W3CDTF">2022-09-09T02:25:45Z</dcterms:modified>
</cp:coreProperties>
</file>