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F62"/>
    <a:srgbClr val="FFA600"/>
    <a:srgbClr val="EE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5A40C-9B98-4243-A7A2-8F8A91C7A271}" v="96" dt="2019-10-27T18:18:59.683"/>
    <p1510:client id="{985DB698-3434-4385-9D89-533DE2B2E4A8}" v="7" dt="2019-10-28T09:20:2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berkorn" userId="b6a33716-1c58-4394-9f4f-aa9be295a046" providerId="ADAL" clId="{3D55A40C-9B98-4243-A7A2-8F8A91C7A271}"/>
    <pc:docChg chg="undo redo custSel addSld delSld modSld sldOrd">
      <pc:chgData name="Benjamin Haberkorn" userId="b6a33716-1c58-4394-9f4f-aa9be295a046" providerId="ADAL" clId="{3D55A40C-9B98-4243-A7A2-8F8A91C7A271}" dt="2019-10-27T18:18:59.683" v="644" actId="1076"/>
      <pc:docMkLst>
        <pc:docMk/>
      </pc:docMkLst>
      <pc:sldChg chg="modSp">
        <pc:chgData name="Benjamin Haberkorn" userId="b6a33716-1c58-4394-9f4f-aa9be295a046" providerId="ADAL" clId="{3D55A40C-9B98-4243-A7A2-8F8A91C7A271}" dt="2019-10-27T16:45:04.335" v="294" actId="20577"/>
        <pc:sldMkLst>
          <pc:docMk/>
          <pc:sldMk cId="1363248273" sldId="256"/>
        </pc:sldMkLst>
        <pc:spChg chg="mod">
          <ac:chgData name="Benjamin Haberkorn" userId="b6a33716-1c58-4394-9f4f-aa9be295a046" providerId="ADAL" clId="{3D55A40C-9B98-4243-A7A2-8F8A91C7A271}" dt="2019-10-27T16:45:04.335" v="294" actId="20577"/>
          <ac:spMkLst>
            <pc:docMk/>
            <pc:sldMk cId="1363248273" sldId="256"/>
            <ac:spMk id="2" creationId="{C3C80813-60D0-4014-8A62-06892076DEF6}"/>
          </ac:spMkLst>
        </pc:spChg>
      </pc:sldChg>
      <pc:sldChg chg="addSp modSp add setBg">
        <pc:chgData name="Benjamin Haberkorn" userId="b6a33716-1c58-4394-9f4f-aa9be295a046" providerId="ADAL" clId="{3D55A40C-9B98-4243-A7A2-8F8A91C7A271}" dt="2019-10-27T17:17:06.242" v="408" actId="21"/>
        <pc:sldMkLst>
          <pc:docMk/>
          <pc:sldMk cId="2103567945" sldId="257"/>
        </pc:sldMkLst>
        <pc:spChg chg="mod">
          <ac:chgData name="Benjamin Haberkorn" userId="b6a33716-1c58-4394-9f4f-aa9be295a046" providerId="ADAL" clId="{3D55A40C-9B98-4243-A7A2-8F8A91C7A271}" dt="2019-10-27T16:45:52.575" v="302" actId="20577"/>
          <ac:spMkLst>
            <pc:docMk/>
            <pc:sldMk cId="2103567945" sldId="257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17:06.242" v="408" actId="21"/>
          <ac:spMkLst>
            <pc:docMk/>
            <pc:sldMk cId="2103567945" sldId="257"/>
            <ac:spMk id="3" creationId="{4B206C89-51E7-4766-85D7-F79D9CAF5A7D}"/>
          </ac:spMkLst>
        </pc:spChg>
        <pc:picChg chg="add mod">
          <ac:chgData name="Benjamin Haberkorn" userId="b6a33716-1c58-4394-9f4f-aa9be295a046" providerId="ADAL" clId="{3D55A40C-9B98-4243-A7A2-8F8A91C7A271}" dt="2019-10-27T16:33:31.670" v="220" actId="1076"/>
          <ac:picMkLst>
            <pc:docMk/>
            <pc:sldMk cId="2103567945" sldId="257"/>
            <ac:picMk id="1026" creationId="{F0F17EF9-5B57-4447-A605-B21CD7BEB7F8}"/>
          </ac:picMkLst>
        </pc:picChg>
      </pc:sldChg>
      <pc:sldChg chg="add del">
        <pc:chgData name="Benjamin Haberkorn" userId="b6a33716-1c58-4394-9f4f-aa9be295a046" providerId="ADAL" clId="{3D55A40C-9B98-4243-A7A2-8F8A91C7A271}" dt="2019-10-27T16:38:18.616" v="265" actId="2696"/>
        <pc:sldMkLst>
          <pc:docMk/>
          <pc:sldMk cId="1864476049" sldId="258"/>
        </pc:sldMkLst>
      </pc:sldChg>
      <pc:sldChg chg="addSp delSp modSp add">
        <pc:chgData name="Benjamin Haberkorn" userId="b6a33716-1c58-4394-9f4f-aa9be295a046" providerId="ADAL" clId="{3D55A40C-9B98-4243-A7A2-8F8A91C7A271}" dt="2019-10-27T16:55:20.952" v="387" actId="20577"/>
        <pc:sldMkLst>
          <pc:docMk/>
          <pc:sldMk cId="2991809590" sldId="258"/>
        </pc:sldMkLst>
        <pc:spChg chg="mod">
          <ac:chgData name="Benjamin Haberkorn" userId="b6a33716-1c58-4394-9f4f-aa9be295a046" providerId="ADAL" clId="{3D55A40C-9B98-4243-A7A2-8F8A91C7A271}" dt="2019-10-27T16:47:53.082" v="374" actId="20577"/>
          <ac:spMkLst>
            <pc:docMk/>
            <pc:sldMk cId="2991809590" sldId="258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6:55:20.952" v="387" actId="20577"/>
          <ac:spMkLst>
            <pc:docMk/>
            <pc:sldMk cId="2991809590" sldId="258"/>
            <ac:spMk id="3" creationId="{4B206C89-51E7-4766-85D7-F79D9CAF5A7D}"/>
          </ac:spMkLst>
        </pc:spChg>
        <pc:picChg chg="del">
          <ac:chgData name="Benjamin Haberkorn" userId="b6a33716-1c58-4394-9f4f-aa9be295a046" providerId="ADAL" clId="{3D55A40C-9B98-4243-A7A2-8F8A91C7A271}" dt="2019-10-27T16:38:34.448" v="289" actId="478"/>
          <ac:picMkLst>
            <pc:docMk/>
            <pc:sldMk cId="2991809590" sldId="258"/>
            <ac:picMk id="1026" creationId="{F0F17EF9-5B57-4447-A605-B21CD7BEB7F8}"/>
          </ac:picMkLst>
        </pc:picChg>
        <pc:picChg chg="add mod">
          <ac:chgData name="Benjamin Haberkorn" userId="b6a33716-1c58-4394-9f4f-aa9be295a046" providerId="ADAL" clId="{3D55A40C-9B98-4243-A7A2-8F8A91C7A271}" dt="2019-10-27T16:38:39.948" v="291" actId="1076"/>
          <ac:picMkLst>
            <pc:docMk/>
            <pc:sldMk cId="2991809590" sldId="258"/>
            <ac:picMk id="2050" creationId="{FD15FA0B-AFED-44BF-BB2B-7A445E47D484}"/>
          </ac:picMkLst>
        </pc:picChg>
      </pc:sldChg>
      <pc:sldChg chg="modSp add">
        <pc:chgData name="Benjamin Haberkorn" userId="b6a33716-1c58-4394-9f4f-aa9be295a046" providerId="ADAL" clId="{3D55A40C-9B98-4243-A7A2-8F8A91C7A271}" dt="2019-10-27T16:58:36.385" v="403"/>
        <pc:sldMkLst>
          <pc:docMk/>
          <pc:sldMk cId="2104424923" sldId="259"/>
        </pc:sldMkLst>
        <pc:spChg chg="mod">
          <ac:chgData name="Benjamin Haberkorn" userId="b6a33716-1c58-4394-9f4f-aa9be295a046" providerId="ADAL" clId="{3D55A40C-9B98-4243-A7A2-8F8A91C7A271}" dt="2019-10-27T16:58:36.385" v="403"/>
          <ac:spMkLst>
            <pc:docMk/>
            <pc:sldMk cId="2104424923" sldId="259"/>
            <ac:spMk id="3" creationId="{4B206C89-51E7-4766-85D7-F79D9CAF5A7D}"/>
          </ac:spMkLst>
        </pc:spChg>
      </pc:sldChg>
      <pc:sldChg chg="addSp modSp add">
        <pc:chgData name="Benjamin Haberkorn" userId="b6a33716-1c58-4394-9f4f-aa9be295a046" providerId="ADAL" clId="{3D55A40C-9B98-4243-A7A2-8F8A91C7A271}" dt="2019-10-27T17:32:29.477" v="572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3D55A40C-9B98-4243-A7A2-8F8A91C7A271}" dt="2019-10-27T17:17:10.739" v="410" actId="20577"/>
          <ac:spMkLst>
            <pc:docMk/>
            <pc:sldMk cId="3417230154" sldId="260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32:29.477" v="572" actId="20577"/>
          <ac:spMkLst>
            <pc:docMk/>
            <pc:sldMk cId="3417230154" sldId="260"/>
            <ac:spMk id="3" creationId="{4B206C89-51E7-4766-85D7-F79D9CAF5A7D}"/>
          </ac:spMkLst>
        </pc:spChg>
        <pc:spChg chg="add mod">
          <ac:chgData name="Benjamin Haberkorn" userId="b6a33716-1c58-4394-9f4f-aa9be295a046" providerId="ADAL" clId="{3D55A40C-9B98-4243-A7A2-8F8A91C7A271}" dt="2019-10-27T17:24:59.197" v="479" actId="1076"/>
          <ac:spMkLst>
            <pc:docMk/>
            <pc:sldMk cId="3417230154" sldId="260"/>
            <ac:spMk id="4" creationId="{809361A9-7AE4-45EB-AEAD-F32D6BBE1C6E}"/>
          </ac:spMkLst>
        </pc:spChg>
        <pc:spChg chg="add mod ord">
          <ac:chgData name="Benjamin Haberkorn" userId="b6a33716-1c58-4394-9f4f-aa9be295a046" providerId="ADAL" clId="{3D55A40C-9B98-4243-A7A2-8F8A91C7A271}" dt="2019-10-27T17:28:53.737" v="525" actId="207"/>
          <ac:spMkLst>
            <pc:docMk/>
            <pc:sldMk cId="3417230154" sldId="260"/>
            <ac:spMk id="5" creationId="{63A6D5F7-4CE7-47E2-A048-81B6551FD41F}"/>
          </ac:spMkLst>
        </pc:spChg>
        <pc:picChg chg="add mod">
          <ac:chgData name="Benjamin Haberkorn" userId="b6a33716-1c58-4394-9f4f-aa9be295a046" providerId="ADAL" clId="{3D55A40C-9B98-4243-A7A2-8F8A91C7A271}" dt="2019-10-27T17:21:37.075" v="438" actId="1076"/>
          <ac:picMkLst>
            <pc:docMk/>
            <pc:sldMk cId="3417230154" sldId="260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7:20:24.264" v="430" actId="1035"/>
          <ac:picMkLst>
            <pc:docMk/>
            <pc:sldMk cId="3417230154" sldId="260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2:41.120" v="583" actId="1076"/>
        <pc:sldMkLst>
          <pc:docMk/>
          <pc:sldMk cId="2840860411" sldId="261"/>
        </pc:sldMkLst>
        <pc:spChg chg="mod">
          <ac:chgData name="Benjamin Haberkorn" userId="b6a33716-1c58-4394-9f4f-aa9be295a046" providerId="ADAL" clId="{3D55A40C-9B98-4243-A7A2-8F8A91C7A271}" dt="2019-10-27T18:02:27.835" v="577"/>
          <ac:spMkLst>
            <pc:docMk/>
            <pc:sldMk cId="2840860411" sldId="261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3" creationId="{4B206C89-51E7-4766-85D7-F79D9CAF5A7D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4" creationId="{809361A9-7AE4-45EB-AEAD-F32D6BBE1C6E}"/>
          </ac:spMkLst>
        </pc:spChg>
        <pc:spChg chg="del">
          <ac:chgData name="Benjamin Haberkorn" userId="b6a33716-1c58-4394-9f4f-aa9be295a046" providerId="ADAL" clId="{3D55A40C-9B98-4243-A7A2-8F8A91C7A271}" dt="2019-10-27T18:02:19.217" v="576" actId="478"/>
          <ac:spMkLst>
            <pc:docMk/>
            <pc:sldMk cId="2840860411" sldId="261"/>
            <ac:spMk id="5" creationId="{63A6D5F7-4CE7-47E2-A048-81B6551FD41F}"/>
          </ac:spMkLst>
        </pc:spChg>
        <pc:spChg chg="add del mod">
          <ac:chgData name="Benjamin Haberkorn" userId="b6a33716-1c58-4394-9f4f-aa9be295a046" providerId="ADAL" clId="{3D55A40C-9B98-4243-A7A2-8F8A91C7A271}" dt="2019-10-27T18:02:32.499" v="579" actId="478"/>
          <ac:spMkLst>
            <pc:docMk/>
            <pc:sldMk cId="2840860411" sldId="261"/>
            <ac:spMk id="7" creationId="{07FA5A5B-0E4B-4798-9C9C-4E86219B20AB}"/>
          </ac:spMkLst>
        </pc:spChg>
        <pc:spChg chg="add del">
          <ac:chgData name="Benjamin Haberkorn" userId="b6a33716-1c58-4394-9f4f-aa9be295a046" providerId="ADAL" clId="{3D55A40C-9B98-4243-A7A2-8F8A91C7A271}" dt="2019-10-27T18:02:34.858" v="581"/>
          <ac:spMkLst>
            <pc:docMk/>
            <pc:sldMk cId="2840860411" sldId="261"/>
            <ac:spMk id="8" creationId="{13FEDF12-7527-4411-B844-FF8975FC62D6}"/>
          </ac:spMkLst>
        </pc:spChg>
        <pc:picChg chg="add mod">
          <ac:chgData name="Benjamin Haberkorn" userId="b6a33716-1c58-4394-9f4f-aa9be295a046" providerId="ADAL" clId="{3D55A40C-9B98-4243-A7A2-8F8A91C7A271}" dt="2019-10-27T18:02:41.120" v="583" actId="1076"/>
          <ac:picMkLst>
            <pc:docMk/>
            <pc:sldMk cId="2840860411" sldId="261"/>
            <ac:picMk id="9" creationId="{E4EACF50-15D2-4A49-8590-29352FB5A31F}"/>
          </ac:picMkLst>
        </pc:picChg>
        <pc:picChg chg="del">
          <ac:chgData name="Benjamin Haberkorn" userId="b6a33716-1c58-4394-9f4f-aa9be295a046" providerId="ADAL" clId="{3D55A40C-9B98-4243-A7A2-8F8A91C7A271}" dt="2019-10-27T18:02:18.488" v="575" actId="478"/>
          <ac:picMkLst>
            <pc:docMk/>
            <pc:sldMk cId="2840860411" sldId="261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8:02:30.746" v="578" actId="1076"/>
          <ac:picMkLst>
            <pc:docMk/>
            <pc:sldMk cId="2840860411" sldId="261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9:20.134" v="598" actId="27636"/>
        <pc:sldMkLst>
          <pc:docMk/>
          <pc:sldMk cId="1360144672" sldId="262"/>
        </pc:sldMkLst>
        <pc:spChg chg="del">
          <ac:chgData name="Benjamin Haberkorn" userId="b6a33716-1c58-4394-9f4f-aa9be295a046" providerId="ADAL" clId="{3D55A40C-9B98-4243-A7A2-8F8A91C7A271}" dt="2019-10-27T18:04:07.130" v="585" actId="478"/>
          <ac:spMkLst>
            <pc:docMk/>
            <pc:sldMk cId="1360144672" sldId="262"/>
            <ac:spMk id="2" creationId="{FF2D5C90-C95F-4B60-89B6-3E0F5369FD29}"/>
          </ac:spMkLst>
        </pc:spChg>
        <pc:spChg chg="mod">
          <ac:chgData name="Benjamin Haberkorn" userId="b6a33716-1c58-4394-9f4f-aa9be295a046" providerId="ADAL" clId="{3D55A40C-9B98-4243-A7A2-8F8A91C7A271}" dt="2019-10-27T18:09:20.134" v="598" actId="27636"/>
          <ac:spMkLst>
            <pc:docMk/>
            <pc:sldMk cId="1360144672" sldId="262"/>
            <ac:spMk id="3" creationId="{1C82B09E-6EAF-4B02-894A-EA58E32F5540}"/>
          </ac:spMkLst>
        </pc:spChg>
        <pc:picChg chg="add mod">
          <ac:chgData name="Benjamin Haberkorn" userId="b6a33716-1c58-4394-9f4f-aa9be295a046" providerId="ADAL" clId="{3D55A40C-9B98-4243-A7A2-8F8A91C7A271}" dt="2019-10-27T18:04:14.331" v="588" actId="1076"/>
          <ac:picMkLst>
            <pc:docMk/>
            <pc:sldMk cId="1360144672" sldId="262"/>
            <ac:picMk id="3074" creationId="{C1706BB6-44F0-4092-BA5E-F86D352C6E25}"/>
          </ac:picMkLst>
        </pc:picChg>
      </pc:sldChg>
      <pc:sldChg chg="modSp add ord">
        <pc:chgData name="Benjamin Haberkorn" userId="b6a33716-1c58-4394-9f4f-aa9be295a046" providerId="ADAL" clId="{3D55A40C-9B98-4243-A7A2-8F8A91C7A271}" dt="2019-10-27T18:11:11.327" v="621"/>
        <pc:sldMkLst>
          <pc:docMk/>
          <pc:sldMk cId="3287622872" sldId="263"/>
        </pc:sldMkLst>
        <pc:spChg chg="mod">
          <ac:chgData name="Benjamin Haberkorn" userId="b6a33716-1c58-4394-9f4f-aa9be295a046" providerId="ADAL" clId="{3D55A40C-9B98-4243-A7A2-8F8A91C7A271}" dt="2019-10-27T18:10:57.036" v="620" actId="20577"/>
          <ac:spMkLst>
            <pc:docMk/>
            <pc:sldMk cId="3287622872" sldId="263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8:11:11.327" v="621"/>
          <ac:spMkLst>
            <pc:docMk/>
            <pc:sldMk cId="3287622872" sldId="263"/>
            <ac:spMk id="3" creationId="{4B206C89-51E7-4766-85D7-F79D9CAF5A7D}"/>
          </ac:spMkLst>
        </pc:spChg>
      </pc:sldChg>
      <pc:sldChg chg="addSp delSp modSp add ord">
        <pc:chgData name="Benjamin Haberkorn" userId="b6a33716-1c58-4394-9f4f-aa9be295a046" providerId="ADAL" clId="{3D55A40C-9B98-4243-A7A2-8F8A91C7A271}" dt="2019-10-27T18:14:48.995" v="637" actId="1076"/>
        <pc:sldMkLst>
          <pc:docMk/>
          <pc:sldMk cId="1774378360" sldId="264"/>
        </pc:sldMkLst>
        <pc:spChg chg="mod">
          <ac:chgData name="Benjamin Haberkorn" userId="b6a33716-1c58-4394-9f4f-aa9be295a046" providerId="ADAL" clId="{3D55A40C-9B98-4243-A7A2-8F8A91C7A271}" dt="2019-10-27T18:11:48.724" v="625"/>
          <ac:spMkLst>
            <pc:docMk/>
            <pc:sldMk cId="1774378360" sldId="264"/>
            <ac:spMk id="2" creationId="{E5D95487-973D-4967-83D0-DAD58A46DE2C}"/>
          </ac:spMkLst>
        </pc:spChg>
        <pc:spChg chg="add mod">
          <ac:chgData name="Benjamin Haberkorn" userId="b6a33716-1c58-4394-9f4f-aa9be295a046" providerId="ADAL" clId="{3D55A40C-9B98-4243-A7A2-8F8A91C7A271}" dt="2019-10-27T18:14:48.995" v="637" actId="1076"/>
          <ac:spMkLst>
            <pc:docMk/>
            <pc:sldMk cId="1774378360" sldId="264"/>
            <ac:spMk id="3" creationId="{C2DCEB2F-047C-4EEF-8D58-05101F10ED72}"/>
          </ac:spMkLst>
        </pc:spChg>
        <pc:picChg chg="add mod">
          <ac:chgData name="Benjamin Haberkorn" userId="b6a33716-1c58-4394-9f4f-aa9be295a046" providerId="ADAL" clId="{3D55A40C-9B98-4243-A7A2-8F8A91C7A271}" dt="2019-10-27T18:14:27.919" v="631" actId="1076"/>
          <ac:picMkLst>
            <pc:docMk/>
            <pc:sldMk cId="1774378360" sldId="264"/>
            <ac:picMk id="5" creationId="{FA68F91C-3913-4342-B876-16A3CD2B8AA8}"/>
          </ac:picMkLst>
        </pc:picChg>
        <pc:picChg chg="del">
          <ac:chgData name="Benjamin Haberkorn" userId="b6a33716-1c58-4394-9f4f-aa9be295a046" providerId="ADAL" clId="{3D55A40C-9B98-4243-A7A2-8F8A91C7A271}" dt="2019-10-27T18:12:03.492" v="627" actId="478"/>
          <ac:picMkLst>
            <pc:docMk/>
            <pc:sldMk cId="1774378360" sldId="264"/>
            <ac:picMk id="2050" creationId="{FD15FA0B-AFED-44BF-BB2B-7A445E47D484}"/>
          </ac:picMkLst>
        </pc:picChg>
      </pc:sldChg>
      <pc:sldChg chg="add">
        <pc:chgData name="Benjamin Haberkorn" userId="b6a33716-1c58-4394-9f4f-aa9be295a046" providerId="ADAL" clId="{3D55A40C-9B98-4243-A7A2-8F8A91C7A271}" dt="2019-10-27T18:11:35.787" v="624"/>
        <pc:sldMkLst>
          <pc:docMk/>
          <pc:sldMk cId="1438072442" sldId="265"/>
        </pc:sldMkLst>
      </pc:sldChg>
      <pc:sldChg chg="addSp delSp modSp add">
        <pc:chgData name="Benjamin Haberkorn" userId="b6a33716-1c58-4394-9f4f-aa9be295a046" providerId="ADAL" clId="{3D55A40C-9B98-4243-A7A2-8F8A91C7A271}" dt="2019-10-27T18:18:59.683" v="644" actId="1076"/>
        <pc:sldMkLst>
          <pc:docMk/>
          <pc:sldMk cId="2848189300" sldId="266"/>
        </pc:sldMkLst>
        <pc:spChg chg="mod">
          <ac:chgData name="Benjamin Haberkorn" userId="b6a33716-1c58-4394-9f4f-aa9be295a046" providerId="ADAL" clId="{3D55A40C-9B98-4243-A7A2-8F8A91C7A271}" dt="2019-10-27T18:18:42.966" v="639"/>
          <ac:spMkLst>
            <pc:docMk/>
            <pc:sldMk cId="2848189300" sldId="266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18:46.378" v="642" actId="478"/>
          <ac:spMkLst>
            <pc:docMk/>
            <pc:sldMk cId="2848189300" sldId="266"/>
            <ac:spMk id="3" creationId="{C2DCEB2F-047C-4EEF-8D58-05101F10ED72}"/>
          </ac:spMkLst>
        </pc:spChg>
        <pc:picChg chg="del">
          <ac:chgData name="Benjamin Haberkorn" userId="b6a33716-1c58-4394-9f4f-aa9be295a046" providerId="ADAL" clId="{3D55A40C-9B98-4243-A7A2-8F8A91C7A271}" dt="2019-10-27T18:18:44.831" v="641" actId="478"/>
          <ac:picMkLst>
            <pc:docMk/>
            <pc:sldMk cId="2848189300" sldId="266"/>
            <ac:picMk id="5" creationId="{FA68F91C-3913-4342-B876-16A3CD2B8AA8}"/>
          </ac:picMkLst>
        </pc:picChg>
        <pc:picChg chg="add mod">
          <ac:chgData name="Benjamin Haberkorn" userId="b6a33716-1c58-4394-9f4f-aa9be295a046" providerId="ADAL" clId="{3D55A40C-9B98-4243-A7A2-8F8A91C7A271}" dt="2019-10-27T18:18:59.683" v="644" actId="1076"/>
          <ac:picMkLst>
            <pc:docMk/>
            <pc:sldMk cId="2848189300" sldId="266"/>
            <ac:picMk id="6" creationId="{EA6A2EFD-6631-45E3-A2B2-91538A99B1C6}"/>
          </ac:picMkLst>
        </pc:picChg>
        <pc:picChg chg="del">
          <ac:chgData name="Benjamin Haberkorn" userId="b6a33716-1c58-4394-9f4f-aa9be295a046" providerId="ADAL" clId="{3D55A40C-9B98-4243-A7A2-8F8A91C7A271}" dt="2019-10-27T18:18:44.411" v="640" actId="478"/>
          <ac:picMkLst>
            <pc:docMk/>
            <pc:sldMk cId="2848189300" sldId="266"/>
            <ac:picMk id="9" creationId="{E4EACF50-15D2-4A49-8590-29352FB5A31F}"/>
          </ac:picMkLst>
        </pc:picChg>
      </pc:sldChg>
    </pc:docChg>
  </pc:docChgLst>
  <pc:docChgLst>
    <pc:chgData name="Benjamin Haberkorn" userId="b6a33716-1c58-4394-9f4f-aa9be295a046" providerId="ADAL" clId="{985DB698-3434-4385-9D89-533DE2B2E4A8}"/>
    <pc:docChg chg="custSel modSld">
      <pc:chgData name="Benjamin Haberkorn" userId="b6a33716-1c58-4394-9f4f-aa9be295a046" providerId="ADAL" clId="{985DB698-3434-4385-9D89-533DE2B2E4A8}" dt="2019-10-28T10:25:05.672" v="47" actId="20577"/>
      <pc:docMkLst>
        <pc:docMk/>
      </pc:docMkLst>
      <pc:sldChg chg="modSp">
        <pc:chgData name="Benjamin Haberkorn" userId="b6a33716-1c58-4394-9f4f-aa9be295a046" providerId="ADAL" clId="{985DB698-3434-4385-9D89-533DE2B2E4A8}" dt="2019-10-28T10:25:05.672" v="47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985DB698-3434-4385-9D89-533DE2B2E4A8}" dt="2019-10-28T10:25:05.672" v="47" actId="20577"/>
          <ac:spMkLst>
            <pc:docMk/>
            <pc:sldMk cId="3417230154" sldId="260"/>
            <ac:spMk id="3" creationId="{4B206C89-51E7-4766-85D7-F79D9CAF5A7D}"/>
          </ac:spMkLst>
        </pc:spChg>
      </pc:sldChg>
      <pc:sldChg chg="addSp delSp modSp">
        <pc:chgData name="Benjamin Haberkorn" userId="b6a33716-1c58-4394-9f4f-aa9be295a046" providerId="ADAL" clId="{985DB698-3434-4385-9D89-533DE2B2E4A8}" dt="2019-10-28T09:22:10.789" v="33" actId="20577"/>
        <pc:sldMkLst>
          <pc:docMk/>
          <pc:sldMk cId="2848189300" sldId="266"/>
        </pc:sldMkLst>
        <pc:spChg chg="add del mod">
          <ac:chgData name="Benjamin Haberkorn" userId="b6a33716-1c58-4394-9f4f-aa9be295a046" providerId="ADAL" clId="{985DB698-3434-4385-9D89-533DE2B2E4A8}" dt="2019-10-28T09:20:20.640" v="5"/>
          <ac:spMkLst>
            <pc:docMk/>
            <pc:sldMk cId="2848189300" sldId="266"/>
            <ac:spMk id="3" creationId="{8077B9B9-9DBC-4782-ADEE-A96346EABF96}"/>
          </ac:spMkLst>
        </pc:spChg>
        <pc:spChg chg="add mod">
          <ac:chgData name="Benjamin Haberkorn" userId="b6a33716-1c58-4394-9f4f-aa9be295a046" providerId="ADAL" clId="{985DB698-3434-4385-9D89-533DE2B2E4A8}" dt="2019-10-28T09:22:10.789" v="33" actId="20577"/>
          <ac:spMkLst>
            <pc:docMk/>
            <pc:sldMk cId="2848189300" sldId="266"/>
            <ac:spMk id="4" creationId="{CA746EDF-457F-4B0E-95EC-991150DFBF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0813-60D0-4014-8A62-06892076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Bookdown</a:t>
            </a:r>
            <a:r>
              <a:rPr lang="de-DE" dirty="0"/>
              <a:t> and </a:t>
            </a:r>
            <a:r>
              <a:rPr lang="de-DE" dirty="0" err="1"/>
              <a:t>Forcats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E13EE-1F7A-40EF-AA09-55BED3E2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05" y="5172047"/>
            <a:ext cx="8791575" cy="1655762"/>
          </a:xfrm>
        </p:spPr>
        <p:txBody>
          <a:bodyPr>
            <a:normAutofit fontScale="6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Von Benjamin Haberkorn und Alexander Kleine</a:t>
            </a:r>
          </a:p>
        </p:txBody>
      </p:sp>
    </p:spTree>
    <p:extLst>
      <p:ext uri="{BB962C8B-B14F-4D97-AF65-F5344CB8AC3E}">
        <p14:creationId xmlns:p14="http://schemas.microsoft.com/office/powerpoint/2010/main" val="136324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forcats">
            <a:extLst>
              <a:ext uri="{FF2B5EF4-FFF2-40B4-BE49-F238E27FC236}">
                <a16:creationId xmlns:a16="http://schemas.microsoft.com/office/drawing/2014/main" id="{FA68F91C-3913-4342-B876-16A3CD2B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76" y="2696367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DCEB2F-047C-4EEF-8D58-05101F10ED72}"/>
              </a:ext>
            </a:extLst>
          </p:cNvPr>
          <p:cNvSpPr/>
          <p:nvPr/>
        </p:nvSpPr>
        <p:spPr>
          <a:xfrm>
            <a:off x="1222276" y="2097088"/>
            <a:ext cx="9515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The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forcats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package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includes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utility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functions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working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with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factors</a:t>
            </a:r>
            <a:endParaRPr lang="de-DE" sz="2200" dirty="0">
              <a:solidFill>
                <a:schemeClr val="bg1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3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Thanks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attention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homer simpson">
            <a:extLst>
              <a:ext uri="{FF2B5EF4-FFF2-40B4-BE49-F238E27FC236}">
                <a16:creationId xmlns:a16="http://schemas.microsoft.com/office/drawing/2014/main" id="{EA6A2EFD-6631-45E3-A2B2-91538A99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3352801"/>
            <a:ext cx="267028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A746EDF-457F-4B0E-95EC-991150DFBFE9}"/>
              </a:ext>
            </a:extLst>
          </p:cNvPr>
          <p:cNvSpPr/>
          <p:nvPr/>
        </p:nvSpPr>
        <p:spPr>
          <a:xfrm>
            <a:off x="1141413" y="4760913"/>
            <a:ext cx="4351832" cy="1200329"/>
          </a:xfrm>
          <a:prstGeom prst="rect">
            <a:avLst/>
          </a:prstGeom>
          <a:ln>
            <a:solidFill>
              <a:srgbClr val="87CF62"/>
            </a:solidFill>
          </a:ln>
        </p:spPr>
        <p:txBody>
          <a:bodyPr wrap="none">
            <a:spAutoFit/>
          </a:bodyPr>
          <a:lstStyle/>
          <a:p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All </a:t>
            </a:r>
            <a:r>
              <a:rPr lang="de-DE" sz="36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content</a:t>
            </a:r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36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under</a:t>
            </a:r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https://t1p.de/cbk2</a:t>
            </a:r>
          </a:p>
        </p:txBody>
      </p:sp>
    </p:spTree>
    <p:extLst>
      <p:ext uri="{BB962C8B-B14F-4D97-AF65-F5344CB8AC3E}">
        <p14:creationId xmlns:p14="http://schemas.microsoft.com/office/powerpoint/2010/main" val="28481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b</a:t>
            </a:r>
            <a:r>
              <a:rPr lang="en-GB" dirty="0" err="1">
                <a:solidFill>
                  <a:schemeClr val="bg1"/>
                </a:solidFill>
              </a:rPr>
              <a:t>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Open </a:t>
            </a:r>
            <a:r>
              <a:rPr lang="de-DE" dirty="0" err="1">
                <a:solidFill>
                  <a:schemeClr val="bg1"/>
                </a:solidFill>
              </a:rPr>
              <a:t>Weather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Map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facotors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Bildergebnis für forcats">
            <a:extLst>
              <a:ext uri="{FF2B5EF4-FFF2-40B4-BE49-F238E27FC236}">
                <a16:creationId xmlns:a16="http://schemas.microsoft.com/office/drawing/2014/main" id="{F0F17EF9-5B57-4447-A605-B21CD7BE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1" y="33828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Provides an ecosystem for creating complex websites and blogs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only html,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and works without any other scripting languages like php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Individual websites or blog entries can be generated via an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document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Offers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simplified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setting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options</a:t>
            </a:r>
            <a:r>
              <a:rPr lang="de-DE" dirty="0">
                <a:solidFill>
                  <a:schemeClr val="bg1"/>
                </a:solidFill>
              </a:rPr>
              <a:t> via YAML </a:t>
            </a:r>
            <a:r>
              <a:rPr lang="de-DE" dirty="0" err="1">
                <a:solidFill>
                  <a:schemeClr val="bg1"/>
                </a:solidFill>
              </a:rPr>
              <a:t>metadata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many ready-made themes for every application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Easy publication through plugins for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Pages or other platforms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6D5F7-4CE7-47E2-A048-81B6551FD41F}"/>
              </a:ext>
            </a:extLst>
          </p:cNvPr>
          <p:cNvSpPr/>
          <p:nvPr/>
        </p:nvSpPr>
        <p:spPr>
          <a:xfrm>
            <a:off x="5957895" y="4145129"/>
            <a:ext cx="6415866" cy="2792566"/>
          </a:xfrm>
          <a:prstGeom prst="rect">
            <a:avLst/>
          </a:prstGeom>
          <a:solidFill>
            <a:srgbClr val="FF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ossible files and folders created when you create a new site using blogdown.">
            <a:extLst>
              <a:ext uri="{FF2B5EF4-FFF2-40B4-BE49-F238E27FC236}">
                <a16:creationId xmlns:a16="http://schemas.microsoft.com/office/drawing/2014/main" id="{1BB537CD-F7A2-45B4-9A6E-24CCED8A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0" y="4434621"/>
            <a:ext cx="5940490" cy="2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 new project is created, a special folder and file structure is created.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config.toml</a:t>
            </a:r>
            <a:r>
              <a:rPr lang="en-US" dirty="0">
                <a:solidFill>
                  <a:schemeClr val="bg1"/>
                </a:solidFill>
              </a:rPr>
              <a:t> is the configuration file for the generated website.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content folders the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files are saved and converted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is the target directory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for the upcoming website ecosystem.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98274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09361A9-7AE4-45EB-AEAD-F32D6BBE1C6E}"/>
              </a:ext>
            </a:extLst>
          </p:cNvPr>
          <p:cNvSpPr txBox="1"/>
          <p:nvPr/>
        </p:nvSpPr>
        <p:spPr>
          <a:xfrm>
            <a:off x="6184398" y="4096067"/>
            <a:ext cx="222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Possible </a:t>
            </a:r>
            <a:r>
              <a:rPr lang="de-DE" sz="1600" dirty="0" err="1">
                <a:solidFill>
                  <a:schemeClr val="bg1"/>
                </a:solidFill>
              </a:rPr>
              <a:t>project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structure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7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54" y="2920206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2B09E-6EAF-4B02-894A-EA58E32F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weather map is a freely usable </a:t>
            </a:r>
            <a:r>
              <a:rPr lang="en-US" dirty="0" err="1"/>
              <a:t>api</a:t>
            </a:r>
            <a:r>
              <a:rPr lang="en-US" dirty="0"/>
              <a:t> for weather forecast, current and historical weather data</a:t>
            </a:r>
          </a:p>
          <a:p>
            <a:endParaRPr lang="en-US" dirty="0"/>
          </a:p>
          <a:p>
            <a:r>
              <a:rPr lang="en-US" dirty="0"/>
              <a:t>For the use a free </a:t>
            </a:r>
            <a:r>
              <a:rPr lang="en-US" dirty="0" err="1"/>
              <a:t>api</a:t>
            </a:r>
            <a:r>
              <a:rPr lang="en-US" dirty="0"/>
              <a:t> key is needed</a:t>
            </a:r>
          </a:p>
          <a:p>
            <a:endParaRPr lang="en-US" dirty="0"/>
          </a:p>
          <a:p>
            <a:r>
              <a:rPr lang="en-US" dirty="0"/>
              <a:t>there is a wrapper package for r that makes the functions available in r (</a:t>
            </a:r>
            <a:r>
              <a:rPr lang="en-US" dirty="0" err="1"/>
              <a:t>owmr</a:t>
            </a:r>
            <a:r>
              <a:rPr lang="en-US" dirty="0"/>
              <a:t>)</a:t>
            </a:r>
            <a:endParaRPr lang="de-DE" dirty="0"/>
          </a:p>
        </p:txBody>
      </p:sp>
      <p:pic>
        <p:nvPicPr>
          <p:cNvPr id="3074" name="Picture 2" descr="Bildergebnis für open weather map">
            <a:extLst>
              <a:ext uri="{FF2B5EF4-FFF2-40B4-BE49-F238E27FC236}">
                <a16:creationId xmlns:a16="http://schemas.microsoft.com/office/drawing/2014/main" id="{C1706BB6-44F0-4092-BA5E-F86D352C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23" y="98749"/>
            <a:ext cx="4095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7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E19C1F13ED2D418DDFB0AB13554C9C" ma:contentTypeVersion="11" ma:contentTypeDescription="Ein neues Dokument erstellen." ma:contentTypeScope="" ma:versionID="d6943dc1084cec586d0a2a8b56ce78ed">
  <xsd:schema xmlns:xsd="http://www.w3.org/2001/XMLSchema" xmlns:xs="http://www.w3.org/2001/XMLSchema" xmlns:p="http://schemas.microsoft.com/office/2006/metadata/properties" xmlns:ns3="351b06ad-26d4-4ad3-82ae-e787bda9fbeb" xmlns:ns4="766a8933-f47f-49ac-bd4b-d380a76db42f" targetNamespace="http://schemas.microsoft.com/office/2006/metadata/properties" ma:root="true" ma:fieldsID="82ee8b2e33dfd5f925bb366a9b8354e8" ns3:_="" ns4:_="">
    <xsd:import namespace="351b06ad-26d4-4ad3-82ae-e787bda9fbeb"/>
    <xsd:import namespace="766a8933-f47f-49ac-bd4b-d380a76db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b06ad-26d4-4ad3-82ae-e787bda9f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a8933-f47f-49ac-bd4b-d380a76db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5C6E7-297E-4201-A0BE-6AEA334CB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b06ad-26d4-4ad3-82ae-e787bda9fbeb"/>
    <ds:schemaRef ds:uri="766a8933-f47f-49ac-bd4b-d380a76db4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E9AE48-2D1F-481A-AD5D-DA9778BAA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364FF7-18C7-4FE4-807F-05556E3586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275</Words>
  <Application>Microsoft Office PowerPoint</Application>
  <PresentationFormat>Breitbild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Tw Cen MT</vt:lpstr>
      <vt:lpstr>Schaltkreis</vt:lpstr>
      <vt:lpstr>Bookdown and Forcats</vt:lpstr>
      <vt:lpstr>Contents</vt:lpstr>
      <vt:lpstr>What is blogdown?</vt:lpstr>
      <vt:lpstr>What is blogdown?</vt:lpstr>
      <vt:lpstr>How is blogdown structured?</vt:lpstr>
      <vt:lpstr>Example and operations of Blogdown</vt:lpstr>
      <vt:lpstr>PowerPoint-Präsentation</vt:lpstr>
      <vt:lpstr>What are factors?</vt:lpstr>
      <vt:lpstr>What are factors?</vt:lpstr>
      <vt:lpstr>Examples with Forcats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Bookdown und Forcats</dc:title>
  <dc:creator>Benjamin Haberkorn</dc:creator>
  <cp:lastModifiedBy>Benjamin Haberkorn</cp:lastModifiedBy>
  <cp:revision>1</cp:revision>
  <dcterms:created xsi:type="dcterms:W3CDTF">2019-10-27T11:14:34Z</dcterms:created>
  <dcterms:modified xsi:type="dcterms:W3CDTF">2019-10-28T10:25:06Z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0x0101001AE19C1F13ED2D418DDFB0AB13554C9C</vt:lpwstr>
  </property>
</Properties>
</file>