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E06-42A0-4BB9-8FE5-614E9E16EFB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856-C13F-434F-A925-90AF6F55E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39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E06-42A0-4BB9-8FE5-614E9E16EFB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856-C13F-434F-A925-90AF6F55E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E06-42A0-4BB9-8FE5-614E9E16EFB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856-C13F-434F-A925-90AF6F55E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8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E06-42A0-4BB9-8FE5-614E9E16EFB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856-C13F-434F-A925-90AF6F55E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02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E06-42A0-4BB9-8FE5-614E9E16EFB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856-C13F-434F-A925-90AF6F55E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60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E06-42A0-4BB9-8FE5-614E9E16EFB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856-C13F-434F-A925-90AF6F55E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8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E06-42A0-4BB9-8FE5-614E9E16EFB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856-C13F-434F-A925-90AF6F55E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9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E06-42A0-4BB9-8FE5-614E9E16EFB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856-C13F-434F-A925-90AF6F55E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83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E06-42A0-4BB9-8FE5-614E9E16EFB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856-C13F-434F-A925-90AF6F55E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49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E06-42A0-4BB9-8FE5-614E9E16EFB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856-C13F-434F-A925-90AF6F55E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9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E06-42A0-4BB9-8FE5-614E9E16EFB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856-C13F-434F-A925-90AF6F55E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05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EE06-42A0-4BB9-8FE5-614E9E16EFB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C856-C13F-434F-A925-90AF6F55E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35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Modellbasierte Softwareentwicklung</a:t>
            </a:r>
            <a:br>
              <a:rPr lang="de-DE" smtClean="0"/>
            </a:b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6209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Modellbasierte Softwareentwicklung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Modelbasierte Softwareentwicklung </dc:title>
  <dc:creator>Frieder</dc:creator>
  <cp:lastModifiedBy>Frieder</cp:lastModifiedBy>
  <cp:revision>2</cp:revision>
  <dcterms:created xsi:type="dcterms:W3CDTF">2015-01-23T14:26:07Z</dcterms:created>
  <dcterms:modified xsi:type="dcterms:W3CDTF">2015-01-23T14:27:00Z</dcterms:modified>
</cp:coreProperties>
</file>