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0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2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C11D-0EEB-42D9-ABE2-305E7407816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1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645024"/>
            <a:ext cx="6400800" cy="766936"/>
          </a:xfrm>
        </p:spPr>
        <p:txBody>
          <a:bodyPr/>
          <a:lstStyle/>
          <a:p>
            <a:r>
              <a:rPr lang="en-GB" dirty="0" smtClean="0"/>
              <a:t>DAYONE Health Hack</a:t>
            </a:r>
            <a:endParaRPr lang="en-GB" dirty="0"/>
          </a:p>
        </p:txBody>
      </p:sp>
      <p:pic>
        <p:nvPicPr>
          <p:cNvPr id="1026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688012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6092" y="5319791"/>
            <a:ext cx="4127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Alexander </a:t>
            </a:r>
            <a:r>
              <a:rPr lang="en-GB" sz="1600" dirty="0" err="1" smtClean="0"/>
              <a:t>Kononov</a:t>
            </a:r>
            <a:r>
              <a:rPr lang="en-GB" sz="1600" dirty="0" smtClean="0"/>
              <a:t> (kononov.nov@gmail.com) </a:t>
            </a:r>
          </a:p>
          <a:p>
            <a:r>
              <a:rPr lang="en-GB" sz="1600" dirty="0" smtClean="0"/>
              <a:t>Ilya </a:t>
            </a:r>
            <a:r>
              <a:rPr lang="en-GB" sz="1600" dirty="0" err="1" smtClean="0"/>
              <a:t>Pastushkov</a:t>
            </a:r>
            <a:endParaRPr lang="en-GB" sz="1600" dirty="0" smtClean="0"/>
          </a:p>
          <a:p>
            <a:r>
              <a:rPr lang="en-GB" sz="1600" dirty="0" err="1" smtClean="0"/>
              <a:t>Egle</a:t>
            </a:r>
            <a:r>
              <a:rPr lang="en-GB" sz="1600" dirty="0" smtClean="0"/>
              <a:t> Thomas</a:t>
            </a:r>
          </a:p>
          <a:p>
            <a:r>
              <a:rPr lang="en-GB" sz="1600" dirty="0" smtClean="0"/>
              <a:t>Amy Wilson</a:t>
            </a:r>
          </a:p>
          <a:p>
            <a:r>
              <a:rPr lang="en-GB" sz="1600" dirty="0" err="1" smtClean="0"/>
              <a:t>Prabitha</a:t>
            </a:r>
            <a:r>
              <a:rPr lang="en-GB" sz="1600" dirty="0" smtClean="0"/>
              <a:t> </a:t>
            </a:r>
            <a:r>
              <a:rPr lang="en-GB" sz="1600" dirty="0" err="1" smtClean="0"/>
              <a:t>Urwyler</a:t>
            </a:r>
            <a:r>
              <a:rPr lang="en-GB" sz="1600" dirty="0" smtClean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735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90" y="5856271"/>
            <a:ext cx="3096964" cy="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980728"/>
            <a:ext cx="677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Challenge: </a:t>
            </a:r>
            <a:r>
              <a:rPr lang="en-GB" sz="3200" b="1" dirty="0"/>
              <a:t>Trusted By </a:t>
            </a:r>
            <a:r>
              <a:rPr lang="en-GB" sz="3200" b="1" dirty="0" smtClean="0"/>
              <a:t>Patients-Method</a:t>
            </a:r>
            <a:endParaRPr lang="en-GB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603102"/>
            <a:ext cx="677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 want … to </a:t>
            </a:r>
            <a:r>
              <a:rPr lang="en-US" dirty="0"/>
              <a:t>score the quality of the </a:t>
            </a:r>
            <a:r>
              <a:rPr lang="en-US" dirty="0" smtClean="0"/>
              <a:t>apps / information sources</a:t>
            </a:r>
          </a:p>
          <a:p>
            <a:r>
              <a:rPr lang="en-US" dirty="0" smtClean="0"/>
              <a:t> by … patients to </a:t>
            </a:r>
            <a:r>
              <a:rPr lang="en-US" dirty="0"/>
              <a:t>help me easily identify trusted and reliable </a:t>
            </a:r>
            <a:r>
              <a:rPr lang="en-US" dirty="0" smtClean="0"/>
              <a:t>sources…”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780928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Champion E.E. (12</a:t>
            </a:r>
            <a:r>
              <a:rPr lang="en-GB" sz="3200" b="1" dirty="0" smtClean="0"/>
              <a:t>)</a:t>
            </a:r>
            <a:r>
              <a:rPr lang="en-GB" sz="3200" dirty="0" smtClean="0"/>
              <a:t>: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3573016"/>
            <a:ext cx="647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He </a:t>
            </a:r>
            <a:r>
              <a:rPr lang="en-US" dirty="0" smtClean="0"/>
              <a:t>reached </a:t>
            </a:r>
            <a:r>
              <a:rPr lang="en-US" dirty="0"/>
              <a:t>out to various diabetes discussion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 </a:t>
            </a:r>
            <a:r>
              <a:rPr lang="en-US" dirty="0"/>
              <a:t>and Facebook groups, but had very negative experiences there</a:t>
            </a:r>
            <a:r>
              <a:rPr lang="en-US" dirty="0" smtClean="0"/>
              <a:t>.”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365104"/>
            <a:ext cx="538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“…it taught him …, drawing upon medical professionals </a:t>
            </a:r>
          </a:p>
          <a:p>
            <a:r>
              <a:rPr lang="en-US" dirty="0" smtClean="0"/>
              <a:t>as well as other more informal avenues of support.”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092" y="5319791"/>
            <a:ext cx="4127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Alexander </a:t>
            </a:r>
            <a:r>
              <a:rPr lang="en-GB" sz="1600" dirty="0" err="1" smtClean="0"/>
              <a:t>Kononov</a:t>
            </a:r>
            <a:r>
              <a:rPr lang="en-GB" sz="1600" dirty="0" smtClean="0"/>
              <a:t> (kononov.nov@gmail.com) </a:t>
            </a:r>
          </a:p>
          <a:p>
            <a:r>
              <a:rPr lang="en-GB" sz="1600" dirty="0" smtClean="0"/>
              <a:t>Ilya </a:t>
            </a:r>
            <a:r>
              <a:rPr lang="en-GB" sz="1600" dirty="0" err="1" smtClean="0"/>
              <a:t>Pastushkov</a:t>
            </a:r>
            <a:endParaRPr lang="en-GB" sz="1600" dirty="0" smtClean="0"/>
          </a:p>
          <a:p>
            <a:r>
              <a:rPr lang="en-GB" sz="1600" dirty="0" err="1" smtClean="0"/>
              <a:t>Egle</a:t>
            </a:r>
            <a:r>
              <a:rPr lang="en-GB" sz="1600" dirty="0" smtClean="0"/>
              <a:t> Thomas</a:t>
            </a:r>
          </a:p>
          <a:p>
            <a:r>
              <a:rPr lang="en-GB" sz="1600" dirty="0" smtClean="0"/>
              <a:t>Amy Wilson</a:t>
            </a:r>
          </a:p>
          <a:p>
            <a:r>
              <a:rPr lang="en-GB" sz="1600" dirty="0" err="1" smtClean="0"/>
              <a:t>Prabitha</a:t>
            </a:r>
            <a:r>
              <a:rPr lang="en-GB" sz="1600" dirty="0" smtClean="0"/>
              <a:t> </a:t>
            </a:r>
            <a:r>
              <a:rPr lang="en-GB" sz="1600" dirty="0" err="1" smtClean="0"/>
              <a:t>Urwyler</a:t>
            </a:r>
            <a:r>
              <a:rPr lang="en-GB" sz="1600" dirty="0" smtClean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914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90" y="5856271"/>
            <a:ext cx="3096964" cy="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50" y="1556792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68" y="4365104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6" y="4932697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28" y="3573016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27" y="2204864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Kononov\Documents\GitHub\DocRefConsulter\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70" y="2780928"/>
            <a:ext cx="918370" cy="9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Kononov\Documents\GitHub\DocRefConsulter\browser-window-vector-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90" y="83671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2219276" y="1304764"/>
            <a:ext cx="2349066" cy="3276364"/>
            <a:chOff x="1250826" y="1304764"/>
            <a:chExt cx="2349066" cy="327636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530474" y="1304764"/>
              <a:ext cx="1385342" cy="3960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250826" y="1772816"/>
              <a:ext cx="1953022" cy="1467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530474" y="1844824"/>
              <a:ext cx="2069418" cy="2736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98924" y="2132856"/>
            <a:ext cx="4121646" cy="3013424"/>
            <a:chOff x="1530474" y="2132856"/>
            <a:chExt cx="4121646" cy="3013424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726994" y="3690144"/>
              <a:ext cx="3925126" cy="14561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530474" y="3356992"/>
              <a:ext cx="376160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63688" y="2132856"/>
              <a:ext cx="360040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40" y="2435313"/>
            <a:ext cx="593798" cy="58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50504 0.1055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54428 -0.0939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-469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51372 -0.2817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349 -0.1708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3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90" y="5856271"/>
            <a:ext cx="3096964" cy="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50" y="1556792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Kononov\Documents\GitHub\DocRefConsulter\us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68" y="4365104"/>
            <a:ext cx="4381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6" y="4932697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28" y="3573016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27" y="2204864"/>
            <a:ext cx="432048" cy="4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Kononov\Documents\GitHub\DocRefConsulter\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70" y="2780928"/>
            <a:ext cx="918370" cy="9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498924" y="2132856"/>
            <a:ext cx="4121646" cy="3013424"/>
            <a:chOff x="1530474" y="2132856"/>
            <a:chExt cx="4121646" cy="3013424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726994" y="3690144"/>
              <a:ext cx="3925126" cy="14561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530474" y="3356992"/>
              <a:ext cx="376160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63688" y="2132856"/>
              <a:ext cx="3600400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144007" y="841117"/>
            <a:ext cx="620452" cy="620452"/>
            <a:chOff x="5846390" y="709352"/>
            <a:chExt cx="620452" cy="620452"/>
          </a:xfrm>
        </p:grpSpPr>
        <p:sp>
          <p:nvSpPr>
            <p:cNvPr id="3" name="Rectangle 2"/>
            <p:cNvSpPr/>
            <p:nvPr/>
          </p:nvSpPr>
          <p:spPr>
            <a:xfrm>
              <a:off x="5868144" y="764704"/>
              <a:ext cx="576064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6" descr="C:\Users\AKononov\Documents\GitHub\DocRefConsulter\browser-window-vector-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6390" y="709352"/>
              <a:ext cx="620452" cy="620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258116" y="988648"/>
            <a:ext cx="620452" cy="620452"/>
            <a:chOff x="6603008" y="856060"/>
            <a:chExt cx="620452" cy="620452"/>
          </a:xfrm>
        </p:grpSpPr>
        <p:sp>
          <p:nvSpPr>
            <p:cNvPr id="29" name="Rectangle 28"/>
            <p:cNvSpPr/>
            <p:nvPr/>
          </p:nvSpPr>
          <p:spPr>
            <a:xfrm>
              <a:off x="6638684" y="914258"/>
              <a:ext cx="576064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Picture 6" descr="C:\Users\AKononov\Documents\GitHub\DocRefConsulter\browser-window-vector-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008" y="856060"/>
              <a:ext cx="620452" cy="620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389842" y="1090299"/>
            <a:ext cx="620452" cy="620452"/>
            <a:chOff x="7387030" y="994538"/>
            <a:chExt cx="620452" cy="620452"/>
          </a:xfrm>
        </p:grpSpPr>
        <p:sp>
          <p:nvSpPr>
            <p:cNvPr id="34" name="Rectangle 33"/>
            <p:cNvSpPr/>
            <p:nvPr/>
          </p:nvSpPr>
          <p:spPr>
            <a:xfrm>
              <a:off x="7409224" y="1063812"/>
              <a:ext cx="576064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6" descr="C:\Users\AKononov\Documents\GitHub\DocRefConsulter\browser-window-vector-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030" y="994538"/>
              <a:ext cx="620452" cy="620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4" descr="C:\Users\AKononov\Documents\GitHub\DocRefConsulter\logo_scratc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08" y="1178750"/>
            <a:ext cx="400570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508104" y="1550902"/>
            <a:ext cx="1080120" cy="11580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5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50504 0.105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3" y="5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54428 -0.0939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-469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51372 -0.2817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6024 0.122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611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18854 0.3210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160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-0.18906 0.4828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7695" y="1132770"/>
            <a:ext cx="7246713" cy="4565848"/>
            <a:chOff x="467544" y="620688"/>
            <a:chExt cx="7246713" cy="4565848"/>
          </a:xfrm>
        </p:grpSpPr>
        <p:pic>
          <p:nvPicPr>
            <p:cNvPr id="2050" name="Picture 2" descr="C:\Users\AKononov\Dropbox\Screenshots\Screenshot 2020-11-05 23.22.05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" t="11794" r="48314" b="31654"/>
            <a:stretch/>
          </p:blipFill>
          <p:spPr bwMode="auto">
            <a:xfrm>
              <a:off x="467544" y="620688"/>
              <a:ext cx="7246713" cy="4565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AKononov\Documents\GitHub\DocRefConsulter\DocRefConsulter\doctor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562" y="2204863"/>
              <a:ext cx="216024" cy="27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Kononov\Documents\GitHub\DocRefConsulter\DocRefConsulter\community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673" y="3068960"/>
              <a:ext cx="299803" cy="261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43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108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Kononov</dc:creator>
  <cp:lastModifiedBy>Alexander Kononov</cp:lastModifiedBy>
  <cp:revision>16</cp:revision>
  <dcterms:created xsi:type="dcterms:W3CDTF">2020-11-05T18:54:57Z</dcterms:created>
  <dcterms:modified xsi:type="dcterms:W3CDTF">2020-11-07T22:38:15Z</dcterms:modified>
</cp:coreProperties>
</file>