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8" y="7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3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0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0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6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72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1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0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7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C11D-0EEB-42D9-ABE2-305E74078163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1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4272"/>
            <a:ext cx="6400800" cy="766936"/>
          </a:xfrm>
        </p:spPr>
        <p:txBody>
          <a:bodyPr/>
          <a:lstStyle/>
          <a:p>
            <a:r>
              <a:rPr lang="en-GB" dirty="0" smtClean="0"/>
              <a:t>DAYONE Health Hack</a:t>
            </a:r>
            <a:endParaRPr lang="en-GB" dirty="0"/>
          </a:p>
        </p:txBody>
      </p:sp>
      <p:pic>
        <p:nvPicPr>
          <p:cNvPr id="1026" name="Picture 2" descr="C:\Users\AKononov\Documents\GitHub\DocRefConsulter\logo_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688012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9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Kononov\Documents\GitHub\DocRefConsulter\logo_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90" y="5856271"/>
            <a:ext cx="3096964" cy="7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1340768"/>
            <a:ext cx="677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Challenge: </a:t>
            </a:r>
            <a:r>
              <a:rPr lang="en-GB" sz="3200" b="1" dirty="0"/>
              <a:t>Trusted By </a:t>
            </a:r>
            <a:r>
              <a:rPr lang="en-GB" sz="3200" b="1" dirty="0" smtClean="0"/>
              <a:t>Patients-Method</a:t>
            </a:r>
            <a:endParaRPr lang="en-GB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1963142"/>
            <a:ext cx="677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 want … to </a:t>
            </a:r>
            <a:r>
              <a:rPr lang="en-US" dirty="0"/>
              <a:t>score the quality of the </a:t>
            </a:r>
            <a:r>
              <a:rPr lang="en-US" dirty="0" smtClean="0"/>
              <a:t>apps / information sources</a:t>
            </a:r>
          </a:p>
          <a:p>
            <a:r>
              <a:rPr lang="en-US" dirty="0" smtClean="0"/>
              <a:t> by … patients to </a:t>
            </a:r>
            <a:r>
              <a:rPr lang="en-US" dirty="0"/>
              <a:t>help me easily identify trusted and reliable </a:t>
            </a:r>
            <a:r>
              <a:rPr lang="en-US" dirty="0" smtClean="0"/>
              <a:t>sources…”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3140968"/>
            <a:ext cx="3507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Champion E.E. (12</a:t>
            </a:r>
            <a:r>
              <a:rPr lang="en-GB" sz="3200" b="1" dirty="0" smtClean="0"/>
              <a:t>)</a:t>
            </a:r>
            <a:r>
              <a:rPr lang="en-GB" sz="3200" dirty="0" smtClean="0"/>
              <a:t>:</a:t>
            </a:r>
            <a:endParaRPr lang="en-GB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3933056"/>
            <a:ext cx="6474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He </a:t>
            </a:r>
            <a:r>
              <a:rPr lang="en-US" dirty="0" smtClean="0"/>
              <a:t>reached </a:t>
            </a:r>
            <a:r>
              <a:rPr lang="en-US" dirty="0"/>
              <a:t>out to various diabetes discussion </a:t>
            </a:r>
            <a:r>
              <a:rPr lang="en-US" dirty="0" smtClean="0"/>
              <a:t>groups</a:t>
            </a:r>
          </a:p>
          <a:p>
            <a:r>
              <a:rPr lang="en-US" dirty="0" smtClean="0"/>
              <a:t> </a:t>
            </a:r>
            <a:r>
              <a:rPr lang="en-US" dirty="0"/>
              <a:t>and Facebook groups, but had very negative experiences there</a:t>
            </a:r>
            <a:r>
              <a:rPr lang="en-US" dirty="0" smtClean="0"/>
              <a:t>.”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4725144"/>
            <a:ext cx="538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“…it taught him …, drawing upon medical professionals </a:t>
            </a:r>
          </a:p>
          <a:p>
            <a:r>
              <a:rPr lang="en-US" dirty="0" smtClean="0"/>
              <a:t>as well as other more informal avenues of support.”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141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Kononov\Dropbox\Screenshots\Screenshot 2020-11-05 23.22.0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" t="11794" r="48314" b="31654"/>
          <a:stretch/>
        </p:blipFill>
        <p:spPr bwMode="auto">
          <a:xfrm>
            <a:off x="467544" y="2420888"/>
            <a:ext cx="4389515" cy="27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35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82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Kononov</dc:creator>
  <cp:lastModifiedBy>Alexander Kononov</cp:lastModifiedBy>
  <cp:revision>7</cp:revision>
  <dcterms:created xsi:type="dcterms:W3CDTF">2020-11-05T18:54:57Z</dcterms:created>
  <dcterms:modified xsi:type="dcterms:W3CDTF">2020-11-05T23:23:51Z</dcterms:modified>
</cp:coreProperties>
</file>