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0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2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766936"/>
          </a:xfrm>
        </p:spPr>
        <p:txBody>
          <a:bodyPr/>
          <a:lstStyle/>
          <a:p>
            <a:r>
              <a:rPr lang="en-GB" dirty="0" smtClean="0"/>
              <a:t>DAYONE Health Hack</a:t>
            </a:r>
            <a:endParaRPr lang="en-GB" dirty="0"/>
          </a:p>
        </p:txBody>
      </p:sp>
      <p:pic>
        <p:nvPicPr>
          <p:cNvPr id="1026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688012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340768"/>
            <a:ext cx="677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Challenge: </a:t>
            </a:r>
            <a:r>
              <a:rPr lang="en-GB" sz="3200" b="1" dirty="0"/>
              <a:t>Trusted By </a:t>
            </a:r>
            <a:r>
              <a:rPr lang="en-GB" sz="3200" b="1" dirty="0" smtClean="0"/>
              <a:t>Patients-Method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63142"/>
            <a:ext cx="677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 want … to </a:t>
            </a:r>
            <a:r>
              <a:rPr lang="en-US" dirty="0"/>
              <a:t>score the quality of the </a:t>
            </a:r>
            <a:r>
              <a:rPr lang="en-US" dirty="0" smtClean="0"/>
              <a:t>apps / information sources</a:t>
            </a:r>
          </a:p>
          <a:p>
            <a:r>
              <a:rPr lang="en-US" dirty="0" smtClean="0"/>
              <a:t> by … patients to </a:t>
            </a:r>
            <a:r>
              <a:rPr lang="en-US" dirty="0"/>
              <a:t>help me easily identify trusted and reliable </a:t>
            </a:r>
            <a:r>
              <a:rPr lang="en-US" dirty="0" smtClean="0"/>
              <a:t>sources…”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3140968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Champion E.E. (12</a:t>
            </a:r>
            <a:r>
              <a:rPr lang="en-GB" sz="3200" b="1" dirty="0" smtClean="0"/>
              <a:t>)</a:t>
            </a:r>
            <a:r>
              <a:rPr lang="en-GB" sz="3200" dirty="0" smtClean="0"/>
              <a:t>: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3933056"/>
            <a:ext cx="647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He </a:t>
            </a:r>
            <a:r>
              <a:rPr lang="en-US" dirty="0" smtClean="0"/>
              <a:t>reached </a:t>
            </a:r>
            <a:r>
              <a:rPr lang="en-US" dirty="0"/>
              <a:t>out to various diabetes discussion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 </a:t>
            </a:r>
            <a:r>
              <a:rPr lang="en-US" dirty="0"/>
              <a:t>and Facebook groups, but had very negative experiences there</a:t>
            </a:r>
            <a:r>
              <a:rPr lang="en-US" dirty="0" smtClean="0"/>
              <a:t>.”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725144"/>
            <a:ext cx="538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“…it taught him …, drawing upon medical professionals </a:t>
            </a:r>
          </a:p>
          <a:p>
            <a:r>
              <a:rPr lang="en-US" dirty="0" smtClean="0"/>
              <a:t>as well as other more informal avenues of support.”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141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50" y="155679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68" y="4365104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6" y="4932697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28" y="3573016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2204864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ononov\Documents\GitHub\DocRefConsulter\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70" y="2780928"/>
            <a:ext cx="918370" cy="9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Kononov\Documents\GitHub\DocRefConsulter\browser-window-vector-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90" y="83671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2219276" y="1304764"/>
            <a:ext cx="2349066" cy="3276364"/>
            <a:chOff x="1250826" y="1304764"/>
            <a:chExt cx="2349066" cy="327636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530474" y="1304764"/>
              <a:ext cx="1385342" cy="3960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250826" y="1772816"/>
              <a:ext cx="1953022" cy="1467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530474" y="1844824"/>
              <a:ext cx="2069418" cy="2736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98924" y="2132856"/>
            <a:ext cx="4121646" cy="3013424"/>
            <a:chOff x="1530474" y="2132856"/>
            <a:chExt cx="4121646" cy="3013424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726994" y="3690144"/>
              <a:ext cx="3925126" cy="14561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530474" y="3356992"/>
              <a:ext cx="376160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63688" y="2132856"/>
              <a:ext cx="360040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40" y="2435313"/>
            <a:ext cx="593798" cy="58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50504 0.1055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54428 -0.0939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-46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51372 -0.2817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349 -0.1708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3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50" y="155679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68" y="4365104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6" y="4932697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28" y="3573016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2204864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ononov\Documents\GitHub\DocRefConsulter\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70" y="2780928"/>
            <a:ext cx="918370" cy="9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498924" y="2132856"/>
            <a:ext cx="4121646" cy="3013424"/>
            <a:chOff x="1530474" y="2132856"/>
            <a:chExt cx="4121646" cy="3013424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726994" y="3690144"/>
              <a:ext cx="3925126" cy="14561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530474" y="3356992"/>
              <a:ext cx="376160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63688" y="2132856"/>
              <a:ext cx="360040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144007" y="841117"/>
            <a:ext cx="620452" cy="620452"/>
            <a:chOff x="5846390" y="709352"/>
            <a:chExt cx="620452" cy="620452"/>
          </a:xfrm>
        </p:grpSpPr>
        <p:sp>
          <p:nvSpPr>
            <p:cNvPr id="3" name="Rectangle 2"/>
            <p:cNvSpPr/>
            <p:nvPr/>
          </p:nvSpPr>
          <p:spPr>
            <a:xfrm>
              <a:off x="5868144" y="764704"/>
              <a:ext cx="576064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6" descr="C:\Users\AKononov\Documents\GitHub\DocRefConsulter\browser-window-vector-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390" y="709352"/>
              <a:ext cx="620452" cy="62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258116" y="988648"/>
            <a:ext cx="620452" cy="620452"/>
            <a:chOff x="6603008" y="856060"/>
            <a:chExt cx="620452" cy="620452"/>
          </a:xfrm>
        </p:grpSpPr>
        <p:sp>
          <p:nvSpPr>
            <p:cNvPr id="29" name="Rectangle 28"/>
            <p:cNvSpPr/>
            <p:nvPr/>
          </p:nvSpPr>
          <p:spPr>
            <a:xfrm>
              <a:off x="6638684" y="914258"/>
              <a:ext cx="576064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Picture 6" descr="C:\Users\AKononov\Documents\GitHub\DocRefConsulter\browser-window-vector-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008" y="856060"/>
              <a:ext cx="620452" cy="62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389842" y="1090299"/>
            <a:ext cx="620452" cy="620452"/>
            <a:chOff x="7387030" y="994538"/>
            <a:chExt cx="620452" cy="620452"/>
          </a:xfrm>
        </p:grpSpPr>
        <p:sp>
          <p:nvSpPr>
            <p:cNvPr id="34" name="Rectangle 33"/>
            <p:cNvSpPr/>
            <p:nvPr/>
          </p:nvSpPr>
          <p:spPr>
            <a:xfrm>
              <a:off x="7409224" y="1063812"/>
              <a:ext cx="576064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6" descr="C:\Users\AKononov\Documents\GitHub\DocRefConsulter\browser-window-vector-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030" y="994538"/>
              <a:ext cx="620452" cy="62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08" y="1178750"/>
            <a:ext cx="400570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508104" y="1550902"/>
            <a:ext cx="1080120" cy="11580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50504 0.105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5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54428 -0.0939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-46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51372 -0.2817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6024 0.122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61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18854 0.3210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160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18906 0.4828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ononov\Dropbox\Screenshots\Screenshot 2020-11-05 23.22.0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11794" r="48314" b="31654"/>
          <a:stretch/>
        </p:blipFill>
        <p:spPr bwMode="auto">
          <a:xfrm>
            <a:off x="467544" y="2420888"/>
            <a:ext cx="4389515" cy="27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82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Kononov</dc:creator>
  <cp:lastModifiedBy>Alexander Kononov</cp:lastModifiedBy>
  <cp:revision>14</cp:revision>
  <dcterms:created xsi:type="dcterms:W3CDTF">2020-11-05T18:54:57Z</dcterms:created>
  <dcterms:modified xsi:type="dcterms:W3CDTF">2020-11-07T20:57:34Z</dcterms:modified>
</cp:coreProperties>
</file>