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3585-DAA3-4F3B-8D48-ECDB0317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A2B13-9818-4D4B-BBE1-484401DB8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F9A9-81F5-4A32-97D9-9381312E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572E-5C3F-4008-8895-1C8E6A9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913F-9581-4059-A63E-5FDD208A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4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56C1-9854-43B7-BFF1-B45AE6F8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154E3-6A0A-4876-BCB7-145C219F3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1D3D-A307-4DE1-9E79-7F685CEC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49BB-3974-4313-B841-178B27FC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8484-0F6D-4F3D-9C86-C1031DAE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3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7A22C-DCCE-4D7F-AA17-5A57CAA08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7F7DA-3745-447F-84AA-687E9F5DE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E3ED-92AF-41C6-AEA4-703D7220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36FA-027D-4DC1-9C80-E8ED5B57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2D356-66A1-4C69-811E-57393D57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7CD8-8BBF-4E45-9C0E-BEB3A7F1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17C5-3C41-4EB6-8BC6-1E2D21AD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A9B0-0593-4FAB-AE98-1DEE0AD1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C09F-AE02-4C8D-8934-F4187FE9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B7C3-1A2A-49A7-BBCF-FEA923C7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7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F5ED-1304-4DBA-8D8A-8DAA9B38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6B47-BFCD-44FD-90A9-6C90A05B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82D4-C1A2-4B14-8A17-9697C800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E8F2-69E4-4CB7-9DF2-30A9593E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41F4-3BEC-4B10-998D-471140A9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C734-0957-4821-8D14-1C2CBCE3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925A-45A0-47AB-A789-F21AEBA8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BE5A7-632D-4480-8B6E-9E04BF1D2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8ECB9-A7E5-47F5-B127-C2648F3B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1F67-40DF-48F9-856B-BE93565B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3036C-3577-4201-93D1-BD604FB5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2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ABCC-AAA8-4A34-A8B2-650464B8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CD44-C202-4B49-89AF-4EFB5B16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A311-D8E3-4E5A-9BB6-AAB5AA788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B1C82-4967-4F29-9E37-25D976B8D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583FB-542F-45BE-9BA6-D681E934B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FA54F-4996-427C-A92F-A489BB1C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6995F-2315-4E6C-B64C-A4EC854C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9A91B-ACE6-4ACD-8519-BFB314D8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3951-A440-4590-9DFE-B07E0355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5DEC5-58F8-4DB8-88AF-F39423CB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0E7B1-2B1F-419E-A717-6D59397E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0F1B7-0601-4BC7-BE2C-08926EBB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D8402-002D-46F6-9EBF-4A80AC8E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0C866-66DB-4E47-9A66-F6C822EE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95AFC-C712-4589-B38D-DE3DB1AA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B289-0745-4179-9966-4E14333C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772F-9322-49FF-84BB-82AE0F95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D39BD-64C1-4384-B000-44481E333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1F45-C7E0-4465-A3EF-B9437A0E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033B-534D-4EB4-8971-A8E780E5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55848-BC79-464C-9F2C-194C72F5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2E4D-0563-40EF-89C9-7ABBA684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66FC4-9482-4D5E-8657-07988D524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88F75-37DE-4E89-9F3E-DB7A1CB9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CFC0D-44CE-48D4-A5F4-F1569482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525C-02E5-40E4-8598-0E01EAB7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2248E-79C5-4F12-85BE-7AFAF3F4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E1513-3D12-4BF6-8875-9ADBCD26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75AE3-31B9-4418-AAE2-E7EBFE4D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900F-A753-4827-AA6F-9604247EB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59A8-2BC9-461B-948C-BBF024691D8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5C737-EBE3-433B-B3E7-35E53C385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1E41-B101-442D-ACE0-2936DEF40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E390-0BF7-4984-9500-D2EC4150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33D7-36E2-487E-9052-5DE281073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Yay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19596-B3A9-4A69-8D85-75977E9A7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Yay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Yay presentation</dc:title>
  <dc:creator>Xandre Clementsmith</dc:creator>
  <cp:lastModifiedBy>Xandre Clementsmith</cp:lastModifiedBy>
  <cp:revision>1</cp:revision>
  <dcterms:created xsi:type="dcterms:W3CDTF">2020-04-20T18:47:54Z</dcterms:created>
  <dcterms:modified xsi:type="dcterms:W3CDTF">2020-04-20T18:48:09Z</dcterms:modified>
</cp:coreProperties>
</file>