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78" r:id="rId6"/>
    <p:sldId id="275" r:id="rId7"/>
    <p:sldId id="280" r:id="rId8"/>
    <p:sldId id="279" r:id="rId9"/>
    <p:sldId id="269" r:id="rId10"/>
    <p:sldId id="268" r:id="rId11"/>
    <p:sldId id="281" r:id="rId12"/>
    <p:sldId id="271" r:id="rId13"/>
    <p:sldId id="270" r:id="rId14"/>
    <p:sldId id="261" r:id="rId15"/>
    <p:sldId id="265" r:id="rId16"/>
    <p:sldId id="266" r:id="rId17"/>
    <p:sldId id="259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ABB6E-FB01-4039-B46A-956B2AF4B7AC}" v="12" dt="2020-12-04T20:43:20.851"/>
    <p1510:client id="{5150B91F-8B20-4342-83E9-16408CBF0F95}" v="705" dt="2020-12-04T20:39:26.069"/>
    <p1510:client id="{9775E4D8-3945-4522-B744-D7275DCED76A}" v="277" dt="2020-12-04T20:43:08.009"/>
    <p1510:client id="{990F076E-963E-44BF-B276-5BD4022A50E6}" v="108" dt="2021-04-10T12:01:29.032"/>
    <p1510:client id="{A42C70FE-2896-4AFF-9448-DA2DC857BD77}" v="105" dt="2020-12-15T21:10:54.165"/>
    <p1510:client id="{B756F423-D70A-4BB2-B0BE-1BA0C1ECB15A}" v="526" dt="2020-12-02T14:37:11.883"/>
    <p1510:client id="{F20109A4-ADCA-4336-862D-07CCD7AE3793}" v="394" dt="2020-12-06T13:51:02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Lavelle" userId="62337f25d32c92fb" providerId="Windows Live" clId="Web-{9775E4D8-3945-4522-B744-D7275DCED76A}"/>
    <pc:docChg chg="modSld">
      <pc:chgData name="Alexander Lavelle" userId="62337f25d32c92fb" providerId="Windows Live" clId="Web-{9775E4D8-3945-4522-B744-D7275DCED76A}" dt="2020-12-04T20:43:07.806" v="241"/>
      <pc:docMkLst>
        <pc:docMk/>
      </pc:docMkLst>
      <pc:sldChg chg="modSp">
        <pc:chgData name="Alexander Lavelle" userId="62337f25d32c92fb" providerId="Windows Live" clId="Web-{9775E4D8-3945-4522-B744-D7275DCED76A}" dt="2020-12-04T20:43:07.806" v="241"/>
        <pc:sldMkLst>
          <pc:docMk/>
          <pc:sldMk cId="4101725929" sldId="276"/>
        </pc:sldMkLst>
        <pc:graphicFrameChg chg="mod modGraphic">
          <ac:chgData name="Alexander Lavelle" userId="62337f25d32c92fb" providerId="Windows Live" clId="Web-{9775E4D8-3945-4522-B744-D7275DCED76A}" dt="2020-12-04T20:43:07.806" v="241"/>
          <ac:graphicFrameMkLst>
            <pc:docMk/>
            <pc:sldMk cId="4101725929" sldId="276"/>
            <ac:graphicFrameMk id="5" creationId="{04B540A7-29F6-4D2D-B285-4FA246A287F5}"/>
          </ac:graphicFrameMkLst>
        </pc:graphicFrameChg>
      </pc:sldChg>
    </pc:docChg>
  </pc:docChgLst>
  <pc:docChgLst>
    <pc:chgData name="Laib Kaplan" userId="35a63cd63ebff615" providerId="Windows Live" clId="Web-{F20109A4-ADCA-4336-862D-07CCD7AE3793}"/>
    <pc:docChg chg="modSld">
      <pc:chgData name="Laib Kaplan" userId="35a63cd63ebff615" providerId="Windows Live" clId="Web-{F20109A4-ADCA-4336-862D-07CCD7AE3793}" dt="2020-12-06T13:51:02.050" v="385" actId="20577"/>
      <pc:docMkLst>
        <pc:docMk/>
      </pc:docMkLst>
      <pc:sldChg chg="delSp modSp">
        <pc:chgData name="Laib Kaplan" userId="35a63cd63ebff615" providerId="Windows Live" clId="Web-{F20109A4-ADCA-4336-862D-07CCD7AE3793}" dt="2020-12-06T13:47:22.737" v="266" actId="20577"/>
        <pc:sldMkLst>
          <pc:docMk/>
          <pc:sldMk cId="1006717486" sldId="259"/>
        </pc:sldMkLst>
        <pc:spChg chg="mod">
          <ac:chgData name="Laib Kaplan" userId="35a63cd63ebff615" providerId="Windows Live" clId="Web-{F20109A4-ADCA-4336-862D-07CCD7AE3793}" dt="2020-12-06T13:47:22.737" v="266" actId="20577"/>
          <ac:spMkLst>
            <pc:docMk/>
            <pc:sldMk cId="1006717486" sldId="259"/>
            <ac:spMk id="2" creationId="{00000000-0000-0000-0000-000000000000}"/>
          </ac:spMkLst>
        </pc:spChg>
        <pc:spChg chg="del">
          <ac:chgData name="Laib Kaplan" userId="35a63cd63ebff615" providerId="Windows Live" clId="Web-{F20109A4-ADCA-4336-862D-07CCD7AE3793}" dt="2020-12-06T13:46:24.034" v="238"/>
          <ac:spMkLst>
            <pc:docMk/>
            <pc:sldMk cId="1006717486" sldId="259"/>
            <ac:spMk id="3" creationId="{00000000-0000-0000-0000-000000000000}"/>
          </ac:spMkLst>
        </pc:spChg>
      </pc:sldChg>
      <pc:sldChg chg="delSp modSp">
        <pc:chgData name="Laib Kaplan" userId="35a63cd63ebff615" providerId="Windows Live" clId="Web-{F20109A4-ADCA-4336-862D-07CCD7AE3793}" dt="2020-12-06T13:45:09.018" v="220"/>
        <pc:sldMkLst>
          <pc:docMk/>
          <pc:sldMk cId="3398825371" sldId="261"/>
        </pc:sldMkLst>
        <pc:spChg chg="mod">
          <ac:chgData name="Laib Kaplan" userId="35a63cd63ebff615" providerId="Windows Live" clId="Web-{F20109A4-ADCA-4336-862D-07CCD7AE3793}" dt="2020-12-06T13:44:57.066" v="218" actId="20577"/>
          <ac:spMkLst>
            <pc:docMk/>
            <pc:sldMk cId="3398825371" sldId="261"/>
            <ac:spMk id="2" creationId="{00000000-0000-0000-0000-000000000000}"/>
          </ac:spMkLst>
        </pc:spChg>
        <pc:spChg chg="del">
          <ac:chgData name="Laib Kaplan" userId="35a63cd63ebff615" providerId="Windows Live" clId="Web-{F20109A4-ADCA-4336-862D-07CCD7AE3793}" dt="2020-12-06T13:45:09.018" v="220"/>
          <ac:spMkLst>
            <pc:docMk/>
            <pc:sldMk cId="3398825371" sldId="261"/>
            <ac:spMk id="3" creationId="{00000000-0000-0000-0000-000000000000}"/>
          </ac:spMkLst>
        </pc:spChg>
      </pc:sldChg>
      <pc:sldChg chg="modSp">
        <pc:chgData name="Laib Kaplan" userId="35a63cd63ebff615" providerId="Windows Live" clId="Web-{F20109A4-ADCA-4336-862D-07CCD7AE3793}" dt="2020-12-06T13:51:02.050" v="384" actId="20577"/>
        <pc:sldMkLst>
          <pc:docMk/>
          <pc:sldMk cId="3363565581" sldId="262"/>
        </pc:sldMkLst>
        <pc:spChg chg="mod">
          <ac:chgData name="Laib Kaplan" userId="35a63cd63ebff615" providerId="Windows Live" clId="Web-{F20109A4-ADCA-4336-862D-07CCD7AE3793}" dt="2020-12-06T13:51:02.050" v="384" actId="20577"/>
          <ac:spMkLst>
            <pc:docMk/>
            <pc:sldMk cId="3363565581" sldId="262"/>
            <ac:spMk id="3" creationId="{00000000-0000-0000-0000-000000000000}"/>
          </ac:spMkLst>
        </pc:spChg>
      </pc:sldChg>
      <pc:sldChg chg="delSp modSp">
        <pc:chgData name="Laib Kaplan" userId="35a63cd63ebff615" providerId="Windows Live" clId="Web-{F20109A4-ADCA-4336-862D-07CCD7AE3793}" dt="2020-12-06T13:46:14.659" v="235" actId="20577"/>
        <pc:sldMkLst>
          <pc:docMk/>
          <pc:sldMk cId="4114415930" sldId="266"/>
        </pc:sldMkLst>
        <pc:spChg chg="mod">
          <ac:chgData name="Laib Kaplan" userId="35a63cd63ebff615" providerId="Windows Live" clId="Web-{F20109A4-ADCA-4336-862D-07CCD7AE3793}" dt="2020-12-06T13:46:14.659" v="235" actId="20577"/>
          <ac:spMkLst>
            <pc:docMk/>
            <pc:sldMk cId="4114415930" sldId="266"/>
            <ac:spMk id="2" creationId="{00000000-0000-0000-0000-000000000000}"/>
          </ac:spMkLst>
        </pc:spChg>
        <pc:spChg chg="del">
          <ac:chgData name="Laib Kaplan" userId="35a63cd63ebff615" providerId="Windows Live" clId="Web-{F20109A4-ADCA-4336-862D-07CCD7AE3793}" dt="2020-12-06T13:46:01.019" v="221"/>
          <ac:spMkLst>
            <pc:docMk/>
            <pc:sldMk cId="4114415930" sldId="266"/>
            <ac:spMk id="3" creationId="{00000000-0000-0000-0000-000000000000}"/>
          </ac:spMkLst>
        </pc:spChg>
        <pc:picChg chg="mod">
          <ac:chgData name="Laib Kaplan" userId="35a63cd63ebff615" providerId="Windows Live" clId="Web-{F20109A4-ADCA-4336-862D-07CCD7AE3793}" dt="2020-12-06T13:46:03.472" v="222" actId="1076"/>
          <ac:picMkLst>
            <pc:docMk/>
            <pc:sldMk cId="4114415930" sldId="266"/>
            <ac:picMk id="7" creationId="{00000000-0000-0000-0000-000000000000}"/>
          </ac:picMkLst>
        </pc:picChg>
      </pc:sldChg>
      <pc:sldChg chg="delSp modSp">
        <pc:chgData name="Laib Kaplan" userId="35a63cd63ebff615" providerId="Windows Live" clId="Web-{F20109A4-ADCA-4336-862D-07CCD7AE3793}" dt="2020-12-06T13:40:57.940" v="6" actId="1076"/>
        <pc:sldMkLst>
          <pc:docMk/>
          <pc:sldMk cId="2242538456" sldId="268"/>
        </pc:sldMkLst>
        <pc:spChg chg="mod">
          <ac:chgData name="Laib Kaplan" userId="35a63cd63ebff615" providerId="Windows Live" clId="Web-{F20109A4-ADCA-4336-862D-07CCD7AE3793}" dt="2020-12-06T13:40:57.940" v="6" actId="1076"/>
          <ac:spMkLst>
            <pc:docMk/>
            <pc:sldMk cId="2242538456" sldId="268"/>
            <ac:spMk id="2" creationId="{00000000-0000-0000-0000-000000000000}"/>
          </ac:spMkLst>
        </pc:spChg>
        <pc:spChg chg="del mod">
          <ac:chgData name="Laib Kaplan" userId="35a63cd63ebff615" providerId="Windows Live" clId="Web-{F20109A4-ADCA-4336-862D-07CCD7AE3793}" dt="2020-12-06T13:40:32.033" v="1"/>
          <ac:spMkLst>
            <pc:docMk/>
            <pc:sldMk cId="2242538456" sldId="268"/>
            <ac:spMk id="3" creationId="{00000000-0000-0000-0000-000000000000}"/>
          </ac:spMkLst>
        </pc:spChg>
      </pc:sldChg>
      <pc:sldChg chg="modSp">
        <pc:chgData name="Laib Kaplan" userId="35a63cd63ebff615" providerId="Windows Live" clId="Web-{F20109A4-ADCA-4336-862D-07CCD7AE3793}" dt="2020-12-06T13:41:03.643" v="7" actId="1076"/>
        <pc:sldMkLst>
          <pc:docMk/>
          <pc:sldMk cId="2601395264" sldId="269"/>
        </pc:sldMkLst>
        <pc:spChg chg="mod">
          <ac:chgData name="Laib Kaplan" userId="35a63cd63ebff615" providerId="Windows Live" clId="Web-{F20109A4-ADCA-4336-862D-07CCD7AE3793}" dt="2020-12-06T13:41:03.643" v="7" actId="1076"/>
          <ac:spMkLst>
            <pc:docMk/>
            <pc:sldMk cId="2601395264" sldId="269"/>
            <ac:spMk id="2" creationId="{00000000-0000-0000-0000-000000000000}"/>
          </ac:spMkLst>
        </pc:spChg>
      </pc:sldChg>
      <pc:sldChg chg="modSp">
        <pc:chgData name="Laib Kaplan" userId="35a63cd63ebff615" providerId="Windows Live" clId="Web-{F20109A4-ADCA-4336-862D-07CCD7AE3793}" dt="2020-12-06T13:43:41.956" v="123" actId="1076"/>
        <pc:sldMkLst>
          <pc:docMk/>
          <pc:sldMk cId="784918165" sldId="270"/>
        </pc:sldMkLst>
        <pc:picChg chg="mod">
          <ac:chgData name="Laib Kaplan" userId="35a63cd63ebff615" providerId="Windows Live" clId="Web-{F20109A4-ADCA-4336-862D-07CCD7AE3793}" dt="2020-12-06T13:43:41.956" v="123" actId="1076"/>
          <ac:picMkLst>
            <pc:docMk/>
            <pc:sldMk cId="784918165" sldId="270"/>
            <ac:picMk id="6" creationId="{00000000-0000-0000-0000-000000000000}"/>
          </ac:picMkLst>
        </pc:picChg>
      </pc:sldChg>
      <pc:sldChg chg="delSp">
        <pc:chgData name="Laib Kaplan" userId="35a63cd63ebff615" providerId="Windows Live" clId="Web-{F20109A4-ADCA-4336-862D-07CCD7AE3793}" dt="2020-12-06T13:41:33.049" v="10"/>
        <pc:sldMkLst>
          <pc:docMk/>
          <pc:sldMk cId="3892897942" sldId="271"/>
        </pc:sldMkLst>
        <pc:spChg chg="del">
          <ac:chgData name="Laib Kaplan" userId="35a63cd63ebff615" providerId="Windows Live" clId="Web-{F20109A4-ADCA-4336-862D-07CCD7AE3793}" dt="2020-12-06T13:41:33.049" v="10"/>
          <ac:spMkLst>
            <pc:docMk/>
            <pc:sldMk cId="3892897942" sldId="271"/>
            <ac:spMk id="3" creationId="{00000000-0000-0000-0000-000000000000}"/>
          </ac:spMkLst>
        </pc:spChg>
      </pc:sldChg>
      <pc:sldChg chg="delSp modSp">
        <pc:chgData name="Laib Kaplan" userId="35a63cd63ebff615" providerId="Windows Live" clId="Web-{F20109A4-ADCA-4336-862D-07CCD7AE3793}" dt="2020-12-06T13:43:20.034" v="119" actId="20577"/>
        <pc:sldMkLst>
          <pc:docMk/>
          <pc:sldMk cId="3361770645" sldId="281"/>
        </pc:sldMkLst>
        <pc:spChg chg="mod">
          <ac:chgData name="Laib Kaplan" userId="35a63cd63ebff615" providerId="Windows Live" clId="Web-{F20109A4-ADCA-4336-862D-07CCD7AE3793}" dt="2020-12-06T13:43:20.034" v="119" actId="20577"/>
          <ac:spMkLst>
            <pc:docMk/>
            <pc:sldMk cId="3361770645" sldId="281"/>
            <ac:spMk id="2" creationId="{00000000-0000-0000-0000-000000000000}"/>
          </ac:spMkLst>
        </pc:spChg>
        <pc:spChg chg="del">
          <ac:chgData name="Laib Kaplan" userId="35a63cd63ebff615" providerId="Windows Live" clId="Web-{F20109A4-ADCA-4336-862D-07CCD7AE3793}" dt="2020-12-06T13:41:12.033" v="8"/>
          <ac:spMkLst>
            <pc:docMk/>
            <pc:sldMk cId="3361770645" sldId="281"/>
            <ac:spMk id="3" creationId="{00000000-0000-0000-0000-000000000000}"/>
          </ac:spMkLst>
        </pc:spChg>
        <pc:picChg chg="mod">
          <ac:chgData name="Laib Kaplan" userId="35a63cd63ebff615" providerId="Windows Live" clId="Web-{F20109A4-ADCA-4336-862D-07CCD7AE3793}" dt="2020-12-06T13:43:12.112" v="100" actId="1076"/>
          <ac:picMkLst>
            <pc:docMk/>
            <pc:sldMk cId="3361770645" sldId="281"/>
            <ac:picMk id="7" creationId="{00000000-0000-0000-0000-000000000000}"/>
          </ac:picMkLst>
        </pc:picChg>
      </pc:sldChg>
    </pc:docChg>
  </pc:docChgLst>
  <pc:docChgLst>
    <pc:chgData name="Laib Kaplan" userId="35a63cd63ebff615" providerId="Windows Live" clId="Web-{B756F423-D70A-4BB2-B0BE-1BA0C1ECB15A}"/>
    <pc:docChg chg="addSld delSld modSld sldOrd">
      <pc:chgData name="Laib Kaplan" userId="35a63cd63ebff615" providerId="Windows Live" clId="Web-{B756F423-D70A-4BB2-B0BE-1BA0C1ECB15A}" dt="2020-12-02T14:37:11.883" v="521" actId="1076"/>
      <pc:docMkLst>
        <pc:docMk/>
      </pc:docMkLst>
      <pc:sldChg chg="modSp ord">
        <pc:chgData name="Laib Kaplan" userId="35a63cd63ebff615" providerId="Windows Live" clId="Web-{B756F423-D70A-4BB2-B0BE-1BA0C1ECB15A}" dt="2020-12-02T14:30:52.357" v="159" actId="20577"/>
        <pc:sldMkLst>
          <pc:docMk/>
          <pc:sldMk cId="1006717486" sldId="259"/>
        </pc:sldMkLst>
        <pc:spChg chg="mod">
          <ac:chgData name="Laib Kaplan" userId="35a63cd63ebff615" providerId="Windows Live" clId="Web-{B756F423-D70A-4BB2-B0BE-1BA0C1ECB15A}" dt="2020-12-02T14:30:52.357" v="159" actId="20577"/>
          <ac:spMkLst>
            <pc:docMk/>
            <pc:sldMk cId="1006717486" sldId="259"/>
            <ac:spMk id="2" creationId="{00000000-0000-0000-0000-000000000000}"/>
          </ac:spMkLst>
        </pc:spChg>
      </pc:sldChg>
      <pc:sldChg chg="del">
        <pc:chgData name="Laib Kaplan" userId="35a63cd63ebff615" providerId="Windows Live" clId="Web-{B756F423-D70A-4BB2-B0BE-1BA0C1ECB15A}" dt="2020-12-02T14:33:03.282" v="166"/>
        <pc:sldMkLst>
          <pc:docMk/>
          <pc:sldMk cId="1548777402" sldId="264"/>
        </pc:sldMkLst>
      </pc:sldChg>
      <pc:sldChg chg="modSp">
        <pc:chgData name="Laib Kaplan" userId="35a63cd63ebff615" providerId="Windows Live" clId="Web-{B756F423-D70A-4BB2-B0BE-1BA0C1ECB15A}" dt="2020-12-02T14:37:11.883" v="521" actId="1076"/>
        <pc:sldMkLst>
          <pc:docMk/>
          <pc:sldMk cId="1675258819" sldId="267"/>
        </pc:sldMkLst>
        <pc:spChg chg="mod">
          <ac:chgData name="Laib Kaplan" userId="35a63cd63ebff615" providerId="Windows Live" clId="Web-{B756F423-D70A-4BB2-B0BE-1BA0C1ECB15A}" dt="2020-12-02T14:32:26.453" v="164" actId="20577"/>
          <ac:spMkLst>
            <pc:docMk/>
            <pc:sldMk cId="1675258819" sldId="267"/>
            <ac:spMk id="2" creationId="{00000000-0000-0000-0000-000000000000}"/>
          </ac:spMkLst>
        </pc:spChg>
        <pc:picChg chg="mod">
          <ac:chgData name="Laib Kaplan" userId="35a63cd63ebff615" providerId="Windows Live" clId="Web-{B756F423-D70A-4BB2-B0BE-1BA0C1ECB15A}" dt="2020-12-02T14:37:11.883" v="521" actId="1076"/>
          <ac:picMkLst>
            <pc:docMk/>
            <pc:sldMk cId="1675258819" sldId="267"/>
            <ac:picMk id="4" creationId="{00000000-0000-0000-0000-000000000000}"/>
          </ac:picMkLst>
        </pc:picChg>
      </pc:sldChg>
      <pc:sldChg chg="delSp modSp">
        <pc:chgData name="Laib Kaplan" userId="35a63cd63ebff615" providerId="Windows Live" clId="Web-{B756F423-D70A-4BB2-B0BE-1BA0C1ECB15A}" dt="2020-12-02T14:36:34.101" v="519"/>
        <pc:sldMkLst>
          <pc:docMk/>
          <pc:sldMk cId="2242538456" sldId="268"/>
        </pc:sldMkLst>
        <pc:spChg chg="mod">
          <ac:chgData name="Laib Kaplan" userId="35a63cd63ebff615" providerId="Windows Live" clId="Web-{B756F423-D70A-4BB2-B0BE-1BA0C1ECB15A}" dt="2020-12-02T14:15:47.002" v="34" actId="20577"/>
          <ac:spMkLst>
            <pc:docMk/>
            <pc:sldMk cId="2242538456" sldId="268"/>
            <ac:spMk id="2" creationId="{00000000-0000-0000-0000-000000000000}"/>
          </ac:spMkLst>
        </pc:spChg>
        <pc:picChg chg="del">
          <ac:chgData name="Laib Kaplan" userId="35a63cd63ebff615" providerId="Windows Live" clId="Web-{B756F423-D70A-4BB2-B0BE-1BA0C1ECB15A}" dt="2020-12-02T14:36:34.101" v="519"/>
          <ac:picMkLst>
            <pc:docMk/>
            <pc:sldMk cId="2242538456" sldId="268"/>
            <ac:picMk id="4" creationId="{00000000-0000-0000-0000-000000000000}"/>
          </ac:picMkLst>
        </pc:picChg>
      </pc:sldChg>
      <pc:sldChg chg="modSp">
        <pc:chgData name="Laib Kaplan" userId="35a63cd63ebff615" providerId="Windows Live" clId="Web-{B756F423-D70A-4BB2-B0BE-1BA0C1ECB15A}" dt="2020-12-02T14:26:01.364" v="124" actId="1076"/>
        <pc:sldMkLst>
          <pc:docMk/>
          <pc:sldMk cId="2601395264" sldId="269"/>
        </pc:sldMkLst>
        <pc:picChg chg="mod">
          <ac:chgData name="Laib Kaplan" userId="35a63cd63ebff615" providerId="Windows Live" clId="Web-{B756F423-D70A-4BB2-B0BE-1BA0C1ECB15A}" dt="2020-12-02T14:26:01.364" v="124" actId="1076"/>
          <ac:picMkLst>
            <pc:docMk/>
            <pc:sldMk cId="2601395264" sldId="269"/>
            <ac:picMk id="4" creationId="{00000000-0000-0000-0000-000000000000}"/>
          </ac:picMkLst>
        </pc:picChg>
      </pc:sldChg>
      <pc:sldChg chg="delSp modSp">
        <pc:chgData name="Laib Kaplan" userId="35a63cd63ebff615" providerId="Windows Live" clId="Web-{B756F423-D70A-4BB2-B0BE-1BA0C1ECB15A}" dt="2020-12-02T14:36:53.102" v="520"/>
        <pc:sldMkLst>
          <pc:docMk/>
          <pc:sldMk cId="3892897942" sldId="271"/>
        </pc:sldMkLst>
        <pc:picChg chg="del mod">
          <ac:chgData name="Laib Kaplan" userId="35a63cd63ebff615" providerId="Windows Live" clId="Web-{B756F423-D70A-4BB2-B0BE-1BA0C1ECB15A}" dt="2020-12-02T14:36:53.102" v="520"/>
          <ac:picMkLst>
            <pc:docMk/>
            <pc:sldMk cId="3892897942" sldId="271"/>
            <ac:picMk id="4" creationId="{00000000-0000-0000-0000-000000000000}"/>
          </ac:picMkLst>
        </pc:picChg>
      </pc:sldChg>
      <pc:sldChg chg="ord">
        <pc:chgData name="Laib Kaplan" userId="35a63cd63ebff615" providerId="Windows Live" clId="Web-{B756F423-D70A-4BB2-B0BE-1BA0C1ECB15A}" dt="2020-12-02T14:31:34.530" v="161"/>
        <pc:sldMkLst>
          <pc:docMk/>
          <pc:sldMk cId="2282190252" sldId="274"/>
        </pc:sldMkLst>
      </pc:sldChg>
      <pc:sldChg chg="modSp new ord">
        <pc:chgData name="Laib Kaplan" userId="35a63cd63ebff615" providerId="Windows Live" clId="Web-{B756F423-D70A-4BB2-B0BE-1BA0C1ECB15A}" dt="2020-12-02T14:35:43.756" v="517" actId="20577"/>
        <pc:sldMkLst>
          <pc:docMk/>
          <pc:sldMk cId="1541789358" sldId="275"/>
        </pc:sldMkLst>
        <pc:spChg chg="mod">
          <ac:chgData name="Laib Kaplan" userId="35a63cd63ebff615" providerId="Windows Live" clId="Web-{B756F423-D70A-4BB2-B0BE-1BA0C1ECB15A}" dt="2020-12-02T14:35:43.756" v="517" actId="20577"/>
          <ac:spMkLst>
            <pc:docMk/>
            <pc:sldMk cId="1541789358" sldId="275"/>
            <ac:spMk id="3" creationId="{877D9F38-E31D-40E8-9B7D-A17C646E0B03}"/>
          </ac:spMkLst>
        </pc:spChg>
      </pc:sldChg>
    </pc:docChg>
  </pc:docChgLst>
  <pc:docChgLst>
    <pc:chgData name="Alexander Lavelle" userId="62337f25d32c92fb" providerId="Windows Live" clId="Web-{990F076E-963E-44BF-B276-5BD4022A50E6}"/>
    <pc:docChg chg="modSld">
      <pc:chgData name="Alexander Lavelle" userId="62337f25d32c92fb" providerId="Windows Live" clId="Web-{990F076E-963E-44BF-B276-5BD4022A50E6}" dt="2021-04-10T12:01:28.641" v="69" actId="20577"/>
      <pc:docMkLst>
        <pc:docMk/>
      </pc:docMkLst>
      <pc:sldChg chg="modSp">
        <pc:chgData name="Alexander Lavelle" userId="62337f25d32c92fb" providerId="Windows Live" clId="Web-{990F076E-963E-44BF-B276-5BD4022A50E6}" dt="2021-04-10T12:01:28.641" v="69" actId="20577"/>
        <pc:sldMkLst>
          <pc:docMk/>
          <pc:sldMk cId="4254291225" sldId="257"/>
        </pc:sldMkLst>
        <pc:spChg chg="mod">
          <ac:chgData name="Alexander Lavelle" userId="62337f25d32c92fb" providerId="Windows Live" clId="Web-{990F076E-963E-44BF-B276-5BD4022A50E6}" dt="2021-04-10T12:01:28.641" v="69" actId="20577"/>
          <ac:spMkLst>
            <pc:docMk/>
            <pc:sldMk cId="4254291225" sldId="257"/>
            <ac:spMk id="2" creationId="{00000000-0000-0000-0000-000000000000}"/>
          </ac:spMkLst>
        </pc:spChg>
        <pc:spChg chg="mod">
          <ac:chgData name="Alexander Lavelle" userId="62337f25d32c92fb" providerId="Windows Live" clId="Web-{990F076E-963E-44BF-B276-5BD4022A50E6}" dt="2021-04-10T12:01:27.141" v="45" actId="20577"/>
          <ac:spMkLst>
            <pc:docMk/>
            <pc:sldMk cId="4254291225" sldId="257"/>
            <ac:spMk id="3" creationId="{00000000-0000-0000-0000-000000000000}"/>
          </ac:spMkLst>
        </pc:spChg>
      </pc:sldChg>
    </pc:docChg>
  </pc:docChgLst>
  <pc:docChgLst>
    <pc:chgData name="Alexander Lavelle" userId="62337f25d32c92fb" providerId="Windows Live" clId="Web-{1BDABB6E-FB01-4039-B46A-956B2AF4B7AC}"/>
    <pc:docChg chg="modSld">
      <pc:chgData name="Alexander Lavelle" userId="62337f25d32c92fb" providerId="Windows Live" clId="Web-{1BDABB6E-FB01-4039-B46A-956B2AF4B7AC}" dt="2020-12-04T20:43:20.195" v="1"/>
      <pc:docMkLst>
        <pc:docMk/>
      </pc:docMkLst>
      <pc:sldChg chg="modSp">
        <pc:chgData name="Alexander Lavelle" userId="62337f25d32c92fb" providerId="Windows Live" clId="Web-{1BDABB6E-FB01-4039-B46A-956B2AF4B7AC}" dt="2020-12-04T20:43:20.195" v="1"/>
        <pc:sldMkLst>
          <pc:docMk/>
          <pc:sldMk cId="4101725929" sldId="276"/>
        </pc:sldMkLst>
        <pc:graphicFrameChg chg="mod modGraphic">
          <ac:chgData name="Alexander Lavelle" userId="62337f25d32c92fb" providerId="Windows Live" clId="Web-{1BDABB6E-FB01-4039-B46A-956B2AF4B7AC}" dt="2020-12-04T20:43:20.195" v="1"/>
          <ac:graphicFrameMkLst>
            <pc:docMk/>
            <pc:sldMk cId="4101725929" sldId="276"/>
            <ac:graphicFrameMk id="5" creationId="{04B540A7-29F6-4D2D-B285-4FA246A287F5}"/>
          </ac:graphicFrameMkLst>
        </pc:graphicFrameChg>
      </pc:sldChg>
    </pc:docChg>
  </pc:docChgLst>
  <pc:docChgLst>
    <pc:chgData name="Alexander Lavelle" userId="62337f25d32c92fb" providerId="Windows Live" clId="Web-{5150B91F-8B20-4342-83E9-16408CBF0F95}"/>
    <pc:docChg chg="addSld modSld">
      <pc:chgData name="Alexander Lavelle" userId="62337f25d32c92fb" providerId="Windows Live" clId="Web-{5150B91F-8B20-4342-83E9-16408CBF0F95}" dt="2020-12-04T20:39:26.069" v="702"/>
      <pc:docMkLst>
        <pc:docMk/>
      </pc:docMkLst>
      <pc:sldChg chg="modSp">
        <pc:chgData name="Alexander Lavelle" userId="62337f25d32c92fb" providerId="Windows Live" clId="Web-{5150B91F-8B20-4342-83E9-16408CBF0F95}" dt="2020-12-04T16:39:25.350" v="6" actId="20577"/>
        <pc:sldMkLst>
          <pc:docMk/>
          <pc:sldMk cId="4254291225" sldId="257"/>
        </pc:sldMkLst>
        <pc:spChg chg="mod">
          <ac:chgData name="Alexander Lavelle" userId="62337f25d32c92fb" providerId="Windows Live" clId="Web-{5150B91F-8B20-4342-83E9-16408CBF0F95}" dt="2020-12-04T16:39:25.350" v="6" actId="20577"/>
          <ac:spMkLst>
            <pc:docMk/>
            <pc:sldMk cId="4254291225" sldId="257"/>
            <ac:spMk id="3" creationId="{00000000-0000-0000-0000-000000000000}"/>
          </ac:spMkLst>
        </pc:spChg>
      </pc:sldChg>
      <pc:sldChg chg="addSp delSp modSp new">
        <pc:chgData name="Alexander Lavelle" userId="62337f25d32c92fb" providerId="Windows Live" clId="Web-{5150B91F-8B20-4342-83E9-16408CBF0F95}" dt="2020-12-04T20:39:26.069" v="702"/>
        <pc:sldMkLst>
          <pc:docMk/>
          <pc:sldMk cId="4101725929" sldId="276"/>
        </pc:sldMkLst>
        <pc:spChg chg="mod">
          <ac:chgData name="Alexander Lavelle" userId="62337f25d32c92fb" providerId="Windows Live" clId="Web-{5150B91F-8B20-4342-83E9-16408CBF0F95}" dt="2020-12-04T20:36:32.939" v="499" actId="20577"/>
          <ac:spMkLst>
            <pc:docMk/>
            <pc:sldMk cId="4101725929" sldId="276"/>
            <ac:spMk id="2" creationId="{E8315D2C-CEE0-44DD-9890-7366EEE4497C}"/>
          </ac:spMkLst>
        </pc:spChg>
        <pc:spChg chg="add del">
          <ac:chgData name="Alexander Lavelle" userId="62337f25d32c92fb" providerId="Windows Live" clId="Web-{5150B91F-8B20-4342-83E9-16408CBF0F95}" dt="2020-12-04T20:29:16.210" v="16"/>
          <ac:spMkLst>
            <pc:docMk/>
            <pc:sldMk cId="4101725929" sldId="276"/>
            <ac:spMk id="3" creationId="{79126957-9E77-4B10-8DC1-E82D828A68B5}"/>
          </ac:spMkLst>
        </pc:spChg>
        <pc:graphicFrameChg chg="add del mod ord modGraphic">
          <ac:chgData name="Alexander Lavelle" userId="62337f25d32c92fb" providerId="Windows Live" clId="Web-{5150B91F-8B20-4342-83E9-16408CBF0F95}" dt="2020-12-04T20:29:09.397" v="15"/>
          <ac:graphicFrameMkLst>
            <pc:docMk/>
            <pc:sldMk cId="4101725929" sldId="276"/>
            <ac:graphicFrameMk id="4" creationId="{D10401B6-F283-411C-B82B-0991DDDE3C13}"/>
          </ac:graphicFrameMkLst>
        </pc:graphicFrameChg>
        <pc:graphicFrameChg chg="add mod ord modGraphic">
          <ac:chgData name="Alexander Lavelle" userId="62337f25d32c92fb" providerId="Windows Live" clId="Web-{5150B91F-8B20-4342-83E9-16408CBF0F95}" dt="2020-12-04T20:39:26.069" v="702"/>
          <ac:graphicFrameMkLst>
            <pc:docMk/>
            <pc:sldMk cId="4101725929" sldId="276"/>
            <ac:graphicFrameMk id="5" creationId="{04B540A7-29F6-4D2D-B285-4FA246A287F5}"/>
          </ac:graphicFrameMkLst>
        </pc:graphicFrameChg>
      </pc:sldChg>
    </pc:docChg>
  </pc:docChgLst>
  <pc:docChgLst>
    <pc:chgData name="Alexander Lavelle" userId="62337f25d32c92fb" providerId="Windows Live" clId="Web-{A42C70FE-2896-4AFF-9448-DA2DC857BD77}"/>
    <pc:docChg chg="modSld">
      <pc:chgData name="Alexander Lavelle" userId="62337f25d32c92fb" providerId="Windows Live" clId="Web-{A42C70FE-2896-4AFF-9448-DA2DC857BD77}" dt="2020-12-15T21:10:54.165" v="99" actId="20577"/>
      <pc:docMkLst>
        <pc:docMk/>
      </pc:docMkLst>
      <pc:sldChg chg="modSp">
        <pc:chgData name="Alexander Lavelle" userId="62337f25d32c92fb" providerId="Windows Live" clId="Web-{A42C70FE-2896-4AFF-9448-DA2DC857BD77}" dt="2020-12-15T21:10:28.774" v="95" actId="14100"/>
        <pc:sldMkLst>
          <pc:docMk/>
          <pc:sldMk cId="166824695" sldId="265"/>
        </pc:sldMkLst>
        <pc:picChg chg="mod">
          <ac:chgData name="Alexander Lavelle" userId="62337f25d32c92fb" providerId="Windows Live" clId="Web-{A42C70FE-2896-4AFF-9448-DA2DC857BD77}" dt="2020-12-15T21:10:22.087" v="94" actId="14100"/>
          <ac:picMkLst>
            <pc:docMk/>
            <pc:sldMk cId="166824695" sldId="265"/>
            <ac:picMk id="4" creationId="{00000000-0000-0000-0000-000000000000}"/>
          </ac:picMkLst>
        </pc:picChg>
        <pc:picChg chg="mod">
          <ac:chgData name="Alexander Lavelle" userId="62337f25d32c92fb" providerId="Windows Live" clId="Web-{A42C70FE-2896-4AFF-9448-DA2DC857BD77}" dt="2020-12-15T21:10:28.774" v="95" actId="14100"/>
          <ac:picMkLst>
            <pc:docMk/>
            <pc:sldMk cId="166824695" sldId="265"/>
            <ac:picMk id="5" creationId="{00000000-0000-0000-0000-000000000000}"/>
          </ac:picMkLst>
        </pc:picChg>
      </pc:sldChg>
      <pc:sldChg chg="modSp">
        <pc:chgData name="Alexander Lavelle" userId="62337f25d32c92fb" providerId="Windows Live" clId="Web-{A42C70FE-2896-4AFF-9448-DA2DC857BD77}" dt="2020-12-15T21:10:54.165" v="98" actId="20577"/>
        <pc:sldMkLst>
          <pc:docMk/>
          <pc:sldMk cId="4114415930" sldId="266"/>
        </pc:sldMkLst>
        <pc:spChg chg="mod">
          <ac:chgData name="Alexander Lavelle" userId="62337f25d32c92fb" providerId="Windows Live" clId="Web-{A42C70FE-2896-4AFF-9448-DA2DC857BD77}" dt="2020-12-15T21:10:54.165" v="98" actId="20577"/>
          <ac:spMkLst>
            <pc:docMk/>
            <pc:sldMk cId="4114415930" sldId="266"/>
            <ac:spMk id="2" creationId="{00000000-0000-0000-0000-000000000000}"/>
          </ac:spMkLst>
        </pc:spChg>
      </pc:sldChg>
      <pc:sldChg chg="modSp">
        <pc:chgData name="Alexander Lavelle" userId="62337f25d32c92fb" providerId="Windows Live" clId="Web-{A42C70FE-2896-4AFF-9448-DA2DC857BD77}" dt="2020-12-15T21:09:23.445" v="89"/>
        <pc:sldMkLst>
          <pc:docMk/>
          <pc:sldMk cId="2829972872" sldId="277"/>
        </pc:sldMkLst>
        <pc:graphicFrameChg chg="mod modGraphic">
          <ac:chgData name="Alexander Lavelle" userId="62337f25d32c92fb" providerId="Windows Live" clId="Web-{A42C70FE-2896-4AFF-9448-DA2DC857BD77}" dt="2020-12-15T21:09:23.445" v="89"/>
          <ac:graphicFrameMkLst>
            <pc:docMk/>
            <pc:sldMk cId="2829972872" sldId="277"/>
            <ac:graphicFrameMk id="5" creationId="{04B540A7-29F6-4D2D-B285-4FA246A287F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65BD2-E3E0-4D94-AF26-99E6F98686A8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DBB9E-FE16-4647-A323-ECA4A0F4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better measure than above or below ground as it represents the total square footage and not all homes have basements. That, and total </a:t>
            </a:r>
            <a:r>
              <a:rPr lang="en-US" dirty="0" err="1"/>
              <a:t>squarefootage</a:t>
            </a:r>
            <a:r>
              <a:rPr lang="en-US" dirty="0"/>
              <a:t> seems to matter much more. Bathrooms has been added as a proxy for “luxurious”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DBB9E-FE16-4647-A323-ECA4A0F4E1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95% of predictions</a:t>
            </a:r>
            <a:r>
              <a:rPr lang="en-US" baseline="0" dirty="0"/>
              <a:t> are within 17% of the true price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DBB9E-FE16-4647-A323-ECA4A0F4E1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4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504-70FE-4770-AB76-DD3607430ED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0F3-3C31-4C95-8C7D-2F35B945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504-70FE-4770-AB76-DD3607430ED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0F3-3C31-4C95-8C7D-2F35B945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504-70FE-4770-AB76-DD3607430ED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0F3-3C31-4C95-8C7D-2F35B945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504-70FE-4770-AB76-DD3607430ED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0F3-3C31-4C95-8C7D-2F35B945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504-70FE-4770-AB76-DD3607430ED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0F3-3C31-4C95-8C7D-2F35B945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504-70FE-4770-AB76-DD3607430ED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0F3-3C31-4C95-8C7D-2F35B945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504-70FE-4770-AB76-DD3607430ED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0F3-3C31-4C95-8C7D-2F35B945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504-70FE-4770-AB76-DD3607430ED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0F3-3C31-4C95-8C7D-2F35B945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504-70FE-4770-AB76-DD3607430ED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0F3-3C31-4C95-8C7D-2F35B945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504-70FE-4770-AB76-DD3607430ED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0F3-3C31-4C95-8C7D-2F35B945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9504-70FE-4770-AB76-DD3607430ED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270F3-3C31-4C95-8C7D-2F35B945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9504-70FE-4770-AB76-DD3607430ED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270F3-3C31-4C95-8C7D-2F35B945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Home Features Most Directly Affect Sale Price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Alexander Lavelle</a:t>
            </a:r>
          </a:p>
        </p:txBody>
      </p:sp>
    </p:spTree>
    <p:extLst>
      <p:ext uri="{BB962C8B-B14F-4D97-AF65-F5344CB8AC3E}">
        <p14:creationId xmlns:p14="http://schemas.microsoft.com/office/powerpoint/2010/main" val="207730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83" y="1447386"/>
            <a:ext cx="10515600" cy="7181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While condition contributes very little to price, Grade has an exponential relationship with price. A grade of 13 averages nearly $1M higher than grade 12. For condition, a score of 3 or above is a difference of $214k, or a 64.7% increase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5"/>
            <a:ext cx="5324475" cy="3381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3448050"/>
            <a:ext cx="62960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3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9002"/>
          </a:xfrm>
        </p:spPr>
        <p:txBody>
          <a:bodyPr>
            <a:normAutofit fontScale="90000"/>
          </a:bodyPr>
          <a:lstStyle/>
          <a:p>
            <a:r>
              <a:rPr lang="en-US" dirty="0"/>
              <a:t>Square footage of the lot is not a perfectly linear relationship with price, but if we consider grade and the percentage of the lot filled by the house, we can explain some of the variation in prices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9747"/>
            <a:ext cx="5775752" cy="4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752" y="2709746"/>
            <a:ext cx="6353175" cy="4148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290" y="2709747"/>
            <a:ext cx="6496050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6992"/>
          </a:xfrm>
        </p:spPr>
        <p:txBody>
          <a:bodyPr>
            <a:normAutofit fontScale="90000"/>
          </a:bodyPr>
          <a:lstStyle/>
          <a:p>
            <a:r>
              <a:rPr lang="en-US" dirty="0"/>
              <a:t>Square Feet is our best indicator of the contents of a house – a larger house in this dataset naturally tends to have more bathrooms. The range in prices increases with </a:t>
            </a:r>
            <a:r>
              <a:rPr lang="en-US" dirty="0" err="1"/>
              <a:t>sqft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64" y="2776654"/>
            <a:ext cx="7768471" cy="40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9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8137"/>
            <a:ext cx="7924800" cy="6181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Zip Code on its own may be difficult to interpret, but </a:t>
            </a:r>
            <a:r>
              <a:rPr lang="en-US" dirty="0" err="1"/>
              <a:t>lat</a:t>
            </a:r>
            <a:r>
              <a:rPr lang="en-US" dirty="0"/>
              <a:t>/long does tell us quite a bit about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26" y="1895543"/>
            <a:ext cx="76962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1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regressions performed, the Random Forest is the most accurate in predicting price</a:t>
            </a:r>
            <a:endParaRPr lang="en-US" dirty="0">
              <a:cs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676400"/>
            <a:ext cx="80676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2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random forest model applied to the data returns a model for the data with R^2 = .922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337" y="2509184"/>
            <a:ext cx="5951600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5635"/>
            <a:ext cx="6331324" cy="43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random forest model attains an accuracy of 79.9% of predictions within 5% of the true price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1562100"/>
            <a:ext cx="7867650" cy="529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792" y="1947103"/>
            <a:ext cx="8667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1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986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In terms of feature importance, the greatest impact on the final model comes from </a:t>
            </a:r>
            <a:r>
              <a:rPr lang="en-US" sz="3200" dirty="0" err="1"/>
              <a:t>latLongUseable</a:t>
            </a:r>
            <a:r>
              <a:rPr lang="en-US" sz="3200" dirty="0"/>
              <a:t> (90.4%), </a:t>
            </a:r>
            <a:r>
              <a:rPr lang="en-US" sz="3200" dirty="0" err="1"/>
              <a:t>SqFt_living</a:t>
            </a:r>
            <a:r>
              <a:rPr lang="en-US" sz="3200" dirty="0"/>
              <a:t> (4.20%), and Grade (1.31%)</a:t>
            </a:r>
            <a:endParaRPr lang="en-US" sz="3200" dirty="0">
              <a:cs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820" y="1825625"/>
            <a:ext cx="2836359" cy="47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1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they say in Real Estate, “Location, location, location!” -  </a:t>
            </a:r>
            <a:r>
              <a:rPr lang="en-US" dirty="0" err="1"/>
              <a:t>LatLongUseable</a:t>
            </a:r>
            <a:r>
              <a:rPr lang="en-US" dirty="0"/>
              <a:t> has feature importance of .90</a:t>
            </a:r>
          </a:p>
          <a:p>
            <a:r>
              <a:rPr lang="en-US" dirty="0">
                <a:ea typeface="+mn-lt"/>
                <a:cs typeface="+mn-lt"/>
              </a:rPr>
              <a:t>The random forest model attains an accuracy of 79% of predictions within 5% of the true price</a:t>
            </a:r>
          </a:p>
          <a:p>
            <a:r>
              <a:rPr lang="en-US" dirty="0"/>
              <a:t>Improvements for next phase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Some leakages present – slight collinearity despite choosing intelligently, way things have been calculated</a:t>
            </a:r>
          </a:p>
          <a:p>
            <a:pPr lvl="1"/>
            <a:r>
              <a:rPr lang="en-US" dirty="0"/>
              <a:t>Leakage from dataset itself – bias of grade / condition</a:t>
            </a:r>
          </a:p>
        </p:txBody>
      </p:sp>
    </p:spTree>
    <p:extLst>
      <p:ext uri="{BB962C8B-B14F-4D97-AF65-F5344CB8AC3E}">
        <p14:creationId xmlns:p14="http://schemas.microsoft.com/office/powerpoint/2010/main" val="336356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House Flipping Company wants to be able to understand how house features affect sale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Accurate predictions will ensure we target the correct homes</a:t>
            </a:r>
          </a:p>
          <a:p>
            <a:r>
              <a:rPr lang="en-US"/>
              <a:t>Foreclosures, bank sales, and word-of-mouth can also, allow us to find inexpensive homes, but which ones will maximize our profit and time?</a:t>
            </a:r>
            <a:endParaRPr lang="en-US">
              <a:cs typeface="Calibri"/>
            </a:endParaRPr>
          </a:p>
          <a:p>
            <a:r>
              <a:rPr lang="en-US"/>
              <a:t>Want to use a model that predicts 50% of the data within 10 percent of true value 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5D2C-CEE0-44DD-9890-7366EEE4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Source and Features, Original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B540A7-29F6-4D2D-B285-4FA246A28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317174"/>
              </p:ext>
            </p:extLst>
          </p:nvPr>
        </p:nvGraphicFramePr>
        <p:xfrm>
          <a:off x="11" y="1326994"/>
          <a:ext cx="12191989" cy="577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171">
                  <a:extLst>
                    <a:ext uri="{9D8B030D-6E8A-4147-A177-3AD203B41FA5}">
                      <a16:colId xmlns:a16="http://schemas.microsoft.com/office/drawing/2014/main" val="2049480748"/>
                    </a:ext>
                  </a:extLst>
                </a:gridCol>
                <a:gridCol w="1727980">
                  <a:extLst>
                    <a:ext uri="{9D8B030D-6E8A-4147-A177-3AD203B41FA5}">
                      <a16:colId xmlns:a16="http://schemas.microsoft.com/office/drawing/2014/main" val="919731892"/>
                    </a:ext>
                  </a:extLst>
                </a:gridCol>
                <a:gridCol w="3757826">
                  <a:extLst>
                    <a:ext uri="{9D8B030D-6E8A-4147-A177-3AD203B41FA5}">
                      <a16:colId xmlns:a16="http://schemas.microsoft.com/office/drawing/2014/main" val="1684971226"/>
                    </a:ext>
                  </a:extLst>
                </a:gridCol>
                <a:gridCol w="5303012">
                  <a:extLst>
                    <a:ext uri="{9D8B030D-6E8A-4147-A177-3AD203B41FA5}">
                      <a16:colId xmlns:a16="http://schemas.microsoft.com/office/drawing/2014/main" val="2816848676"/>
                    </a:ext>
                  </a:extLst>
                </a:gridCol>
              </a:tblGrid>
              <a:tr h="360265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Included?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39894"/>
                  </a:ext>
                </a:extLst>
              </a:tr>
              <a:tr h="360265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– simply informative house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15308"/>
                  </a:ext>
                </a:extLst>
              </a:tr>
              <a:tr h="360265"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– simply informative date of 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61201"/>
                  </a:ext>
                </a:extLst>
              </a:tr>
              <a:tr h="360265">
                <a:tc>
                  <a:txBody>
                    <a:bodyPr/>
                    <a:lstStyle/>
                    <a:p>
                      <a:r>
                        <a:rPr lang="en-US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$,</a:t>
                      </a:r>
                      <a:r>
                        <a:rPr lang="en-US" baseline="0" dirty="0"/>
                        <a:t> numerical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$75,000 to $7,700,000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 – target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09012"/>
                  </a:ext>
                </a:extLst>
              </a:tr>
              <a:tr h="630464">
                <a:tc>
                  <a:txBody>
                    <a:bodyPr/>
                    <a:lstStyle/>
                    <a:p>
                      <a:r>
                        <a:rPr lang="en-US" err="1"/>
                        <a:t>sqft_living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290 to 13,540; interior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 – this describes the interior size of the house including basement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14021"/>
                  </a:ext>
                </a:extLst>
              </a:tr>
              <a:tr h="630464">
                <a:tc>
                  <a:txBody>
                    <a:bodyPr/>
                    <a:lstStyle/>
                    <a:p>
                      <a:r>
                        <a:rPr lang="en-US" err="1"/>
                        <a:t>sqft_lot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520 to 1,651,259; total lot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 – want to know how large the plot of land the house sits on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7951"/>
                  </a:ext>
                </a:extLst>
              </a:tr>
              <a:tr h="468813">
                <a:tc>
                  <a:txBody>
                    <a:bodyPr/>
                    <a:lstStyle/>
                    <a:p>
                      <a:r>
                        <a:rPr lang="en-US"/>
                        <a:t>floors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 to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 – gives us an idea of the physical size of the house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79036"/>
                  </a:ext>
                </a:extLst>
              </a:tr>
              <a:tr h="630464">
                <a:tc>
                  <a:txBody>
                    <a:bodyPr/>
                    <a:lstStyle/>
                    <a:p>
                      <a:r>
                        <a:rPr lang="en-US"/>
                        <a:t>waterfront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  <a:r>
                        <a:rPr lang="en-US" baseline="0" dirty="0"/>
                        <a:t> = Waterfront, 0 = !Waterfront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– our </a:t>
                      </a:r>
                      <a:r>
                        <a:rPr lang="en-US" dirty="0" err="1"/>
                        <a:t>heatmap</a:t>
                      </a:r>
                      <a:r>
                        <a:rPr lang="en-US" dirty="0"/>
                        <a:t> shows some important relationships with price</a:t>
                      </a:r>
                      <a:r>
                        <a:rPr lang="en-US" baseline="0" dirty="0"/>
                        <a:t> and low collinearity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26932"/>
                  </a:ext>
                </a:extLst>
              </a:tr>
              <a:tr h="360265">
                <a:tc>
                  <a:txBody>
                    <a:bodyPr/>
                    <a:lstStyle/>
                    <a:p>
                      <a:r>
                        <a:rPr lang="en-US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 – 4, 4 being the</a:t>
                      </a:r>
                      <a:r>
                        <a:rPr lang="en-US" baseline="0" dirty="0"/>
                        <a:t> best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– want to know something about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218251"/>
                  </a:ext>
                </a:extLst>
              </a:tr>
              <a:tr h="468813">
                <a:tc>
                  <a:txBody>
                    <a:bodyPr/>
                    <a:lstStyle/>
                    <a:p>
                      <a:r>
                        <a:rPr lang="en-US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1-5, 5</a:t>
                      </a:r>
                      <a:r>
                        <a:rPr lang="en-US" baseline="0" dirty="0"/>
                        <a:t> being in like new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– want to have an idea of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11973"/>
                  </a:ext>
                </a:extLst>
              </a:tr>
              <a:tr h="900662">
                <a:tc>
                  <a:txBody>
                    <a:bodyPr/>
                    <a:lstStyle/>
                    <a:p>
                      <a:r>
                        <a:rPr lang="en-US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1-13;</a:t>
                      </a:r>
                      <a:r>
                        <a:rPr lang="en-US" baseline="0" dirty="0"/>
                        <a:t> 1-3 construction site, 7 average, 11-13 have high quality construction and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– want to know</a:t>
                      </a:r>
                      <a:r>
                        <a:rPr lang="en-US" baseline="0" dirty="0"/>
                        <a:t> if it’s being built, or whether it is a full-scale, well-constructed house with beautiful 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5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72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5D2C-CEE0-44DD-9890-7366EEE4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Source and Features, Engineered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B540A7-29F6-4D2D-B285-4FA246A28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87358"/>
              </p:ext>
            </p:extLst>
          </p:nvPr>
        </p:nvGraphicFramePr>
        <p:xfrm>
          <a:off x="11" y="1690688"/>
          <a:ext cx="12191989" cy="460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335">
                  <a:extLst>
                    <a:ext uri="{9D8B030D-6E8A-4147-A177-3AD203B41FA5}">
                      <a16:colId xmlns:a16="http://schemas.microsoft.com/office/drawing/2014/main" val="2049480748"/>
                    </a:ext>
                  </a:extLst>
                </a:gridCol>
                <a:gridCol w="1335816">
                  <a:extLst>
                    <a:ext uri="{9D8B030D-6E8A-4147-A177-3AD203B41FA5}">
                      <a16:colId xmlns:a16="http://schemas.microsoft.com/office/drawing/2014/main" val="919731892"/>
                    </a:ext>
                  </a:extLst>
                </a:gridCol>
                <a:gridCol w="3757826">
                  <a:extLst>
                    <a:ext uri="{9D8B030D-6E8A-4147-A177-3AD203B41FA5}">
                      <a16:colId xmlns:a16="http://schemas.microsoft.com/office/drawing/2014/main" val="1684971226"/>
                    </a:ext>
                  </a:extLst>
                </a:gridCol>
                <a:gridCol w="5303012">
                  <a:extLst>
                    <a:ext uri="{9D8B030D-6E8A-4147-A177-3AD203B41FA5}">
                      <a16:colId xmlns:a16="http://schemas.microsoft.com/office/drawing/2014/main" val="2816848676"/>
                    </a:ext>
                  </a:extLst>
                </a:gridCol>
              </a:tblGrid>
              <a:tr h="360265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39894"/>
                  </a:ext>
                </a:extLst>
              </a:tr>
              <a:tr h="360265">
                <a:tc>
                  <a:txBody>
                    <a:bodyPr/>
                    <a:lstStyle/>
                    <a:p>
                      <a:r>
                        <a:rPr lang="en-US" dirty="0" err="1"/>
                        <a:t>newdate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Sale Date: May</a:t>
                      </a:r>
                      <a:r>
                        <a:rPr lang="en-US" baseline="0" dirty="0"/>
                        <a:t> 2014 – May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– sale date might be</a:t>
                      </a:r>
                      <a:r>
                        <a:rPr lang="en-US" baseline="0" dirty="0"/>
                        <a:t> a confounding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15308"/>
                  </a:ext>
                </a:extLst>
              </a:tr>
              <a:tr h="360265">
                <a:tc>
                  <a:txBody>
                    <a:bodyPr/>
                    <a:lstStyle/>
                    <a:p>
                      <a:r>
                        <a:rPr lang="en-US" dirty="0"/>
                        <a:t>renovated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 =</a:t>
                      </a:r>
                      <a:r>
                        <a:rPr lang="en-US" baseline="0" dirty="0"/>
                        <a:t> no, 1 = renovated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– a renovated house may ultimately be nicer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61201"/>
                  </a:ext>
                </a:extLst>
              </a:tr>
              <a:tr h="360265">
                <a:tc>
                  <a:txBody>
                    <a:bodyPr/>
                    <a:lstStyle/>
                    <a:p>
                      <a:r>
                        <a:rPr lang="en-US" dirty="0" err="1"/>
                        <a:t>since_reno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  <a:r>
                        <a:rPr lang="en-US" baseline="0" dirty="0"/>
                        <a:t> – 115, defaults to age if renovated=0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– a good measure for relative newness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09012"/>
                  </a:ext>
                </a:extLst>
              </a:tr>
              <a:tr h="403511">
                <a:tc>
                  <a:txBody>
                    <a:bodyPr/>
                    <a:lstStyle/>
                    <a:p>
                      <a:r>
                        <a:rPr lang="en-US" dirty="0" err="1"/>
                        <a:t>has_basement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 – no,</a:t>
                      </a:r>
                      <a:r>
                        <a:rPr lang="en-US" baseline="0" dirty="0"/>
                        <a:t> 1 = has a basement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r>
                        <a:rPr lang="en-US" baseline="0" dirty="0"/>
                        <a:t> – a basement may be desirable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14021"/>
                  </a:ext>
                </a:extLst>
              </a:tr>
              <a:tr h="630464">
                <a:tc>
                  <a:txBody>
                    <a:bodyPr/>
                    <a:lstStyle/>
                    <a:p>
                      <a:r>
                        <a:rPr lang="en-US" dirty="0" err="1"/>
                        <a:t>PctofLot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Living Area / Lot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r>
                        <a:rPr lang="en-US" baseline="0" dirty="0"/>
                        <a:t> – gives us a good idea of homes vs. apartments, and indicates whether a home takes up its whole 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7951"/>
                  </a:ext>
                </a:extLst>
              </a:tr>
              <a:tr h="4688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 – 115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– </a:t>
                      </a:r>
                      <a:r>
                        <a:rPr lang="en-US" dirty="0" err="1"/>
                        <a:t>since_reno</a:t>
                      </a:r>
                      <a:r>
                        <a:rPr lang="en-US" dirty="0"/>
                        <a:t> is a better measure</a:t>
                      </a:r>
                      <a:r>
                        <a:rPr lang="en-US" baseline="0" dirty="0"/>
                        <a:t> and age had collinearity issues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79036"/>
                  </a:ext>
                </a:extLst>
              </a:tr>
              <a:tr h="630464">
                <a:tc>
                  <a:txBody>
                    <a:bodyPr/>
                    <a:lstStyle/>
                    <a:p>
                      <a:r>
                        <a:rPr lang="en-US" dirty="0" err="1"/>
                        <a:t>latLongUseable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These are K-Nearest Neighbor points converted from GPS coordinates in radians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– price</a:t>
                      </a:r>
                      <a:r>
                        <a:rPr lang="en-US" baseline="0" dirty="0"/>
                        <a:t> and proximity to Seattle proper are very important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2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7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5D2C-CEE0-44DD-9890-7366EEE4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Source and Features, Original, discarded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B540A7-29F6-4D2D-B285-4FA246A28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361706"/>
              </p:ext>
            </p:extLst>
          </p:nvPr>
        </p:nvGraphicFramePr>
        <p:xfrm>
          <a:off x="11" y="1326994"/>
          <a:ext cx="12191989" cy="628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974">
                  <a:extLst>
                    <a:ext uri="{9D8B030D-6E8A-4147-A177-3AD203B41FA5}">
                      <a16:colId xmlns:a16="http://schemas.microsoft.com/office/drawing/2014/main" val="2049480748"/>
                    </a:ext>
                  </a:extLst>
                </a:gridCol>
                <a:gridCol w="1436177">
                  <a:extLst>
                    <a:ext uri="{9D8B030D-6E8A-4147-A177-3AD203B41FA5}">
                      <a16:colId xmlns:a16="http://schemas.microsoft.com/office/drawing/2014/main" val="919731892"/>
                    </a:ext>
                  </a:extLst>
                </a:gridCol>
                <a:gridCol w="3757826">
                  <a:extLst>
                    <a:ext uri="{9D8B030D-6E8A-4147-A177-3AD203B41FA5}">
                      <a16:colId xmlns:a16="http://schemas.microsoft.com/office/drawing/2014/main" val="1684971226"/>
                    </a:ext>
                  </a:extLst>
                </a:gridCol>
                <a:gridCol w="5303012">
                  <a:extLst>
                    <a:ext uri="{9D8B030D-6E8A-4147-A177-3AD203B41FA5}">
                      <a16:colId xmlns:a16="http://schemas.microsoft.com/office/drawing/2014/main" val="2816848676"/>
                    </a:ext>
                  </a:extLst>
                </a:gridCol>
              </a:tblGrid>
              <a:tr h="360265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Included?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39894"/>
                  </a:ext>
                </a:extLst>
              </a:tr>
              <a:tr h="360265">
                <a:tc>
                  <a:txBody>
                    <a:bodyPr/>
                    <a:lstStyle/>
                    <a:p>
                      <a:r>
                        <a:rPr lang="en-US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  <a:r>
                        <a:rPr lang="en-US" baseline="0" dirty="0"/>
                        <a:t> –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– collinear with </a:t>
                      </a:r>
                      <a:r>
                        <a:rPr lang="en-US" dirty="0" err="1"/>
                        <a:t>sqft_living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15308"/>
                  </a:ext>
                </a:extLst>
              </a:tr>
              <a:tr h="360265">
                <a:tc>
                  <a:txBody>
                    <a:bodyPr/>
                    <a:lstStyle/>
                    <a:p>
                      <a:r>
                        <a:rPr lang="en-US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.5</a:t>
                      </a:r>
                      <a:r>
                        <a:rPr lang="en-US" baseline="0" dirty="0"/>
                        <a:t> = half, 1 = full (including shower)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– collinear with </a:t>
                      </a:r>
                      <a:r>
                        <a:rPr lang="en-US" dirty="0" err="1"/>
                        <a:t>sqft_living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61201"/>
                  </a:ext>
                </a:extLst>
              </a:tr>
              <a:tr h="360265">
                <a:tc>
                  <a:txBody>
                    <a:bodyPr/>
                    <a:lstStyle/>
                    <a:p>
                      <a:r>
                        <a:rPr lang="en-US" dirty="0" err="1"/>
                        <a:t>sqft_above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 – 13,540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– collinear</a:t>
                      </a:r>
                      <a:r>
                        <a:rPr lang="en-US" baseline="0" dirty="0"/>
                        <a:t> with </a:t>
                      </a:r>
                      <a:r>
                        <a:rPr lang="en-US" baseline="0" dirty="0" err="1"/>
                        <a:t>sqft_living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09012"/>
                  </a:ext>
                </a:extLst>
              </a:tr>
              <a:tr h="630464">
                <a:tc>
                  <a:txBody>
                    <a:bodyPr/>
                    <a:lstStyle/>
                    <a:p>
                      <a:r>
                        <a:rPr lang="en-US" dirty="0" err="1"/>
                        <a:t>sqft_basement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 – 13,540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– collinear with </a:t>
                      </a:r>
                      <a:r>
                        <a:rPr lang="en-US" dirty="0" err="1"/>
                        <a:t>has_basement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14021"/>
                  </a:ext>
                </a:extLst>
              </a:tr>
              <a:tr h="630464">
                <a:tc>
                  <a:txBody>
                    <a:bodyPr/>
                    <a:lstStyle/>
                    <a:p>
                      <a:r>
                        <a:rPr lang="en-US" dirty="0" err="1"/>
                        <a:t>yr_built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1900 –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– age / </a:t>
                      </a:r>
                      <a:r>
                        <a:rPr lang="en-US" dirty="0" err="1"/>
                        <a:t>since_reno</a:t>
                      </a:r>
                      <a:r>
                        <a:rPr lang="en-US" dirty="0"/>
                        <a:t> both better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7951"/>
                  </a:ext>
                </a:extLst>
              </a:tr>
              <a:tr h="468813">
                <a:tc>
                  <a:txBody>
                    <a:bodyPr/>
                    <a:lstStyle/>
                    <a:p>
                      <a:r>
                        <a:rPr lang="en-US" dirty="0" err="1"/>
                        <a:t>yr_renovated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1900</a:t>
                      </a:r>
                      <a:r>
                        <a:rPr lang="en-US" baseline="0" dirty="0"/>
                        <a:t> –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– </a:t>
                      </a:r>
                      <a:r>
                        <a:rPr lang="en-US" dirty="0" err="1"/>
                        <a:t>since_reno</a:t>
                      </a:r>
                      <a:r>
                        <a:rPr lang="en-US" dirty="0"/>
                        <a:t> + renovated</a:t>
                      </a:r>
                      <a:r>
                        <a:rPr lang="en-US" baseline="0" dirty="0"/>
                        <a:t> better indicator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279036"/>
                  </a:ext>
                </a:extLst>
              </a:tr>
              <a:tr h="630464">
                <a:tc>
                  <a:txBody>
                    <a:bodyPr/>
                    <a:lstStyle/>
                    <a:p>
                      <a:r>
                        <a:rPr lang="en-US" dirty="0" err="1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Zipcodes</a:t>
                      </a:r>
                      <a:r>
                        <a:rPr lang="en-US" dirty="0"/>
                        <a:t> of Seattle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– </a:t>
                      </a:r>
                      <a:r>
                        <a:rPr lang="en-US" dirty="0" err="1"/>
                        <a:t>latLongUseable</a:t>
                      </a:r>
                      <a:r>
                        <a:rPr lang="en-US" baseline="0" dirty="0"/>
                        <a:t> is correct format for modelling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26932"/>
                  </a:ext>
                </a:extLst>
              </a:tr>
              <a:tr h="360265">
                <a:tc>
                  <a:txBody>
                    <a:bodyPr/>
                    <a:lstStyle/>
                    <a:p>
                      <a:r>
                        <a:rPr lang="en-US" dirty="0" err="1"/>
                        <a:t>Lat</a:t>
                      </a:r>
                      <a:r>
                        <a:rPr lang="en-US" dirty="0"/>
                        <a:t> /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GPS Coordinates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latLongUseable</a:t>
                      </a:r>
                      <a:r>
                        <a:rPr lang="en-US" baseline="0" dirty="0"/>
                        <a:t> is correct format for modelling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218251"/>
                  </a:ext>
                </a:extLst>
              </a:tr>
              <a:tr h="468813">
                <a:tc>
                  <a:txBody>
                    <a:bodyPr/>
                    <a:lstStyle/>
                    <a:p>
                      <a:r>
                        <a:rPr lang="en-US" dirty="0"/>
                        <a:t>Sqft_living15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Mean</a:t>
                      </a:r>
                      <a:r>
                        <a:rPr lang="en-US" baseline="0" dirty="0"/>
                        <a:t> of nearest 15 neighbors house interior 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– collinear with </a:t>
                      </a:r>
                      <a:r>
                        <a:rPr lang="en-US" baseline="0" dirty="0" err="1"/>
                        <a:t>sqft_living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11973"/>
                  </a:ext>
                </a:extLst>
              </a:tr>
              <a:tr h="900662">
                <a:tc>
                  <a:txBody>
                    <a:bodyPr/>
                    <a:lstStyle/>
                    <a:p>
                      <a:r>
                        <a:rPr lang="en-US" dirty="0"/>
                        <a:t>Sqft_lot15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Mean of nearest</a:t>
                      </a:r>
                      <a:r>
                        <a:rPr lang="en-US" baseline="0" dirty="0"/>
                        <a:t> 15 neighbors house lot areas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– collinear with </a:t>
                      </a:r>
                      <a:r>
                        <a:rPr lang="en-US" dirty="0" err="1"/>
                        <a:t>sqft_lot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5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16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D7B7-1878-473F-85FD-D5E978A3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correlation table of our features with price shows </a:t>
            </a:r>
            <a:r>
              <a:rPr lang="en-US" dirty="0" err="1"/>
              <a:t>lat</a:t>
            </a:r>
            <a:r>
              <a:rPr lang="en-US" dirty="0"/>
              <a:t>/long location to be a .94 relationship with price, with </a:t>
            </a:r>
            <a:r>
              <a:rPr lang="en-US" dirty="0" err="1"/>
              <a:t>sqft_living</a:t>
            </a:r>
            <a:r>
              <a:rPr lang="en-US" dirty="0"/>
              <a:t> at .70, and grade at .67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951463"/>
            <a:ext cx="8039100" cy="49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8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Whether a house is renovated or not can increase its mean sale price by $229k, or 43.02%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241" y="2651187"/>
            <a:ext cx="6381750" cy="4206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51187"/>
            <a:ext cx="5774241" cy="42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2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Floors may be indicative of apartments or extraordinarily large houses, but adding a basement can be an added $141k, or 28.9%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87805"/>
            <a:ext cx="6267450" cy="4041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98" y="2746294"/>
            <a:ext cx="5813502" cy="41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374" y="75164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Having a superior 4* view increases mean house price $948k from the average price of the rest of houses, a 180% increase. Houses on the waterfront are by average $1.14M more expensive, a 213% increase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015" y="3045627"/>
            <a:ext cx="4742985" cy="38123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7737"/>
            <a:ext cx="7062268" cy="37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9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251</TotalTime>
  <Words>1077</Words>
  <Application>Microsoft Office PowerPoint</Application>
  <PresentationFormat>Widescreen</PresentationFormat>
  <Paragraphs>149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Which Home Features Most Directly Affect Sale Price </vt:lpstr>
      <vt:lpstr>Our House Flipping Company wants to be able to understand how house features affect sale price</vt:lpstr>
      <vt:lpstr>Data Source and Features, Original</vt:lpstr>
      <vt:lpstr>Data Source and Features, Engineered</vt:lpstr>
      <vt:lpstr>Data Source and Features, Original, discarded</vt:lpstr>
      <vt:lpstr>The correlation table of our features with price shows lat/long location to be a .94 relationship with price, with sqft_living at .70, and grade at .67</vt:lpstr>
      <vt:lpstr>Whether a house is renovated or not can increase its mean sale price by $229k, or 43.02%</vt:lpstr>
      <vt:lpstr>Floors may be indicative of apartments or extraordinarily large houses, but adding a basement can be an added $141k, or 28.9%</vt:lpstr>
      <vt:lpstr>Having a superior 4* view increases mean house price $948k from the average price of the rest of houses, a 180% increase. Houses on the waterfront are by average $1.14M more expensive, a 213% increase</vt:lpstr>
      <vt:lpstr>While condition contributes very little to price, Grade has an exponential relationship with price. A grade of 13 averages nearly $1M higher than grade 12. For condition, a score of 3 or above is a difference of $214k, or a 64.7% increase</vt:lpstr>
      <vt:lpstr>Square footage of the lot is not a perfectly linear relationship with price, but if we consider grade and the percentage of the lot filled by the house, we can explain some of the variation in prices</vt:lpstr>
      <vt:lpstr>Square Feet is our best indicator of the contents of a house – a larger house in this dataset naturally tends to have more bathrooms. The range in prices increases with sqft</vt:lpstr>
      <vt:lpstr>Zip Code on its own may be difficult to interpret, but lat/long does tell us quite a bit about pricing</vt:lpstr>
      <vt:lpstr>Of the regressions performed, the Random Forest is the most accurate in predicting price</vt:lpstr>
      <vt:lpstr>Our random forest model applied to the data returns a model for the data with R^2 = .922</vt:lpstr>
      <vt:lpstr>The random forest model attains an accuracy of 79.9% of predictions within 5% of the true price</vt:lpstr>
      <vt:lpstr>In terms of feature importance, the greatest impact on the final model comes from latLongUseable (90.4%), SqFt_living (4.20%), and Grade (1.31%)</vt:lpstr>
      <vt:lpstr>Closing 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Home Features Most Directly Affect Sale Price</dc:title>
  <dc:creator>Alexander</dc:creator>
  <cp:lastModifiedBy>Alexander</cp:lastModifiedBy>
  <cp:revision>162</cp:revision>
  <dcterms:created xsi:type="dcterms:W3CDTF">2020-12-01T16:09:24Z</dcterms:created>
  <dcterms:modified xsi:type="dcterms:W3CDTF">2021-04-10T12:01:31Z</dcterms:modified>
</cp:coreProperties>
</file>