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06AD53-1AC7-4DA7-A228-F148426DE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滴滴打车系统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E0C8700-4E27-4CEC-B9D1-29373285D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20164206137</a:t>
            </a:r>
          </a:p>
          <a:p>
            <a:r>
              <a:rPr lang="zh-CN" altLang="en-US" dirty="0"/>
              <a:t>廖兴广</a:t>
            </a:r>
          </a:p>
        </p:txBody>
      </p:sp>
    </p:spTree>
    <p:extLst>
      <p:ext uri="{BB962C8B-B14F-4D97-AF65-F5344CB8AC3E}">
        <p14:creationId xmlns:p14="http://schemas.microsoft.com/office/powerpoint/2010/main" val="171315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F0B56-7B4B-4827-B78A-7F18F94E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开发者模式和用户模式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7BFBB-8856-4706-89C6-964CFE7A6B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、进入主菜单选择开发者模式（车俩信息管理）和用户模式（打车系统）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、车俩信息管理：显示、添加、删除车俩的型号、颜色、车牌、评星等信息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、用户模式：输入起点和终点进行打车</a:t>
            </a:r>
            <a:endParaRPr lang="en-US" altLang="zh-CN" dirty="0"/>
          </a:p>
          <a:p>
            <a:r>
              <a:rPr lang="en-US" altLang="zh-CN" dirty="0"/>
              <a:t>                                                                </a:t>
            </a:r>
            <a:r>
              <a:rPr lang="zh-CN" altLang="en-US" dirty="0"/>
              <a:t>①匹配最近的快车；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</a:t>
            </a:r>
            <a:r>
              <a:rPr lang="zh-CN" altLang="en-US" dirty="0"/>
              <a:t>②输出车俩基本信息以及预计消费金额；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                                                      </a:t>
            </a:r>
            <a:r>
              <a:rPr lang="zh-CN" altLang="en-US" dirty="0"/>
              <a:t>③进行服务评价；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08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9FA94-A093-450D-843B-BC5D5378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598"/>
            <a:ext cx="5934969" cy="2023254"/>
          </a:xfrm>
        </p:spPr>
        <p:txBody>
          <a:bodyPr/>
          <a:lstStyle/>
          <a:p>
            <a:r>
              <a:rPr lang="zh-CN" altLang="en-US" dirty="0"/>
              <a:t>主菜单选择开发者模式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F1188-176F-43A2-A983-25EF11BD8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35510" y="2552953"/>
            <a:ext cx="5934949" cy="3158347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1</a:t>
            </a:r>
            <a:r>
              <a:rPr lang="zh-CN" altLang="en-US" dirty="0"/>
              <a:t>、车俩信息管理系统</a:t>
            </a:r>
            <a:endParaRPr lang="en-US" altLang="zh-CN" dirty="0"/>
          </a:p>
          <a:p>
            <a:r>
              <a:rPr lang="en-US" altLang="zh-CN" dirty="0"/>
              <a:t> 2</a:t>
            </a:r>
            <a:r>
              <a:rPr lang="zh-CN" altLang="en-US" dirty="0"/>
              <a:t>、打车系统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907C2B-087E-430A-95D0-06C91500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439" y="1621225"/>
            <a:ext cx="5829439" cy="10858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0EB1FCF-D605-46FB-945D-AF3F4D698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438" y="2707075"/>
            <a:ext cx="5829439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00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9FA94-A093-450D-843B-BC5D5378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598"/>
            <a:ext cx="5934969" cy="2023254"/>
          </a:xfrm>
        </p:spPr>
        <p:txBody>
          <a:bodyPr/>
          <a:lstStyle/>
          <a:p>
            <a:r>
              <a:rPr lang="zh-CN" altLang="en-US" dirty="0"/>
              <a:t>车俩信息管理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F1188-176F-43A2-A983-25EF11BD8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35510" y="2552953"/>
            <a:ext cx="5934949" cy="3158347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1</a:t>
            </a:r>
            <a:r>
              <a:rPr lang="zh-CN" altLang="en-US" dirty="0"/>
              <a:t>、显示</a:t>
            </a:r>
            <a:endParaRPr lang="en-US" altLang="zh-CN" dirty="0"/>
          </a:p>
          <a:p>
            <a:r>
              <a:rPr lang="en-US" altLang="zh-CN" dirty="0"/>
              <a:t> 2</a:t>
            </a:r>
            <a:r>
              <a:rPr lang="zh-CN" altLang="en-US" dirty="0"/>
              <a:t>、添加</a:t>
            </a:r>
            <a:endParaRPr lang="en-US" altLang="zh-CN" dirty="0"/>
          </a:p>
          <a:p>
            <a:r>
              <a:rPr lang="en-US" altLang="zh-CN" dirty="0"/>
              <a:t> 3</a:t>
            </a:r>
            <a:r>
              <a:rPr lang="zh-CN" altLang="en-US" dirty="0"/>
              <a:t>、删除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0A9212-4B36-4E62-B372-BE7F8BF6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1265"/>
            <a:ext cx="5504433" cy="2057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8DA215-1D63-419F-A465-067BFFEE3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4547122"/>
            <a:ext cx="5504432" cy="181554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7D20B1B-23E2-487C-8D87-680688F28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28665"/>
            <a:ext cx="5504432" cy="211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9FA94-A093-450D-843B-BC5D5378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2963" y="623916"/>
            <a:ext cx="5934969" cy="2023254"/>
          </a:xfrm>
        </p:spPr>
        <p:txBody>
          <a:bodyPr/>
          <a:lstStyle/>
          <a:p>
            <a:r>
              <a:rPr lang="zh-CN" altLang="en-US" dirty="0"/>
              <a:t>用户模式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F1188-176F-43A2-A983-25EF11BD8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408373" y="2605896"/>
            <a:ext cx="5934949" cy="3158347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1</a:t>
            </a:r>
            <a:r>
              <a:rPr lang="zh-CN" altLang="en-US" dirty="0"/>
              <a:t>、用户模式：输入起点和终点进行打车</a:t>
            </a:r>
            <a:endParaRPr lang="en-US" altLang="zh-CN" dirty="0"/>
          </a:p>
          <a:p>
            <a:r>
              <a:rPr lang="en-US" altLang="zh-CN" dirty="0"/>
              <a:t>           2</a:t>
            </a:r>
            <a:r>
              <a:rPr lang="zh-CN" altLang="en-US" dirty="0"/>
              <a:t>、匹配最近的快车输出车俩基本信息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、预计消费金额；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、评价星级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67D61C-DAA5-4B24-B94B-2303CDE9B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05896"/>
            <a:ext cx="5507736" cy="18380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5247B0-9F0C-4234-9EE5-71B97C54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869"/>
            <a:ext cx="5507736" cy="24003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7798E61-4EC1-41EC-8A13-263209A4E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443984"/>
            <a:ext cx="5507736" cy="21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88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9FA94-A093-450D-843B-BC5D53789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8675" y="1319812"/>
            <a:ext cx="5934969" cy="2023254"/>
          </a:xfrm>
        </p:spPr>
        <p:txBody>
          <a:bodyPr/>
          <a:lstStyle/>
          <a:p>
            <a:r>
              <a:rPr lang="zh-CN" altLang="en-US" dirty="0"/>
              <a:t>服务结束显示路径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6F1188-176F-43A2-A983-25EF11BD8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302345" y="3192145"/>
            <a:ext cx="5934949" cy="3158347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1F75D5-022C-4045-BE87-8294BC76A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438" y="2506345"/>
            <a:ext cx="6696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14079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32</TotalTime>
  <Words>169</Words>
  <Application>Microsoft Office PowerPoint</Application>
  <PresentationFormat>宽屏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宋体</vt:lpstr>
      <vt:lpstr>Arial</vt:lpstr>
      <vt:lpstr>Tw Cen MT</vt:lpstr>
      <vt:lpstr>水滴</vt:lpstr>
      <vt:lpstr>滴滴打车系统</vt:lpstr>
      <vt:lpstr>开发者模式和用户模式</vt:lpstr>
      <vt:lpstr>主菜单选择开发者模式</vt:lpstr>
      <vt:lpstr>车俩信息管理</vt:lpstr>
      <vt:lpstr>用户模式</vt:lpstr>
      <vt:lpstr>服务结束显示路径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滴滴打车系统</dc:title>
  <dc:creator>廖兴广</dc:creator>
  <cp:lastModifiedBy>廖兴广</cp:lastModifiedBy>
  <cp:revision>4</cp:revision>
  <dcterms:created xsi:type="dcterms:W3CDTF">2018-01-11T03:34:39Z</dcterms:created>
  <dcterms:modified xsi:type="dcterms:W3CDTF">2018-01-11T04:45:11Z</dcterms:modified>
</cp:coreProperties>
</file>