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666633"/>
    <a:srgbClr val="336600"/>
    <a:srgbClr val="614020"/>
    <a:srgbClr val="523E30"/>
    <a:srgbClr val="B2B2B2"/>
    <a:srgbClr val="DDDDDD"/>
    <a:srgbClr val="B3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0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677863"/>
            <a:ext cx="4718050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41825"/>
            <a:ext cx="511492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29765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07450"/>
            <a:ext cx="29765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fld id="{7CB3012B-99EC-46E4-910B-97944B8FD2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295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685800"/>
            <a:ext cx="6400800" cy="1295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2133600"/>
            <a:ext cx="6172200" cy="685800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3129" name="Picture 57" descr="your logo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8572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0" name="Rectangle 5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31" name="Rectangle 5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32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2CD01D-A1C1-4768-8BA5-9CC3C1C34A4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5467A-D798-4B77-A8E0-CFFF4AA975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6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533400"/>
            <a:ext cx="16383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533400"/>
            <a:ext cx="4762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1E1F1-4EC4-4479-9D91-DD92D63E7E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0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6FB23-C8EA-4CC1-AB2E-A49607A58C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4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ED55-D506-4293-98D2-45678D9BC2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4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76400"/>
            <a:ext cx="3200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A7120-E031-4D8B-8866-3AEBDF5901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16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9D203-DC4C-4EA6-9021-55D414FA22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5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FAF7B-E810-4663-8E2C-7C9A555C18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E9CCA-9480-46FB-B4EA-7C7114C115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1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3C0-E614-40D0-ADA7-999132817A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8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2069C-2A26-4DD8-AA40-A98D18A31A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18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533400"/>
            <a:ext cx="6553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0"/>
            <a:ext cx="655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2484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Century Gothic" panose="020B0502020202020204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2484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>
                <a:latin typeface="Century Gothic" panose="020B0502020202020204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Century Gothic" panose="020B0502020202020204" pitchFamily="34" charset="0"/>
                <a:ea typeface="+mn-ea"/>
              </a:defRPr>
            </a:lvl1pPr>
          </a:lstStyle>
          <a:p>
            <a:fld id="{C5B4E77C-1FF4-4091-9861-B935D188316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9" name="Picture 45" descr="your logo her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72200"/>
            <a:ext cx="8572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anose="020B0502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25855" y="223550"/>
            <a:ext cx="6400800" cy="1295400"/>
          </a:xfrm>
        </p:spPr>
        <p:txBody>
          <a:bodyPr/>
          <a:lstStyle/>
          <a:p>
            <a:r>
              <a:rPr lang="zh-CN" altLang="en-US" dirty="0"/>
              <a:t>蜘蛛音乐播放器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3D2AFD-E163-4401-B4D2-38958179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93867"/>
            <a:ext cx="5310336" cy="371846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CEBD90-8E58-4A6F-B8BD-78B85A8AD9D3}"/>
              </a:ext>
            </a:extLst>
          </p:cNvPr>
          <p:cNvSpPr/>
          <p:nvPr/>
        </p:nvSpPr>
        <p:spPr>
          <a:xfrm>
            <a:off x="1970583" y="5949280"/>
            <a:ext cx="6336704" cy="786582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7500" lnSpcReduction="20000"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作者：吉首大学</a:t>
            </a:r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16</a:t>
            </a:r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级软件工程四班廖兴广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5C3334-9760-43BE-BD16-D941BC6E248A}"/>
              </a:ext>
            </a:extLst>
          </p:cNvPr>
          <p:cNvSpPr/>
          <p:nvPr/>
        </p:nvSpPr>
        <p:spPr>
          <a:xfrm rot="10800000" flipV="1">
            <a:off x="3011305" y="6423921"/>
            <a:ext cx="3967230" cy="405729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40000" lnSpcReduction="20000"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学号：</a:t>
            </a:r>
            <a:r>
              <a:rPr lang="en-US" altLang="zh-C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20164206137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332656"/>
            <a:ext cx="6553200" cy="990600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556792"/>
            <a:ext cx="65532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 蜘蛛播放器通过与服务端建立连接（</a:t>
            </a:r>
            <a:r>
              <a:rPr lang="en-US" altLang="zh-CN" dirty="0"/>
              <a:t>Socket</a:t>
            </a:r>
            <a:r>
              <a:rPr lang="zh-CN" altLang="en-US" dirty="0"/>
              <a:t>），来实现用户数据的存储和共享。即使不登陆用户，亦可享用本地播放的音乐播放器基本功能，包含：播放暂停、歌曲的列表读取，歌曲切换播放、上下曲播放、进度条同步、歌词解析和同步与自滚、进度调节、列表播放模式的选择（单曲循环、列表循环、随机播放），本地歌曲模糊查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连接客户端可实现：用户信息（头像、歌单信息、名字、签名等）从服务端下载到本机。下载歌单歌曲到本机。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部分功能展示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36CBCF-C8DE-4E45-876A-081E13E4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348880"/>
            <a:ext cx="4954488" cy="3469289"/>
          </a:xfrm>
          <a:prstGeom prst="rect">
            <a:avLst/>
          </a:prstGeom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2748" y="1700808"/>
            <a:ext cx="5098504" cy="3052539"/>
          </a:xfrm>
        </p:spPr>
        <p:txBody>
          <a:bodyPr/>
          <a:lstStyle/>
          <a:p>
            <a:r>
              <a:rPr lang="zh-CN" altLang="en-US" dirty="0"/>
              <a:t>模糊查询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部分功能展示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联网信息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0973A4-D188-477B-A498-F75128E8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348880"/>
            <a:ext cx="5874812" cy="4113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部分功能展示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联网信息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A0C65-B694-4B2B-97E5-3ED7D4B6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7452320" cy="30987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857E1-9787-4C53-A358-4FE9BA3F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AEC9E-32F1-432C-B17D-8BC395F5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76400"/>
            <a:ext cx="6553200" cy="5064968"/>
          </a:xfrm>
        </p:spPr>
        <p:txBody>
          <a:bodyPr/>
          <a:lstStyle/>
          <a:p>
            <a:r>
              <a:rPr lang="zh-CN" altLang="en-US" dirty="0"/>
              <a:t>面对一个项目有了一定的理解；</a:t>
            </a:r>
            <a:endParaRPr lang="en-US" altLang="zh-CN" dirty="0"/>
          </a:p>
          <a:p>
            <a:r>
              <a:rPr lang="zh-CN" altLang="en-US" dirty="0"/>
              <a:t>巩固了日常老师所教导的知识，实践到实际上面；</a:t>
            </a:r>
            <a:endParaRPr lang="en-US" altLang="zh-CN" dirty="0"/>
          </a:p>
          <a:p>
            <a:r>
              <a:rPr lang="zh-CN" altLang="en-US" dirty="0"/>
              <a:t>面对出现的未知错误，有了相对应的应对措施。</a:t>
            </a:r>
            <a:endParaRPr lang="en-US" altLang="zh-CN" dirty="0"/>
          </a:p>
          <a:p>
            <a:r>
              <a:rPr lang="zh-CN" altLang="en-US" dirty="0"/>
              <a:t>明白了</a:t>
            </a:r>
            <a:r>
              <a:rPr lang="en-US" altLang="zh-CN" dirty="0"/>
              <a:t>JAVA</a:t>
            </a:r>
            <a:r>
              <a:rPr lang="zh-CN" altLang="en-US" dirty="0"/>
              <a:t>封装、多态等特性</a:t>
            </a:r>
            <a:endParaRPr lang="en-US" altLang="zh-CN" dirty="0"/>
          </a:p>
          <a:p>
            <a:r>
              <a:rPr lang="zh-CN" altLang="en-US" dirty="0"/>
              <a:t>懂得了查找错误、解决错误的方法；</a:t>
            </a:r>
            <a:endParaRPr lang="en-US" altLang="zh-CN" dirty="0"/>
          </a:p>
          <a:p>
            <a:r>
              <a:rPr lang="zh-CN" altLang="en-US" dirty="0"/>
              <a:t>理解数据表的设计合理性</a:t>
            </a:r>
            <a:r>
              <a:rPr lang="en-US" altLang="zh-CN" dirty="0"/>
              <a:t>《</a:t>
            </a:r>
            <a:r>
              <a:rPr lang="zh-CN" altLang="en-US" dirty="0"/>
              <a:t>数据库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明白了设计规划的重要性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1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08BAE-4EF2-4B7A-B152-BB6251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B3762-1E30-44C7-8BA7-52835A31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联网功能以为时间关系，许多功能未来得及完成。</a:t>
            </a:r>
            <a:endParaRPr lang="en-US" altLang="zh-CN" dirty="0"/>
          </a:p>
          <a:p>
            <a:r>
              <a:rPr lang="zh-CN" altLang="en-US" dirty="0"/>
              <a:t>比如说：联网增删查改用户信息、歌曲评论的增删查改等</a:t>
            </a:r>
          </a:p>
        </p:txBody>
      </p:sp>
    </p:spTree>
    <p:extLst>
      <p:ext uri="{BB962C8B-B14F-4D97-AF65-F5344CB8AC3E}">
        <p14:creationId xmlns:p14="http://schemas.microsoft.com/office/powerpoint/2010/main" val="3798156849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ProductsServices_TP01017850">
  <a:themeElements>
    <a:clrScheme name="MS_PPTProductsServices_TP01017850 1">
      <a:dk1>
        <a:srgbClr val="000000"/>
      </a:dk1>
      <a:lt1>
        <a:srgbClr val="FFFFFF"/>
      </a:lt1>
      <a:dk2>
        <a:srgbClr val="301800"/>
      </a:dk2>
      <a:lt2>
        <a:srgbClr val="614020"/>
      </a:lt2>
      <a:accent1>
        <a:srgbClr val="B38961"/>
      </a:accent1>
      <a:accent2>
        <a:srgbClr val="996633"/>
      </a:accent2>
      <a:accent3>
        <a:srgbClr val="FFFFFF"/>
      </a:accent3>
      <a:accent4>
        <a:srgbClr val="000000"/>
      </a:accent4>
      <a:accent5>
        <a:srgbClr val="D6C4B7"/>
      </a:accent5>
      <a:accent6>
        <a:srgbClr val="8A5C2D"/>
      </a:accent6>
      <a:hlink>
        <a:srgbClr val="9D9C81"/>
      </a:hlink>
      <a:folHlink>
        <a:srgbClr val="B2B2B2"/>
      </a:folHlink>
    </a:clrScheme>
    <a:fontScheme name="MS_PPTProductsServices_TP0101785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itchFamily="49" charset="-122"/>
          </a:defRPr>
        </a:defPPr>
      </a:lstStyle>
    </a:lnDef>
  </a:objectDefaults>
  <a:extraClrSchemeLst>
    <a:extraClrScheme>
      <a:clrScheme name="MS_PPTProductsServices_TP01017850 1">
        <a:dk1>
          <a:srgbClr val="000000"/>
        </a:dk1>
        <a:lt1>
          <a:srgbClr val="FFFFFF"/>
        </a:lt1>
        <a:dk2>
          <a:srgbClr val="301800"/>
        </a:dk2>
        <a:lt2>
          <a:srgbClr val="614020"/>
        </a:lt2>
        <a:accent1>
          <a:srgbClr val="B38961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D6C4B7"/>
        </a:accent5>
        <a:accent6>
          <a:srgbClr val="8A5C2D"/>
        </a:accent6>
        <a:hlink>
          <a:srgbClr val="9D9C8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ductsServices_TP01017850 2">
        <a:dk1>
          <a:srgbClr val="000000"/>
        </a:dk1>
        <a:lt1>
          <a:srgbClr val="FFFFFF"/>
        </a:lt1>
        <a:dk2>
          <a:srgbClr val="003399"/>
        </a:dk2>
        <a:lt2>
          <a:srgbClr val="003366"/>
        </a:lt2>
        <a:accent1>
          <a:srgbClr val="6397CB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7C9E2"/>
        </a:accent5>
        <a:accent6>
          <a:srgbClr val="2D5C8A"/>
        </a:accent6>
        <a:hlink>
          <a:srgbClr val="8585E1"/>
        </a:hlink>
        <a:folHlink>
          <a:srgbClr val="867A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ductsServices_TP01017850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F3C299A-3A9E-40EF-BFFA-E5921BEDA9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产品概述演示文稿</Template>
  <TotalTime>38</TotalTime>
  <Words>261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隶书</vt:lpstr>
      <vt:lpstr>宋体</vt:lpstr>
      <vt:lpstr>Arial</vt:lpstr>
      <vt:lpstr>Century Gothic</vt:lpstr>
      <vt:lpstr>Times New Roman</vt:lpstr>
      <vt:lpstr>MS_PPTProductsServices_TP01017850</vt:lpstr>
      <vt:lpstr>蜘蛛音乐播放器</vt:lpstr>
      <vt:lpstr>概述</vt:lpstr>
      <vt:lpstr>部分功能展示</vt:lpstr>
      <vt:lpstr>部分功能展示</vt:lpstr>
      <vt:lpstr>部分功能展示</vt:lpstr>
      <vt:lpstr>收获</vt:lpstr>
      <vt:lpstr>不足之处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蜘蛛音乐播放器</dc:title>
  <dc:subject/>
  <dc:creator>廖 兴广</dc:creator>
  <cp:keywords/>
  <dc:description/>
  <cp:lastModifiedBy>廖 兴广</cp:lastModifiedBy>
  <cp:revision>5</cp:revision>
  <dcterms:created xsi:type="dcterms:W3CDTF">2018-06-14T08:32:44Z</dcterms:created>
  <dcterms:modified xsi:type="dcterms:W3CDTF">2018-06-15T04:24:12Z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TC010178502052</vt:lpwstr>
  </property>
</Properties>
</file>