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09" autoAdjust="0"/>
  </p:normalViewPr>
  <p:slideViewPr>
    <p:cSldViewPr snapToGrid="0" snapToObjects="1">
      <p:cViewPr varScale="1">
        <p:scale>
          <a:sx n="72" d="100"/>
          <a:sy n="72"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F4F7614-0E73-F34F-A865-F13798EE24CB}" type="datetimeFigureOut">
              <a:rPr lang="en-US"/>
              <a:pPr>
                <a:defRPr/>
              </a:pPr>
              <a:t>1/23/18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B6CC3866-F3F3-8B49-8A08-B142D41563BB}" type="slidenum">
              <a:rPr lang="en-US"/>
              <a:pPr>
                <a:defRPr/>
              </a:pPr>
              <a:t>‹#›</a:t>
            </a:fld>
            <a:endParaRPr lang="en-US"/>
          </a:p>
        </p:txBody>
      </p:sp>
    </p:spTree>
    <p:extLst>
      <p:ext uri="{BB962C8B-B14F-4D97-AF65-F5344CB8AC3E}">
        <p14:creationId xmlns:p14="http://schemas.microsoft.com/office/powerpoint/2010/main" val="3668786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311D74F5-3FA1-2042-9B05-4D2BA9A152CF}" type="datetimeFigureOut">
              <a:rPr lang="en-US"/>
              <a:pPr>
                <a:defRPr/>
              </a:pPr>
              <a:t>1/23/18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055DBDB7-DF86-E04C-BDBC-2FBD9752C9C2}" type="slidenum">
              <a:rPr lang="en-US"/>
              <a:pPr>
                <a:defRPr/>
              </a:pPr>
              <a:t>‹#›</a:t>
            </a:fld>
            <a:endParaRPr lang="en-US"/>
          </a:p>
        </p:txBody>
      </p:sp>
    </p:spTree>
    <p:extLst>
      <p:ext uri="{BB962C8B-B14F-4D97-AF65-F5344CB8AC3E}">
        <p14:creationId xmlns:p14="http://schemas.microsoft.com/office/powerpoint/2010/main" val="365710797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model component all the data-related logic that the user works with</a:t>
            </a:r>
          </a:p>
          <a:p>
            <a:r>
              <a:rPr lang="en-US" dirty="0" smtClean="0"/>
              <a:t>The View component is used for all the UI logic of the application</a:t>
            </a:r>
          </a:p>
          <a:p>
            <a:r>
              <a:rPr lang="en-US" dirty="0" smtClean="0"/>
              <a:t>Controllers act as an interface between Model and View components to process all the business logic and incoming requests, manipulate data using the Model component and interact with the Views to render the final output</a:t>
            </a:r>
          </a:p>
          <a:p>
            <a:r>
              <a:rPr lang="en-US" dirty="0" smtClean="0"/>
              <a:t>TV example</a:t>
            </a:r>
          </a:p>
          <a:p>
            <a:endParaRPr lang="en-US" dirty="0"/>
          </a:p>
        </p:txBody>
      </p:sp>
      <p:sp>
        <p:nvSpPr>
          <p:cNvPr id="4" name="Slide Number Placeholder 3"/>
          <p:cNvSpPr>
            <a:spLocks noGrp="1"/>
          </p:cNvSpPr>
          <p:nvPr>
            <p:ph type="sldNum" sz="quarter" idx="10"/>
          </p:nvPr>
        </p:nvSpPr>
        <p:spPr/>
        <p:txBody>
          <a:bodyPr/>
          <a:lstStyle/>
          <a:p>
            <a:pPr>
              <a:defRPr/>
            </a:pPr>
            <a:fld id="{055DBDB7-DF86-E04C-BDBC-2FBD9752C9C2}" type="slidenum">
              <a:rPr lang="en-US" smtClean="0"/>
              <a:pPr>
                <a:defRPr/>
              </a:pPr>
              <a:t>10</a:t>
            </a:fld>
            <a:endParaRPr lang="en-US"/>
          </a:p>
        </p:txBody>
      </p:sp>
    </p:spTree>
    <p:extLst>
      <p:ext uri="{BB962C8B-B14F-4D97-AF65-F5344CB8AC3E}">
        <p14:creationId xmlns:p14="http://schemas.microsoft.com/office/powerpoint/2010/main" val="269143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Make sure everybody has everything set up and running</a:t>
            </a:r>
            <a:endParaRPr lang="en-US" dirty="0"/>
          </a:p>
        </p:txBody>
      </p:sp>
      <p:sp>
        <p:nvSpPr>
          <p:cNvPr id="4" name="Slide Number Placeholder 3"/>
          <p:cNvSpPr>
            <a:spLocks noGrp="1"/>
          </p:cNvSpPr>
          <p:nvPr>
            <p:ph type="sldNum" sz="quarter" idx="10"/>
          </p:nvPr>
        </p:nvSpPr>
        <p:spPr/>
        <p:txBody>
          <a:bodyPr/>
          <a:lstStyle/>
          <a:p>
            <a:pPr>
              <a:defRPr/>
            </a:pPr>
            <a:fld id="{055DBDB7-DF86-E04C-BDBC-2FBD9752C9C2}" type="slidenum">
              <a:rPr lang="en-US" smtClean="0"/>
              <a:pPr>
                <a:defRPr/>
              </a:pPr>
              <a:t>22</a:t>
            </a:fld>
            <a:endParaRPr lang="en-US"/>
          </a:p>
        </p:txBody>
      </p:sp>
    </p:spTree>
    <p:extLst>
      <p:ext uri="{BB962C8B-B14F-4D97-AF65-F5344CB8AC3E}">
        <p14:creationId xmlns:p14="http://schemas.microsoft.com/office/powerpoint/2010/main" val="2038052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E12372B-E5E6-5743-9E92-05190A9BA38F}" type="datetime1">
              <a:rPr lang="en-US"/>
              <a:pPr>
                <a:defRPr/>
              </a:pPr>
              <a:t>1/23/18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6" name="Slide Number Placeholder 5"/>
          <p:cNvSpPr>
            <a:spLocks noGrp="1"/>
          </p:cNvSpPr>
          <p:nvPr>
            <p:ph type="sldNum" sz="quarter" idx="12"/>
          </p:nvPr>
        </p:nvSpPr>
        <p:spPr/>
        <p:txBody>
          <a:bodyPr/>
          <a:lstStyle>
            <a:lvl1pPr>
              <a:defRPr/>
            </a:lvl1pPr>
          </a:lstStyle>
          <a:p>
            <a:pPr>
              <a:defRPr/>
            </a:pPr>
            <a:fld id="{06B0FE17-B45F-C34D-9400-5C6B6CA906B5}" type="slidenum">
              <a:rPr lang="en-US"/>
              <a:pPr>
                <a:defRPr/>
              </a:pPr>
              <a:t>‹#›</a:t>
            </a:fld>
            <a:endParaRPr lang="en-US"/>
          </a:p>
        </p:txBody>
      </p:sp>
    </p:spTree>
    <p:extLst>
      <p:ext uri="{BB962C8B-B14F-4D97-AF65-F5344CB8AC3E}">
        <p14:creationId xmlns:p14="http://schemas.microsoft.com/office/powerpoint/2010/main" val="3945319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DB7A054-201C-A846-B3F8-1302DA7C347D}" type="datetime1">
              <a:rPr lang="en-US"/>
              <a:pPr>
                <a:defRPr/>
              </a:pPr>
              <a:t>1/23/18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6" name="Slide Number Placeholder 5"/>
          <p:cNvSpPr>
            <a:spLocks noGrp="1"/>
          </p:cNvSpPr>
          <p:nvPr>
            <p:ph type="sldNum" sz="quarter" idx="12"/>
          </p:nvPr>
        </p:nvSpPr>
        <p:spPr/>
        <p:txBody>
          <a:bodyPr/>
          <a:lstStyle>
            <a:lvl1pPr>
              <a:defRPr/>
            </a:lvl1pPr>
          </a:lstStyle>
          <a:p>
            <a:pPr>
              <a:defRPr/>
            </a:pPr>
            <a:fld id="{A1362967-A91F-0749-8BF0-CBB2DD9004FA}" type="slidenum">
              <a:rPr lang="en-US"/>
              <a:pPr>
                <a:defRPr/>
              </a:pPr>
              <a:t>‹#›</a:t>
            </a:fld>
            <a:endParaRPr lang="en-US"/>
          </a:p>
        </p:txBody>
      </p:sp>
    </p:spTree>
    <p:extLst>
      <p:ext uri="{BB962C8B-B14F-4D97-AF65-F5344CB8AC3E}">
        <p14:creationId xmlns:p14="http://schemas.microsoft.com/office/powerpoint/2010/main" val="18670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F98A874-6C50-994F-9097-9E2CDDAEF171}" type="datetime1">
              <a:rPr lang="en-US"/>
              <a:pPr>
                <a:defRPr/>
              </a:pPr>
              <a:t>1/23/18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6" name="Slide Number Placeholder 5"/>
          <p:cNvSpPr>
            <a:spLocks noGrp="1"/>
          </p:cNvSpPr>
          <p:nvPr>
            <p:ph type="sldNum" sz="quarter" idx="12"/>
          </p:nvPr>
        </p:nvSpPr>
        <p:spPr/>
        <p:txBody>
          <a:bodyPr/>
          <a:lstStyle>
            <a:lvl1pPr>
              <a:defRPr/>
            </a:lvl1pPr>
          </a:lstStyle>
          <a:p>
            <a:pPr>
              <a:defRPr/>
            </a:pPr>
            <a:fld id="{CD4DC949-3341-2344-8C02-EDF056949CCB}" type="slidenum">
              <a:rPr lang="en-US"/>
              <a:pPr>
                <a:defRPr/>
              </a:pPr>
              <a:t>‹#›</a:t>
            </a:fld>
            <a:endParaRPr lang="en-US"/>
          </a:p>
        </p:txBody>
      </p:sp>
    </p:spTree>
    <p:extLst>
      <p:ext uri="{BB962C8B-B14F-4D97-AF65-F5344CB8AC3E}">
        <p14:creationId xmlns:p14="http://schemas.microsoft.com/office/powerpoint/2010/main" val="287225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7E5D9D-7A79-A24A-AD72-D729B0E51266}" type="datetime1">
              <a:rPr lang="en-US"/>
              <a:pPr>
                <a:defRPr/>
              </a:pPr>
              <a:t>1/23/18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6" name="Slide Number Placeholder 5"/>
          <p:cNvSpPr>
            <a:spLocks noGrp="1"/>
          </p:cNvSpPr>
          <p:nvPr>
            <p:ph type="sldNum" sz="quarter" idx="12"/>
          </p:nvPr>
        </p:nvSpPr>
        <p:spPr/>
        <p:txBody>
          <a:bodyPr/>
          <a:lstStyle>
            <a:lvl1pPr>
              <a:defRPr/>
            </a:lvl1pPr>
          </a:lstStyle>
          <a:p>
            <a:pPr>
              <a:defRPr/>
            </a:pPr>
            <a:fld id="{1B362531-089A-6440-9AEC-97BDCD265B2D}" type="slidenum">
              <a:rPr lang="en-US"/>
              <a:pPr>
                <a:defRPr/>
              </a:pPr>
              <a:t>‹#›</a:t>
            </a:fld>
            <a:endParaRPr lang="en-US"/>
          </a:p>
        </p:txBody>
      </p:sp>
    </p:spTree>
    <p:extLst>
      <p:ext uri="{BB962C8B-B14F-4D97-AF65-F5344CB8AC3E}">
        <p14:creationId xmlns:p14="http://schemas.microsoft.com/office/powerpoint/2010/main" val="3850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E4DAB82-7E7A-CD4E-8830-C4EA8E6F627B}" type="datetime1">
              <a:rPr lang="en-US"/>
              <a:pPr>
                <a:defRPr/>
              </a:pPr>
              <a:t>1/23/18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6" name="Slide Number Placeholder 5"/>
          <p:cNvSpPr>
            <a:spLocks noGrp="1"/>
          </p:cNvSpPr>
          <p:nvPr>
            <p:ph type="sldNum" sz="quarter" idx="12"/>
          </p:nvPr>
        </p:nvSpPr>
        <p:spPr/>
        <p:txBody>
          <a:bodyPr/>
          <a:lstStyle>
            <a:lvl1pPr>
              <a:defRPr/>
            </a:lvl1pPr>
          </a:lstStyle>
          <a:p>
            <a:pPr>
              <a:defRPr/>
            </a:pPr>
            <a:fld id="{7E552508-5859-0146-83EC-F84781CF9A10}" type="slidenum">
              <a:rPr lang="en-US"/>
              <a:pPr>
                <a:defRPr/>
              </a:pPr>
              <a:t>‹#›</a:t>
            </a:fld>
            <a:endParaRPr lang="en-US"/>
          </a:p>
        </p:txBody>
      </p:sp>
    </p:spTree>
    <p:extLst>
      <p:ext uri="{BB962C8B-B14F-4D97-AF65-F5344CB8AC3E}">
        <p14:creationId xmlns:p14="http://schemas.microsoft.com/office/powerpoint/2010/main" val="123096424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5C42693-6485-C84D-9422-7D309ADB6DF3}" type="datetime1">
              <a:rPr lang="en-US"/>
              <a:pPr>
                <a:defRPr/>
              </a:pPr>
              <a:t>1/23/18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7" name="Slide Number Placeholder 5"/>
          <p:cNvSpPr>
            <a:spLocks noGrp="1"/>
          </p:cNvSpPr>
          <p:nvPr>
            <p:ph type="sldNum" sz="quarter" idx="12"/>
          </p:nvPr>
        </p:nvSpPr>
        <p:spPr/>
        <p:txBody>
          <a:bodyPr/>
          <a:lstStyle>
            <a:lvl1pPr>
              <a:defRPr/>
            </a:lvl1pPr>
          </a:lstStyle>
          <a:p>
            <a:pPr>
              <a:defRPr/>
            </a:pPr>
            <a:fld id="{044C705B-74B2-D843-9927-16D4151B249A}" type="slidenum">
              <a:rPr lang="en-US"/>
              <a:pPr>
                <a:defRPr/>
              </a:pPr>
              <a:t>‹#›</a:t>
            </a:fld>
            <a:endParaRPr lang="en-US"/>
          </a:p>
        </p:txBody>
      </p:sp>
    </p:spTree>
    <p:extLst>
      <p:ext uri="{BB962C8B-B14F-4D97-AF65-F5344CB8AC3E}">
        <p14:creationId xmlns:p14="http://schemas.microsoft.com/office/powerpoint/2010/main" val="51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9A2392B-4E33-6240-8502-10F3CD35E339}" type="datetime1">
              <a:rPr lang="en-US"/>
              <a:pPr>
                <a:defRPr/>
              </a:pPr>
              <a:t>1/23/18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9" name="Slide Number Placeholder 5"/>
          <p:cNvSpPr>
            <a:spLocks noGrp="1"/>
          </p:cNvSpPr>
          <p:nvPr>
            <p:ph type="sldNum" sz="quarter" idx="12"/>
          </p:nvPr>
        </p:nvSpPr>
        <p:spPr/>
        <p:txBody>
          <a:bodyPr/>
          <a:lstStyle>
            <a:lvl1pPr>
              <a:defRPr/>
            </a:lvl1pPr>
          </a:lstStyle>
          <a:p>
            <a:pPr>
              <a:defRPr/>
            </a:pPr>
            <a:fld id="{09B8C55E-F4F5-7F4B-9623-25EAA357BAC1}" type="slidenum">
              <a:rPr lang="en-US"/>
              <a:pPr>
                <a:defRPr/>
              </a:pPr>
              <a:t>‹#›</a:t>
            </a:fld>
            <a:endParaRPr lang="en-US"/>
          </a:p>
        </p:txBody>
      </p:sp>
    </p:spTree>
    <p:extLst>
      <p:ext uri="{BB962C8B-B14F-4D97-AF65-F5344CB8AC3E}">
        <p14:creationId xmlns:p14="http://schemas.microsoft.com/office/powerpoint/2010/main" val="259025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30BA721-B30F-7547-923D-5FC6C03B34F0}" type="datetime1">
              <a:rPr lang="en-US"/>
              <a:pPr>
                <a:defRPr/>
              </a:pPr>
              <a:t>1/23/18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5" name="Slide Number Placeholder 5"/>
          <p:cNvSpPr>
            <a:spLocks noGrp="1"/>
          </p:cNvSpPr>
          <p:nvPr>
            <p:ph type="sldNum" sz="quarter" idx="12"/>
          </p:nvPr>
        </p:nvSpPr>
        <p:spPr/>
        <p:txBody>
          <a:bodyPr/>
          <a:lstStyle>
            <a:lvl1pPr>
              <a:defRPr/>
            </a:lvl1pPr>
          </a:lstStyle>
          <a:p>
            <a:pPr>
              <a:defRPr/>
            </a:pPr>
            <a:fld id="{070C1F9C-375B-C140-AA5E-66C0BFC910EC}" type="slidenum">
              <a:rPr lang="en-US"/>
              <a:pPr>
                <a:defRPr/>
              </a:pPr>
              <a:t>‹#›</a:t>
            </a:fld>
            <a:endParaRPr lang="en-US"/>
          </a:p>
        </p:txBody>
      </p:sp>
    </p:spTree>
    <p:extLst>
      <p:ext uri="{BB962C8B-B14F-4D97-AF65-F5344CB8AC3E}">
        <p14:creationId xmlns:p14="http://schemas.microsoft.com/office/powerpoint/2010/main" val="109012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10DE49-0C58-624B-B622-2C62ADA2B9F2}" type="datetime1">
              <a:rPr lang="en-US"/>
              <a:pPr>
                <a:defRPr/>
              </a:pPr>
              <a:t>1/23/18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4" name="Slide Number Placeholder 5"/>
          <p:cNvSpPr>
            <a:spLocks noGrp="1"/>
          </p:cNvSpPr>
          <p:nvPr>
            <p:ph type="sldNum" sz="quarter" idx="12"/>
          </p:nvPr>
        </p:nvSpPr>
        <p:spPr/>
        <p:txBody>
          <a:bodyPr/>
          <a:lstStyle>
            <a:lvl1pPr>
              <a:defRPr/>
            </a:lvl1pPr>
          </a:lstStyle>
          <a:p>
            <a:pPr>
              <a:defRPr/>
            </a:pPr>
            <a:fld id="{8885D7AF-628E-D04E-A700-963E66F14723}" type="slidenum">
              <a:rPr lang="en-US"/>
              <a:pPr>
                <a:defRPr/>
              </a:pPr>
              <a:t>‹#›</a:t>
            </a:fld>
            <a:endParaRPr lang="en-US"/>
          </a:p>
        </p:txBody>
      </p:sp>
    </p:spTree>
    <p:extLst>
      <p:ext uri="{BB962C8B-B14F-4D97-AF65-F5344CB8AC3E}">
        <p14:creationId xmlns:p14="http://schemas.microsoft.com/office/powerpoint/2010/main" val="323236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C4F476E-5A5E-B746-916E-7B2B1D38219D}" type="datetime1">
              <a:rPr lang="en-US"/>
              <a:pPr>
                <a:defRPr/>
              </a:pPr>
              <a:t>1/23/18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7" name="Slide Number Placeholder 5"/>
          <p:cNvSpPr>
            <a:spLocks noGrp="1"/>
          </p:cNvSpPr>
          <p:nvPr>
            <p:ph type="sldNum" sz="quarter" idx="12"/>
          </p:nvPr>
        </p:nvSpPr>
        <p:spPr/>
        <p:txBody>
          <a:bodyPr/>
          <a:lstStyle>
            <a:lvl1pPr>
              <a:defRPr/>
            </a:lvl1pPr>
          </a:lstStyle>
          <a:p>
            <a:pPr>
              <a:defRPr/>
            </a:pPr>
            <a:fld id="{8736B893-0B02-7C44-95D5-8CCDAD1DC8A8}" type="slidenum">
              <a:rPr lang="en-US"/>
              <a:pPr>
                <a:defRPr/>
              </a:pPr>
              <a:t>‹#›</a:t>
            </a:fld>
            <a:endParaRPr lang="en-US"/>
          </a:p>
        </p:txBody>
      </p:sp>
    </p:spTree>
    <p:extLst>
      <p:ext uri="{BB962C8B-B14F-4D97-AF65-F5344CB8AC3E}">
        <p14:creationId xmlns:p14="http://schemas.microsoft.com/office/powerpoint/2010/main" val="302518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8FAAA22-0FBA-C14B-B571-E16D342F7D37}" type="datetime1">
              <a:rPr lang="en-US"/>
              <a:pPr>
                <a:defRPr/>
              </a:pPr>
              <a:t>1/23/18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17-356: Software for Startups </a:t>
            </a:r>
          </a:p>
        </p:txBody>
      </p:sp>
      <p:sp>
        <p:nvSpPr>
          <p:cNvPr id="7" name="Slide Number Placeholder 5"/>
          <p:cNvSpPr>
            <a:spLocks noGrp="1"/>
          </p:cNvSpPr>
          <p:nvPr>
            <p:ph type="sldNum" sz="quarter" idx="12"/>
          </p:nvPr>
        </p:nvSpPr>
        <p:spPr/>
        <p:txBody>
          <a:bodyPr/>
          <a:lstStyle>
            <a:lvl1pPr>
              <a:defRPr/>
            </a:lvl1pPr>
          </a:lstStyle>
          <a:p>
            <a:pPr>
              <a:defRPr/>
            </a:pPr>
            <a:fld id="{F38A66ED-76E4-3142-8DC6-023D955E15CC}" type="slidenum">
              <a:rPr lang="en-US"/>
              <a:pPr>
                <a:defRPr/>
              </a:pPr>
              <a:t>‹#›</a:t>
            </a:fld>
            <a:endParaRPr lang="en-US"/>
          </a:p>
        </p:txBody>
      </p:sp>
    </p:spTree>
    <p:extLst>
      <p:ext uri="{BB962C8B-B14F-4D97-AF65-F5344CB8AC3E}">
        <p14:creationId xmlns:p14="http://schemas.microsoft.com/office/powerpoint/2010/main" val="24727960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Rockwell"/>
                <a:ea typeface="+mn-ea"/>
                <a:cs typeface="Rockwell"/>
              </a:defRPr>
            </a:lvl1pPr>
          </a:lstStyle>
          <a:p>
            <a:pPr>
              <a:defRPr/>
            </a:pPr>
            <a:fld id="{CB6DD6DB-4070-DD4D-92CC-8B2A94454AA4}" type="datetime1">
              <a:rPr lang="en-US"/>
              <a:pPr>
                <a:defRPr/>
              </a:pPr>
              <a:t>1/23/18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Rockwell"/>
                <a:ea typeface="+mn-ea"/>
                <a:cs typeface="Rockwell"/>
              </a:defRPr>
            </a:lvl1pPr>
          </a:lstStyle>
          <a:p>
            <a:pPr>
              <a:defRPr/>
            </a:pPr>
            <a:r>
              <a:rPr lang="en-US"/>
              <a:t>17-356: Software for Startups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Rockwell"/>
                <a:ea typeface="+mn-ea"/>
                <a:cs typeface="Rockwell"/>
              </a:defRPr>
            </a:lvl1pPr>
          </a:lstStyle>
          <a:p>
            <a:pPr>
              <a:defRPr/>
            </a:pPr>
            <a:fld id="{1F7C0D68-B910-CD4A-BE12-80A7516FBEBD}" type="slidenum">
              <a:rPr lang="en-US"/>
              <a:pPr>
                <a:defRPr/>
              </a:pPr>
              <a:t>‹#›</a:t>
            </a:fld>
            <a:endParaRPr lang="en-US"/>
          </a:p>
        </p:txBody>
      </p:sp>
      <p:pic>
        <p:nvPicPr>
          <p:cNvPr id="1031" name="Picture 7" descr="CMU_wordmark_1500px-min.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0013" y="6430963"/>
            <a:ext cx="31146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dt="0"/>
  <p:txStyles>
    <p:titleStyle>
      <a:lvl1pPr algn="ctr" defTabSz="457200" rtl="0" eaLnBrk="1" fontAlgn="base" hangingPunct="1">
        <a:spcBef>
          <a:spcPct val="0"/>
        </a:spcBef>
        <a:spcAft>
          <a:spcPct val="0"/>
        </a:spcAft>
        <a:defRPr sz="4400" kern="1200">
          <a:solidFill>
            <a:schemeClr val="tx1"/>
          </a:solidFill>
          <a:latin typeface="Rockwell"/>
          <a:ea typeface="ＭＳ Ｐゴシック" charset="0"/>
          <a:cs typeface="Rockwell"/>
        </a:defRPr>
      </a:lvl1pPr>
      <a:lvl2pPr algn="ctr" defTabSz="457200" rtl="0" eaLnBrk="1" fontAlgn="base" hangingPunct="1">
        <a:spcBef>
          <a:spcPct val="0"/>
        </a:spcBef>
        <a:spcAft>
          <a:spcPct val="0"/>
        </a:spcAft>
        <a:defRPr sz="4400">
          <a:solidFill>
            <a:schemeClr val="tx1"/>
          </a:solidFill>
          <a:latin typeface="Rockwell" charset="0"/>
          <a:ea typeface="ＭＳ Ｐゴシック" charset="0"/>
        </a:defRPr>
      </a:lvl2pPr>
      <a:lvl3pPr algn="ctr" defTabSz="457200" rtl="0" eaLnBrk="1" fontAlgn="base" hangingPunct="1">
        <a:spcBef>
          <a:spcPct val="0"/>
        </a:spcBef>
        <a:spcAft>
          <a:spcPct val="0"/>
        </a:spcAft>
        <a:defRPr sz="4400">
          <a:solidFill>
            <a:schemeClr val="tx1"/>
          </a:solidFill>
          <a:latin typeface="Rockwell" charset="0"/>
          <a:ea typeface="ＭＳ Ｐゴシック" charset="0"/>
        </a:defRPr>
      </a:lvl3pPr>
      <a:lvl4pPr algn="ctr" defTabSz="457200" rtl="0" eaLnBrk="1" fontAlgn="base" hangingPunct="1">
        <a:spcBef>
          <a:spcPct val="0"/>
        </a:spcBef>
        <a:spcAft>
          <a:spcPct val="0"/>
        </a:spcAft>
        <a:defRPr sz="4400">
          <a:solidFill>
            <a:schemeClr val="tx1"/>
          </a:solidFill>
          <a:latin typeface="Rockwell" charset="0"/>
          <a:ea typeface="ＭＳ Ｐゴシック" charset="0"/>
        </a:defRPr>
      </a:lvl4pPr>
      <a:lvl5pPr algn="ctr" defTabSz="457200" rtl="0" eaLnBrk="1" fontAlgn="base" hangingPunct="1">
        <a:spcBef>
          <a:spcPct val="0"/>
        </a:spcBef>
        <a:spcAft>
          <a:spcPct val="0"/>
        </a:spcAft>
        <a:defRPr sz="4400">
          <a:solidFill>
            <a:schemeClr val="tx1"/>
          </a:solidFill>
          <a:latin typeface="Rockwell" charset="0"/>
          <a:ea typeface="ＭＳ Ｐゴシック" charset="0"/>
        </a:defRPr>
      </a:lvl5pPr>
      <a:lvl6pPr marL="457200" algn="ctr" defTabSz="457200" rtl="0" eaLnBrk="1" fontAlgn="base" hangingPunct="1">
        <a:spcBef>
          <a:spcPct val="0"/>
        </a:spcBef>
        <a:spcAft>
          <a:spcPct val="0"/>
        </a:spcAft>
        <a:defRPr sz="4400">
          <a:solidFill>
            <a:schemeClr val="tx1"/>
          </a:solidFill>
          <a:latin typeface="Rockwell" charset="0"/>
          <a:ea typeface="ＭＳ Ｐゴシック" charset="0"/>
        </a:defRPr>
      </a:lvl6pPr>
      <a:lvl7pPr marL="914400" algn="ctr" defTabSz="457200" rtl="0" eaLnBrk="1" fontAlgn="base" hangingPunct="1">
        <a:spcBef>
          <a:spcPct val="0"/>
        </a:spcBef>
        <a:spcAft>
          <a:spcPct val="0"/>
        </a:spcAft>
        <a:defRPr sz="4400">
          <a:solidFill>
            <a:schemeClr val="tx1"/>
          </a:solidFill>
          <a:latin typeface="Rockwell" charset="0"/>
          <a:ea typeface="ＭＳ Ｐゴシック" charset="0"/>
        </a:defRPr>
      </a:lvl7pPr>
      <a:lvl8pPr marL="1371600" algn="ctr" defTabSz="457200" rtl="0" eaLnBrk="1" fontAlgn="base" hangingPunct="1">
        <a:spcBef>
          <a:spcPct val="0"/>
        </a:spcBef>
        <a:spcAft>
          <a:spcPct val="0"/>
        </a:spcAft>
        <a:defRPr sz="4400">
          <a:solidFill>
            <a:schemeClr val="tx1"/>
          </a:solidFill>
          <a:latin typeface="Rockwell" charset="0"/>
          <a:ea typeface="ＭＳ Ｐゴシック" charset="0"/>
        </a:defRPr>
      </a:lvl8pPr>
      <a:lvl9pPr marL="1828800" algn="ctr" defTabSz="457200" rtl="0" eaLnBrk="1" fontAlgn="base" hangingPunct="1">
        <a:spcBef>
          <a:spcPct val="0"/>
        </a:spcBef>
        <a:spcAft>
          <a:spcPct val="0"/>
        </a:spcAft>
        <a:defRPr sz="4400">
          <a:solidFill>
            <a:schemeClr val="tx1"/>
          </a:solidFill>
          <a:latin typeface="Rockwel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Rockwell"/>
          <a:ea typeface="ＭＳ Ｐゴシック" charset="0"/>
          <a:cs typeface="Rockwell"/>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Rockwell"/>
          <a:ea typeface="ＭＳ Ｐゴシック" charset="0"/>
          <a:cs typeface="Rockwell"/>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Rockwell"/>
          <a:ea typeface="ＭＳ Ｐゴシック" charset="0"/>
          <a:cs typeface="Rockwell"/>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Rockwell"/>
          <a:ea typeface="ＭＳ Ｐゴシック" charset="0"/>
          <a:cs typeface="Rockwell"/>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Rockwell"/>
          <a:ea typeface="ＭＳ Ｐゴシック" charset="0"/>
          <a:cs typeface="Rockwel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ctrTitle"/>
          </p:nvPr>
        </p:nvSpPr>
        <p:spPr/>
        <p:txBody>
          <a:bodyPr/>
          <a:lstStyle/>
          <a:p>
            <a:r>
              <a:rPr lang="en-US" dirty="0" smtClean="0">
                <a:latin typeface="Rockwell" charset="0"/>
              </a:rPr>
              <a:t>Recitation 2</a:t>
            </a:r>
            <a:endParaRPr lang="en-US" dirty="0">
              <a:latin typeface="Rockwell" charset="0"/>
            </a:endParaRPr>
          </a:p>
        </p:txBody>
      </p:sp>
      <p:sp>
        <p:nvSpPr>
          <p:cNvPr id="3" name="Subtitle 2"/>
          <p:cNvSpPr>
            <a:spLocks noGrp="1"/>
          </p:cNvSpPr>
          <p:nvPr>
            <p:ph type="subTitle" idx="1"/>
          </p:nvPr>
        </p:nvSpPr>
        <p:spPr/>
        <p:txBody>
          <a:bodyPr rtlCol="0">
            <a:normAutofit/>
          </a:bodyPr>
          <a:lstStyle/>
          <a:p>
            <a:pPr fontAlgn="auto">
              <a:spcAft>
                <a:spcPts val="0"/>
              </a:spcAft>
              <a:buFont typeface="Arial"/>
              <a:buNone/>
              <a:defRPr/>
            </a:pPr>
            <a:r>
              <a:rPr lang="en-US" dirty="0" smtClean="0">
                <a:ea typeface="+mn-ea"/>
              </a:rPr>
              <a:t>January </a:t>
            </a:r>
            <a:r>
              <a:rPr lang="en-US" dirty="0" smtClean="0">
                <a:ea typeface="+mn-ea"/>
              </a:rPr>
              <a:t>23, </a:t>
            </a:r>
            <a:r>
              <a:rPr lang="en-US" dirty="0" smtClean="0">
                <a:ea typeface="+mn-ea"/>
              </a:rPr>
              <a:t>2018</a:t>
            </a:r>
            <a:endParaRPr lang="en-US" dirty="0">
              <a:ea typeface="+mn-ea"/>
            </a:endParaRPr>
          </a:p>
        </p:txBody>
      </p:sp>
      <p:sp>
        <p:nvSpPr>
          <p:cNvPr id="4" name="Slide Number Placeholder 3"/>
          <p:cNvSpPr>
            <a:spLocks noGrp="1"/>
          </p:cNvSpPr>
          <p:nvPr>
            <p:ph type="sldNum" sz="quarter" idx="12"/>
          </p:nvPr>
        </p:nvSpPr>
        <p:spPr/>
        <p:txBody>
          <a:bodyPr/>
          <a:lstStyle/>
          <a:p>
            <a:pPr>
              <a:defRPr/>
            </a:pPr>
            <a:fld id="{AA5A0402-6253-9440-A3A2-5906F3BE00D0}" type="slidenum">
              <a:rPr lang="en-US"/>
              <a:pPr>
                <a:defRPr/>
              </a:pPr>
              <a:t>1</a:t>
            </a:fld>
            <a:endParaRPr lang="en-US"/>
          </a:p>
        </p:txBody>
      </p:sp>
      <p:sp>
        <p:nvSpPr>
          <p:cNvPr id="5" name="Footer Placeholder 4"/>
          <p:cNvSpPr>
            <a:spLocks noGrp="1"/>
          </p:cNvSpPr>
          <p:nvPr>
            <p:ph type="ftr" sz="quarter" idx="11"/>
          </p:nvPr>
        </p:nvSpPr>
        <p:spPr/>
        <p:txBody>
          <a:bodyPr/>
          <a:lstStyle/>
          <a:p>
            <a:pPr>
              <a:defRPr/>
            </a:pPr>
            <a:r>
              <a:rPr lang="en-US"/>
              <a:t>17-356: Software for Startups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lstStyle/>
          <a:p>
            <a:r>
              <a:rPr lang="en-US" dirty="0" smtClean="0"/>
              <a:t>Model View Controller</a:t>
            </a:r>
            <a:endParaRPr lang="en-US" dirty="0"/>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1B362531-089A-6440-9AEC-97BDCD265B2D}" type="slidenum">
              <a:rPr lang="en-US" smtClean="0"/>
              <a:pPr>
                <a:defRPr/>
              </a:pPr>
              <a:t>10</a:t>
            </a:fld>
            <a:endParaRPr lang="en-US"/>
          </a:p>
        </p:txBody>
      </p:sp>
      <p:pic>
        <p:nvPicPr>
          <p:cNvPr id="6" name="Picture 5" descr="what-is-mv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914" y="2304924"/>
            <a:ext cx="6126236" cy="3821239"/>
          </a:xfrm>
          <a:prstGeom prst="rect">
            <a:avLst/>
          </a:prstGeom>
        </p:spPr>
      </p:pic>
    </p:spTree>
    <p:extLst>
      <p:ext uri="{BB962C8B-B14F-4D97-AF65-F5344CB8AC3E}">
        <p14:creationId xmlns:p14="http://schemas.microsoft.com/office/powerpoint/2010/main" val="10316906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17-356: Software for Startups </a:t>
            </a:r>
            <a:endParaRPr lang="en-US"/>
          </a:p>
        </p:txBody>
      </p:sp>
      <p:sp>
        <p:nvSpPr>
          <p:cNvPr id="3" name="Slide Number Placeholder 2"/>
          <p:cNvSpPr>
            <a:spLocks noGrp="1"/>
          </p:cNvSpPr>
          <p:nvPr>
            <p:ph type="sldNum" sz="quarter" idx="12"/>
          </p:nvPr>
        </p:nvSpPr>
        <p:spPr/>
        <p:txBody>
          <a:bodyPr/>
          <a:lstStyle/>
          <a:p>
            <a:pPr>
              <a:defRPr/>
            </a:pPr>
            <a:fld id="{8885D7AF-628E-D04E-A700-963E66F14723}" type="slidenum">
              <a:rPr lang="en-US" smtClean="0"/>
              <a:pPr>
                <a:defRPr/>
              </a:pPr>
              <a:t>11</a:t>
            </a:fld>
            <a:endParaRPr lang="en-US"/>
          </a:p>
        </p:txBody>
      </p:sp>
    </p:spTree>
    <p:extLst>
      <p:ext uri="{BB962C8B-B14F-4D97-AF65-F5344CB8AC3E}">
        <p14:creationId xmlns:p14="http://schemas.microsoft.com/office/powerpoint/2010/main" val="16636241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a:t>
            </a:r>
            <a:r>
              <a:rPr lang="en-US" dirty="0" err="1" smtClean="0"/>
              <a:t>GitHub</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7E552508-5859-0146-83EC-F84781CF9A10}" type="slidenum">
              <a:rPr lang="en-US" smtClean="0"/>
              <a:pPr>
                <a:defRPr/>
              </a:pPr>
              <a:t>12</a:t>
            </a:fld>
            <a:endParaRPr lang="en-US"/>
          </a:p>
        </p:txBody>
      </p:sp>
    </p:spTree>
    <p:extLst>
      <p:ext uri="{BB962C8B-B14F-4D97-AF65-F5344CB8AC3E}">
        <p14:creationId xmlns:p14="http://schemas.microsoft.com/office/powerpoint/2010/main" val="17344805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CI/CT</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7E552508-5859-0146-83EC-F84781CF9A10}" type="slidenum">
              <a:rPr lang="en-US" smtClean="0"/>
              <a:pPr>
                <a:defRPr/>
              </a:pPr>
              <a:t>13</a:t>
            </a:fld>
            <a:endParaRPr lang="en-US"/>
          </a:p>
        </p:txBody>
      </p:sp>
    </p:spTree>
    <p:extLst>
      <p:ext uri="{BB962C8B-B14F-4D97-AF65-F5344CB8AC3E}">
        <p14:creationId xmlns:p14="http://schemas.microsoft.com/office/powerpoint/2010/main" val="29878791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17-356: Software for Startups </a:t>
            </a:r>
            <a:endParaRPr lang="en-US"/>
          </a:p>
        </p:txBody>
      </p:sp>
      <p:sp>
        <p:nvSpPr>
          <p:cNvPr id="3" name="Slide Number Placeholder 2"/>
          <p:cNvSpPr>
            <a:spLocks noGrp="1"/>
          </p:cNvSpPr>
          <p:nvPr>
            <p:ph type="sldNum" sz="quarter" idx="12"/>
          </p:nvPr>
        </p:nvSpPr>
        <p:spPr/>
        <p:txBody>
          <a:bodyPr/>
          <a:lstStyle/>
          <a:p>
            <a:pPr>
              <a:defRPr/>
            </a:pPr>
            <a:fld id="{8885D7AF-628E-D04E-A700-963E66F14723}" type="slidenum">
              <a:rPr lang="en-US" smtClean="0"/>
              <a:pPr>
                <a:defRPr/>
              </a:pPr>
              <a:t>14</a:t>
            </a:fld>
            <a:endParaRPr lang="en-US"/>
          </a:p>
        </p:txBody>
      </p:sp>
      <p:pic>
        <p:nvPicPr>
          <p:cNvPr id="4" name="Picture 3" descr="1*aZX8gXnI-Mt5jzfKszIBc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765" y="362875"/>
            <a:ext cx="6086746" cy="5406498"/>
          </a:xfrm>
          <a:prstGeom prst="rect">
            <a:avLst/>
          </a:prstGeom>
        </p:spPr>
      </p:pic>
    </p:spTree>
    <p:extLst>
      <p:ext uri="{BB962C8B-B14F-4D97-AF65-F5344CB8AC3E}">
        <p14:creationId xmlns:p14="http://schemas.microsoft.com/office/powerpoint/2010/main" val="10249935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17-356: Software for Startups </a:t>
            </a:r>
            <a:endParaRPr lang="en-US"/>
          </a:p>
        </p:txBody>
      </p:sp>
      <p:sp>
        <p:nvSpPr>
          <p:cNvPr id="3" name="Slide Number Placeholder 2"/>
          <p:cNvSpPr>
            <a:spLocks noGrp="1"/>
          </p:cNvSpPr>
          <p:nvPr>
            <p:ph type="sldNum" sz="quarter" idx="12"/>
          </p:nvPr>
        </p:nvSpPr>
        <p:spPr/>
        <p:txBody>
          <a:bodyPr/>
          <a:lstStyle/>
          <a:p>
            <a:pPr>
              <a:defRPr/>
            </a:pPr>
            <a:fld id="{8885D7AF-628E-D04E-A700-963E66F14723}" type="slidenum">
              <a:rPr lang="en-US" smtClean="0"/>
              <a:pPr>
                <a:defRPr/>
              </a:pPr>
              <a:t>15</a:t>
            </a:fld>
            <a:endParaRPr lang="en-US"/>
          </a:p>
        </p:txBody>
      </p:sp>
      <p:sp>
        <p:nvSpPr>
          <p:cNvPr id="4" name="TextBox 3"/>
          <p:cNvSpPr txBox="1"/>
          <p:nvPr/>
        </p:nvSpPr>
        <p:spPr>
          <a:xfrm>
            <a:off x="2716520" y="2769662"/>
            <a:ext cx="4466187" cy="707886"/>
          </a:xfrm>
          <a:prstGeom prst="rect">
            <a:avLst/>
          </a:prstGeom>
          <a:noFill/>
        </p:spPr>
        <p:txBody>
          <a:bodyPr wrap="none" rtlCol="0">
            <a:spAutoFit/>
          </a:bodyPr>
          <a:lstStyle/>
          <a:p>
            <a:r>
              <a:rPr lang="en-US" sz="4000" dirty="0"/>
              <a:t>https://</a:t>
            </a:r>
            <a:r>
              <a:rPr lang="en-US" sz="4000" dirty="0" err="1"/>
              <a:t>travis-ci.com</a:t>
            </a:r>
            <a:endParaRPr lang="en-US" sz="4000" dirty="0"/>
          </a:p>
        </p:txBody>
      </p:sp>
    </p:spTree>
    <p:extLst>
      <p:ext uri="{BB962C8B-B14F-4D97-AF65-F5344CB8AC3E}">
        <p14:creationId xmlns:p14="http://schemas.microsoft.com/office/powerpoint/2010/main" val="27611513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17-356: Software for Startups </a:t>
            </a:r>
            <a:endParaRPr lang="en-US"/>
          </a:p>
        </p:txBody>
      </p:sp>
      <p:sp>
        <p:nvSpPr>
          <p:cNvPr id="3" name="Slide Number Placeholder 2"/>
          <p:cNvSpPr>
            <a:spLocks noGrp="1"/>
          </p:cNvSpPr>
          <p:nvPr>
            <p:ph type="sldNum" sz="quarter" idx="12"/>
          </p:nvPr>
        </p:nvSpPr>
        <p:spPr/>
        <p:txBody>
          <a:bodyPr/>
          <a:lstStyle/>
          <a:p>
            <a:pPr>
              <a:defRPr/>
            </a:pPr>
            <a:fld id="{8885D7AF-628E-D04E-A700-963E66F14723}" type="slidenum">
              <a:rPr lang="en-US" smtClean="0"/>
              <a:pPr>
                <a:defRPr/>
              </a:pPr>
              <a:t>16</a:t>
            </a:fld>
            <a:endParaRPr lang="en-US"/>
          </a:p>
        </p:txBody>
      </p:sp>
    </p:spTree>
    <p:extLst>
      <p:ext uri="{BB962C8B-B14F-4D97-AF65-F5344CB8AC3E}">
        <p14:creationId xmlns:p14="http://schemas.microsoft.com/office/powerpoint/2010/main" val="14420824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7E552508-5859-0146-83EC-F84781CF9A10}" type="slidenum">
              <a:rPr lang="en-US" smtClean="0"/>
              <a:pPr>
                <a:defRPr/>
              </a:pPr>
              <a:t>17</a:t>
            </a:fld>
            <a:endParaRPr lang="en-US"/>
          </a:p>
        </p:txBody>
      </p:sp>
    </p:spTree>
    <p:extLst>
      <p:ext uri="{BB962C8B-B14F-4D97-AF65-F5344CB8AC3E}">
        <p14:creationId xmlns:p14="http://schemas.microsoft.com/office/powerpoint/2010/main" val="21670559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Docker</a:t>
            </a:r>
            <a:r>
              <a:rPr lang="en-US" dirty="0" smtClean="0"/>
              <a:t>?</a:t>
            </a:r>
            <a:endParaRPr lang="en-US" dirty="0"/>
          </a:p>
        </p:txBody>
      </p:sp>
      <p:sp>
        <p:nvSpPr>
          <p:cNvPr id="3" name="Content Placeholder 2"/>
          <p:cNvSpPr>
            <a:spLocks noGrp="1"/>
          </p:cNvSpPr>
          <p:nvPr>
            <p:ph idx="1"/>
          </p:nvPr>
        </p:nvSpPr>
        <p:spPr/>
        <p:txBody>
          <a:bodyPr/>
          <a:lstStyle/>
          <a:p>
            <a:r>
              <a:rPr lang="en-US" dirty="0" smtClean="0"/>
              <a:t>Running applications in an isolated environment</a:t>
            </a:r>
          </a:p>
          <a:p>
            <a:r>
              <a:rPr lang="en-US" dirty="0" smtClean="0"/>
              <a:t>Advantages:</a:t>
            </a:r>
          </a:p>
          <a:p>
            <a:pPr lvl="1"/>
            <a:r>
              <a:rPr lang="en-US" dirty="0" smtClean="0"/>
              <a:t>Same environment</a:t>
            </a:r>
          </a:p>
          <a:p>
            <a:pPr lvl="1"/>
            <a:r>
              <a:rPr lang="en-US" dirty="0" smtClean="0"/>
              <a:t>Sandbox execution</a:t>
            </a:r>
          </a:p>
          <a:p>
            <a:pPr lvl="1"/>
            <a:r>
              <a:rPr lang="en-US" dirty="0" smtClean="0"/>
              <a:t>Using someone else’s code</a:t>
            </a:r>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1B362531-089A-6440-9AEC-97BDCD265B2D}" type="slidenum">
              <a:rPr lang="en-US" smtClean="0"/>
              <a:pPr>
                <a:defRPr/>
              </a:pPr>
              <a:t>18</a:t>
            </a:fld>
            <a:endParaRPr lang="en-US"/>
          </a:p>
        </p:txBody>
      </p:sp>
    </p:spTree>
    <p:extLst>
      <p:ext uri="{BB962C8B-B14F-4D97-AF65-F5344CB8AC3E}">
        <p14:creationId xmlns:p14="http://schemas.microsoft.com/office/powerpoint/2010/main" val="3011043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vs. VM</a:t>
            </a:r>
            <a:endParaRPr lang="en-US" dirty="0"/>
          </a:p>
        </p:txBody>
      </p:sp>
      <p:sp>
        <p:nvSpPr>
          <p:cNvPr id="3" name="Footer Placeholder 2"/>
          <p:cNvSpPr>
            <a:spLocks noGrp="1"/>
          </p:cNvSpPr>
          <p:nvPr>
            <p:ph type="ftr" sz="quarter" idx="11"/>
          </p:nvPr>
        </p:nvSpPr>
        <p:spPr/>
        <p:txBody>
          <a:bodyPr/>
          <a:lstStyle/>
          <a:p>
            <a:pPr>
              <a:defRPr/>
            </a:pPr>
            <a:r>
              <a:rPr lang="en-US" smtClean="0"/>
              <a:t>17-356: Software for Startups </a:t>
            </a:r>
            <a:endParaRPr lang="en-US"/>
          </a:p>
        </p:txBody>
      </p:sp>
      <p:sp>
        <p:nvSpPr>
          <p:cNvPr id="4" name="Slide Number Placeholder 3"/>
          <p:cNvSpPr>
            <a:spLocks noGrp="1"/>
          </p:cNvSpPr>
          <p:nvPr>
            <p:ph type="sldNum" sz="quarter" idx="12"/>
          </p:nvPr>
        </p:nvSpPr>
        <p:spPr/>
        <p:txBody>
          <a:bodyPr/>
          <a:lstStyle/>
          <a:p>
            <a:pPr>
              <a:defRPr/>
            </a:pPr>
            <a:fld id="{070C1F9C-375B-C140-AA5E-66C0BFC910EC}" type="slidenum">
              <a:rPr lang="en-US" smtClean="0"/>
              <a:pPr>
                <a:defRPr/>
              </a:pPr>
              <a:t>19</a:t>
            </a:fld>
            <a:endParaRPr lang="en-US"/>
          </a:p>
        </p:txBody>
      </p:sp>
      <p:pic>
        <p:nvPicPr>
          <p:cNvPr id="5" name="Picture 4" descr="docker-vs-virtual-mach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29" y="1986619"/>
            <a:ext cx="7846187" cy="3900845"/>
          </a:xfrm>
          <a:prstGeom prst="rect">
            <a:avLst/>
          </a:prstGeom>
        </p:spPr>
      </p:pic>
    </p:spTree>
    <p:extLst>
      <p:ext uri="{BB962C8B-B14F-4D97-AF65-F5344CB8AC3E}">
        <p14:creationId xmlns:p14="http://schemas.microsoft.com/office/powerpoint/2010/main" val="30703732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Node</a:t>
            </a:r>
          </a:p>
          <a:p>
            <a:r>
              <a:rPr lang="en-US" dirty="0" smtClean="0"/>
              <a:t>MVC</a:t>
            </a:r>
          </a:p>
          <a:p>
            <a:r>
              <a:rPr lang="en-US" dirty="0" err="1" smtClean="0"/>
              <a:t>Git</a:t>
            </a:r>
            <a:r>
              <a:rPr lang="en-US" dirty="0" smtClean="0"/>
              <a:t> / </a:t>
            </a:r>
            <a:r>
              <a:rPr lang="en-US" dirty="0" err="1" smtClean="0"/>
              <a:t>GitHub</a:t>
            </a:r>
            <a:endParaRPr lang="en-US" dirty="0" smtClean="0"/>
          </a:p>
          <a:p>
            <a:r>
              <a:rPr lang="en-US" dirty="0" smtClean="0"/>
              <a:t>Continuous Integration / Travis</a:t>
            </a:r>
          </a:p>
          <a:p>
            <a:r>
              <a:rPr lang="en-US" dirty="0" err="1" smtClean="0"/>
              <a:t>Docker</a:t>
            </a:r>
            <a:endParaRPr lang="en-US" dirty="0" smtClean="0"/>
          </a:p>
          <a:p>
            <a:r>
              <a:rPr lang="en-US" dirty="0" smtClean="0"/>
              <a:t>Azure </a:t>
            </a:r>
          </a:p>
          <a:p>
            <a:r>
              <a:rPr lang="en-US" dirty="0" smtClean="0"/>
              <a:t>Homework 2</a:t>
            </a:r>
            <a:endParaRPr lang="en-US" dirty="0"/>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1B362531-089A-6440-9AEC-97BDCD265B2D}" type="slidenum">
              <a:rPr lang="en-US" smtClean="0"/>
              <a:pPr>
                <a:defRPr/>
              </a:pPr>
              <a:t>2</a:t>
            </a:fld>
            <a:endParaRPr lang="en-US"/>
          </a:p>
        </p:txBody>
      </p:sp>
    </p:spTree>
    <p:extLst>
      <p:ext uri="{BB962C8B-B14F-4D97-AF65-F5344CB8AC3E}">
        <p14:creationId xmlns:p14="http://schemas.microsoft.com/office/powerpoint/2010/main" val="42079584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Go to </a:t>
            </a:r>
            <a:r>
              <a:rPr lang="en-US" u="sng" dirty="0" err="1" smtClean="0"/>
              <a:t>docker.com</a:t>
            </a:r>
            <a:r>
              <a:rPr lang="en-US" dirty="0" smtClean="0"/>
              <a:t> and install </a:t>
            </a:r>
            <a:r>
              <a:rPr lang="en-US" dirty="0" err="1"/>
              <a:t>D</a:t>
            </a:r>
            <a:r>
              <a:rPr lang="en-US" dirty="0" err="1" smtClean="0"/>
              <a:t>ocker</a:t>
            </a:r>
            <a:endParaRPr lang="en-US" dirty="0"/>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1B362531-089A-6440-9AEC-97BDCD265B2D}" type="slidenum">
              <a:rPr lang="en-US" smtClean="0"/>
              <a:pPr>
                <a:defRPr/>
              </a:pPr>
              <a:t>20</a:t>
            </a:fld>
            <a:endParaRPr lang="en-US"/>
          </a:p>
        </p:txBody>
      </p:sp>
    </p:spTree>
    <p:extLst>
      <p:ext uri="{BB962C8B-B14F-4D97-AF65-F5344CB8AC3E}">
        <p14:creationId xmlns:p14="http://schemas.microsoft.com/office/powerpoint/2010/main" val="324946894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7E552508-5859-0146-83EC-F84781CF9A10}" type="slidenum">
              <a:rPr lang="en-US" smtClean="0"/>
              <a:pPr>
                <a:defRPr/>
              </a:pPr>
              <a:t>21</a:t>
            </a:fld>
            <a:endParaRPr lang="en-US"/>
          </a:p>
        </p:txBody>
      </p:sp>
    </p:spTree>
    <p:extLst>
      <p:ext uri="{BB962C8B-B14F-4D97-AF65-F5344CB8AC3E}">
        <p14:creationId xmlns:p14="http://schemas.microsoft.com/office/powerpoint/2010/main" val="34933633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2</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7E552508-5859-0146-83EC-F84781CF9A10}" type="slidenum">
              <a:rPr lang="en-US" smtClean="0"/>
              <a:pPr>
                <a:defRPr/>
              </a:pPr>
              <a:t>22</a:t>
            </a:fld>
            <a:endParaRPr lang="en-US"/>
          </a:p>
        </p:txBody>
      </p:sp>
    </p:spTree>
    <p:extLst>
      <p:ext uri="{BB962C8B-B14F-4D97-AF65-F5344CB8AC3E}">
        <p14:creationId xmlns:p14="http://schemas.microsoft.com/office/powerpoint/2010/main" val="9099493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7E552508-5859-0146-83EC-F84781CF9A10}" type="slidenum">
              <a:rPr lang="en-US" smtClean="0"/>
              <a:pPr>
                <a:defRPr/>
              </a:pPr>
              <a:t>3</a:t>
            </a:fld>
            <a:endParaRPr lang="en-US"/>
          </a:p>
        </p:txBody>
      </p:sp>
    </p:spTree>
    <p:extLst>
      <p:ext uri="{BB962C8B-B14F-4D97-AF65-F5344CB8AC3E}">
        <p14:creationId xmlns:p14="http://schemas.microsoft.com/office/powerpoint/2010/main" val="37630023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
            </a:r>
            <a:endParaRPr lang="en-US" dirty="0"/>
          </a:p>
        </p:txBody>
      </p:sp>
      <p:sp>
        <p:nvSpPr>
          <p:cNvPr id="3" name="Content Placeholder 2"/>
          <p:cNvSpPr>
            <a:spLocks noGrp="1"/>
          </p:cNvSpPr>
          <p:nvPr>
            <p:ph idx="1"/>
          </p:nvPr>
        </p:nvSpPr>
        <p:spPr/>
        <p:txBody>
          <a:bodyPr/>
          <a:lstStyle/>
          <a:p>
            <a:r>
              <a:rPr lang="en-US" dirty="0" smtClean="0"/>
              <a:t>Go to </a:t>
            </a:r>
            <a:r>
              <a:rPr lang="en-US" u="sng" dirty="0" err="1" smtClean="0"/>
              <a:t>nodejs.org</a:t>
            </a:r>
            <a:r>
              <a:rPr lang="en-US" dirty="0" smtClean="0"/>
              <a:t>, download and install Node as instructed</a:t>
            </a:r>
            <a:endParaRPr lang="en-US" dirty="0"/>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1B362531-089A-6440-9AEC-97BDCD265B2D}" type="slidenum">
              <a:rPr lang="en-US" smtClean="0"/>
              <a:pPr>
                <a:defRPr/>
              </a:pPr>
              <a:t>4</a:t>
            </a:fld>
            <a:endParaRPr lang="en-US"/>
          </a:p>
        </p:txBody>
      </p:sp>
    </p:spTree>
    <p:extLst>
      <p:ext uri="{BB962C8B-B14F-4D97-AF65-F5344CB8AC3E}">
        <p14:creationId xmlns:p14="http://schemas.microsoft.com/office/powerpoint/2010/main" val="10408236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a:t>
            </a:r>
            <a:endParaRPr lang="en-US" dirty="0"/>
          </a:p>
        </p:txBody>
      </p:sp>
      <p:sp>
        <p:nvSpPr>
          <p:cNvPr id="3" name="Content Placeholder 2"/>
          <p:cNvSpPr>
            <a:spLocks noGrp="1"/>
          </p:cNvSpPr>
          <p:nvPr>
            <p:ph idx="1"/>
          </p:nvPr>
        </p:nvSpPr>
        <p:spPr/>
        <p:txBody>
          <a:bodyPr/>
          <a:lstStyle/>
          <a:p>
            <a:r>
              <a:rPr lang="en-US" dirty="0"/>
              <a:t>JavaScript runtime built on Chrome's V8 JavaScript </a:t>
            </a:r>
            <a:r>
              <a:rPr lang="en-US" dirty="0" smtClean="0"/>
              <a:t>engine</a:t>
            </a:r>
          </a:p>
          <a:p>
            <a:r>
              <a:rPr lang="en-US" dirty="0" smtClean="0"/>
              <a:t>JavaScript that runs on server</a:t>
            </a:r>
          </a:p>
          <a:p>
            <a:r>
              <a:rPr lang="en-US" dirty="0" smtClean="0"/>
              <a:t>Used to build powerful, fast, scalable web applications</a:t>
            </a:r>
          </a:p>
          <a:p>
            <a:r>
              <a:rPr lang="en-US" dirty="0" smtClean="0"/>
              <a:t>Uses event-driven, non-blocking I/O model</a:t>
            </a:r>
            <a:endParaRPr lang="en-US" dirty="0"/>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1B362531-089A-6440-9AEC-97BDCD265B2D}" type="slidenum">
              <a:rPr lang="en-US" smtClean="0"/>
              <a:pPr>
                <a:defRPr/>
              </a:pPr>
              <a:t>5</a:t>
            </a:fld>
            <a:endParaRPr lang="en-US"/>
          </a:p>
        </p:txBody>
      </p:sp>
    </p:spTree>
    <p:extLst>
      <p:ext uri="{BB962C8B-B14F-4D97-AF65-F5344CB8AC3E}">
        <p14:creationId xmlns:p14="http://schemas.microsoft.com/office/powerpoint/2010/main" val="14896191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sp>
        <p:nvSpPr>
          <p:cNvPr id="3" name="Content Placeholder 2"/>
          <p:cNvSpPr>
            <a:spLocks noGrp="1"/>
          </p:cNvSpPr>
          <p:nvPr>
            <p:ph idx="1"/>
          </p:nvPr>
        </p:nvSpPr>
        <p:spPr/>
        <p:txBody>
          <a:bodyPr/>
          <a:lstStyle/>
          <a:p>
            <a:r>
              <a:rPr lang="en-US" dirty="0" smtClean="0"/>
              <a:t>Single thread</a:t>
            </a:r>
          </a:p>
          <a:p>
            <a:r>
              <a:rPr lang="en-US" dirty="0" smtClean="0"/>
              <a:t>Asynchronous function calls</a:t>
            </a:r>
          </a:p>
          <a:p>
            <a:endParaRPr lang="en-US" dirty="0"/>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1B362531-089A-6440-9AEC-97BDCD265B2D}" type="slidenum">
              <a:rPr lang="en-US" smtClean="0"/>
              <a:pPr>
                <a:defRPr/>
              </a:pPr>
              <a:t>6</a:t>
            </a:fld>
            <a:endParaRPr lang="en-US"/>
          </a:p>
        </p:txBody>
      </p:sp>
      <p:pic>
        <p:nvPicPr>
          <p:cNvPr id="6" name="Picture 5" descr="Screen Shot 2018-01-23 at 7.35.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69" y="2811463"/>
            <a:ext cx="7620000" cy="3314700"/>
          </a:xfrm>
          <a:prstGeom prst="rect">
            <a:avLst/>
          </a:prstGeom>
        </p:spPr>
      </p:pic>
    </p:spTree>
    <p:extLst>
      <p:ext uri="{BB962C8B-B14F-4D97-AF65-F5344CB8AC3E}">
        <p14:creationId xmlns:p14="http://schemas.microsoft.com/office/powerpoint/2010/main" val="36140930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a:t>
            </a:r>
            <a:endParaRPr lang="en-US" dirty="0"/>
          </a:p>
        </p:txBody>
      </p:sp>
      <p:sp>
        <p:nvSpPr>
          <p:cNvPr id="3" name="Content Placeholder 2"/>
          <p:cNvSpPr>
            <a:spLocks noGrp="1"/>
          </p:cNvSpPr>
          <p:nvPr>
            <p:ph idx="1"/>
          </p:nvPr>
        </p:nvSpPr>
        <p:spPr/>
        <p:txBody>
          <a:bodyPr/>
          <a:lstStyle/>
          <a:p>
            <a:r>
              <a:rPr lang="en-US" dirty="0" smtClean="0"/>
              <a:t>Node Package Manager</a:t>
            </a:r>
          </a:p>
          <a:p>
            <a:r>
              <a:rPr lang="en-US" dirty="0" smtClean="0"/>
              <a:t>The </a:t>
            </a:r>
            <a:r>
              <a:rPr lang="en-US" dirty="0"/>
              <a:t>largest ecosystem of open source libraries in the </a:t>
            </a:r>
            <a:r>
              <a:rPr lang="en-US" dirty="0" smtClean="0"/>
              <a:t>world</a:t>
            </a:r>
            <a:endParaRPr lang="en-US" dirty="0"/>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1B362531-089A-6440-9AEC-97BDCD265B2D}" type="slidenum">
              <a:rPr lang="en-US" smtClean="0"/>
              <a:pPr>
                <a:defRPr/>
              </a:pPr>
              <a:t>7</a:t>
            </a:fld>
            <a:endParaRPr lang="en-US"/>
          </a:p>
        </p:txBody>
      </p:sp>
    </p:spTree>
    <p:extLst>
      <p:ext uri="{BB962C8B-B14F-4D97-AF65-F5344CB8AC3E}">
        <p14:creationId xmlns:p14="http://schemas.microsoft.com/office/powerpoint/2010/main" val="3539820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17-356: Software for Startups </a:t>
            </a:r>
            <a:endParaRPr lang="en-US"/>
          </a:p>
        </p:txBody>
      </p:sp>
      <p:sp>
        <p:nvSpPr>
          <p:cNvPr id="3" name="Slide Number Placeholder 2"/>
          <p:cNvSpPr>
            <a:spLocks noGrp="1"/>
          </p:cNvSpPr>
          <p:nvPr>
            <p:ph type="sldNum" sz="quarter" idx="12"/>
          </p:nvPr>
        </p:nvSpPr>
        <p:spPr/>
        <p:txBody>
          <a:bodyPr/>
          <a:lstStyle/>
          <a:p>
            <a:pPr>
              <a:defRPr/>
            </a:pPr>
            <a:fld id="{8885D7AF-628E-D04E-A700-963E66F14723}" type="slidenum">
              <a:rPr lang="en-US" smtClean="0"/>
              <a:pPr>
                <a:defRPr/>
              </a:pPr>
              <a:t>8</a:t>
            </a:fld>
            <a:endParaRPr lang="en-US"/>
          </a:p>
        </p:txBody>
      </p:sp>
    </p:spTree>
    <p:extLst>
      <p:ext uri="{BB962C8B-B14F-4D97-AF65-F5344CB8AC3E}">
        <p14:creationId xmlns:p14="http://schemas.microsoft.com/office/powerpoint/2010/main" val="13945855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17-356: Software for Startups </a:t>
            </a:r>
            <a:endParaRPr lang="en-US"/>
          </a:p>
        </p:txBody>
      </p:sp>
      <p:sp>
        <p:nvSpPr>
          <p:cNvPr id="5" name="Slide Number Placeholder 4"/>
          <p:cNvSpPr>
            <a:spLocks noGrp="1"/>
          </p:cNvSpPr>
          <p:nvPr>
            <p:ph type="sldNum" sz="quarter" idx="12"/>
          </p:nvPr>
        </p:nvSpPr>
        <p:spPr/>
        <p:txBody>
          <a:bodyPr/>
          <a:lstStyle/>
          <a:p>
            <a:pPr>
              <a:defRPr/>
            </a:pPr>
            <a:fld id="{7E552508-5859-0146-83EC-F84781CF9A10}" type="slidenum">
              <a:rPr lang="en-US" smtClean="0"/>
              <a:pPr>
                <a:defRPr/>
              </a:pPr>
              <a:t>9</a:t>
            </a:fld>
            <a:endParaRPr lang="en-US"/>
          </a:p>
        </p:txBody>
      </p:sp>
    </p:spTree>
    <p:extLst>
      <p:ext uri="{BB962C8B-B14F-4D97-AF65-F5344CB8AC3E}">
        <p14:creationId xmlns:p14="http://schemas.microsoft.com/office/powerpoint/2010/main" val="27020683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rt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Startup.potx</Template>
  <TotalTime>6296</TotalTime>
  <Words>400</Words>
  <Application>Microsoft Macintosh PowerPoint</Application>
  <PresentationFormat>On-screen Show (4:3)</PresentationFormat>
  <Paragraphs>94</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Startup</vt:lpstr>
      <vt:lpstr>Recitation 2</vt:lpstr>
      <vt:lpstr>Topics</vt:lpstr>
      <vt:lpstr>Node</vt:lpstr>
      <vt:lpstr>Install</vt:lpstr>
      <vt:lpstr>What is Node?</vt:lpstr>
      <vt:lpstr>Non-blocking I/O</vt:lpstr>
      <vt:lpstr>NPM</vt:lpstr>
      <vt:lpstr>PowerPoint Presentation</vt:lpstr>
      <vt:lpstr>MVC</vt:lpstr>
      <vt:lpstr>MVC</vt:lpstr>
      <vt:lpstr>PowerPoint Presentation</vt:lpstr>
      <vt:lpstr>Git / GitHub</vt:lpstr>
      <vt:lpstr>CI/CT</vt:lpstr>
      <vt:lpstr>PowerPoint Presentation</vt:lpstr>
      <vt:lpstr>PowerPoint Presentation</vt:lpstr>
      <vt:lpstr>PowerPoint Presentation</vt:lpstr>
      <vt:lpstr>Docker</vt:lpstr>
      <vt:lpstr>What is Docker?</vt:lpstr>
      <vt:lpstr>Docker vs. VM</vt:lpstr>
      <vt:lpstr>PowerPoint Presentation</vt:lpstr>
      <vt:lpstr>Azure</vt:lpstr>
      <vt:lpstr>Homework 2</vt:lpstr>
    </vt:vector>
  </TitlesOfParts>
  <Company>CMU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Afsoon Afzal</dc:creator>
  <cp:lastModifiedBy>Afsoon Afzal</cp:lastModifiedBy>
  <cp:revision>26</cp:revision>
  <dcterms:created xsi:type="dcterms:W3CDTF">2018-01-11T19:47:33Z</dcterms:created>
  <dcterms:modified xsi:type="dcterms:W3CDTF">2018-01-23T19:18:52Z</dcterms:modified>
</cp:coreProperties>
</file>