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cc1609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cc1609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cc1609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cc1609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ecc1609a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ecc1609a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cc1609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cc1609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cc1609a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cc1609a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cc1609a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cc1609a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cc1609a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cc1609a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Prendi and JJ Cheng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Designing a webpage capable of fitting to any user’s screen</a:t>
            </a:r>
            <a:endParaRPr sz="2500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Responsive Design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Design a Responsive Webpage?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Simplicity When Possible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Adaptive Components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Adaptive Layout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 When Possible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A simple page is a responsive page.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1675"/>
            <a:ext cx="3651797" cy="19983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27" y="1795350"/>
            <a:ext cx="1572800" cy="2797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Components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Not every webpage can be simple. When yours can’t, make or use adaptive components that scale based on screen size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75" y="2842100"/>
            <a:ext cx="3143578" cy="172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51" y="2368900"/>
            <a:ext cx="1228200" cy="21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In conjunction with adaptive components, you should make your layout adaptive so that components are placed in different locations depending on the user’s screen size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25" y="2854450"/>
            <a:ext cx="3309149" cy="182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175" y="2571750"/>
            <a:ext cx="1239475" cy="21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You Actually Make This Happen?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Utilize libraries that offer responsive components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Avoid absolute positioning of components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Size components based on “view width” and “view height”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Render component and page styles conditionally based on the screen height : width ratio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Let’s See An Example of Making a Site Responsive</a:t>
            </a:r>
            <a:endParaRPr sz="29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We will make our todo-app responsive using both Geist and some new react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