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0" r:id="rId5"/>
    <p:sldId id="261" r:id="rId6"/>
    <p:sldId id="263" r:id="rId7"/>
    <p:sldId id="278" r:id="rId8"/>
    <p:sldId id="262" r:id="rId9"/>
    <p:sldId id="264" r:id="rId10"/>
    <p:sldId id="280" r:id="rId11"/>
    <p:sldId id="281" r:id="rId12"/>
    <p:sldId id="266" r:id="rId13"/>
    <p:sldId id="267" r:id="rId14"/>
    <p:sldId id="268" r:id="rId15"/>
    <p:sldId id="271" r:id="rId16"/>
    <p:sldId id="272" r:id="rId17"/>
    <p:sldId id="273" r:id="rId18"/>
    <p:sldId id="275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81077" autoAdjust="0"/>
  </p:normalViewPr>
  <p:slideViewPr>
    <p:cSldViewPr snapToGrid="0" snapToObjects="1">
      <p:cViewPr varScale="1">
        <p:scale>
          <a:sx n="101" d="100"/>
          <a:sy n="101" d="100"/>
        </p:scale>
        <p:origin x="7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F4F7614-0E73-F34F-A865-F13798EE24CB}" type="datetimeFigureOut">
              <a:rPr lang="en-US"/>
              <a:pPr>
                <a:defRPr/>
              </a:pPr>
              <a:t>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6CC3866-F3F3-8B49-8A08-B142D4156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867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11D74F5-3FA1-2042-9B05-4D2BA9A152CF}" type="datetimeFigureOut">
              <a:rPr lang="en-US"/>
              <a:pPr>
                <a:defRPr/>
              </a:pPr>
              <a:t>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55DBDB7-DF86-E04C-BDBC-2FBD9752C9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079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5DBDB7-DF86-E04C-BDBC-2FBD9752C9C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71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2372B-E5E6-5743-9E92-05190A9BA38F}" type="datetime1">
              <a:rPr lang="en-US"/>
              <a:pPr>
                <a:defRPr/>
              </a:pPr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0FE17-B45F-C34D-9400-5C6B6CA906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1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7A054-201C-A846-B3F8-1302DA7C347D}" type="datetime1">
              <a:rPr lang="en-US"/>
              <a:pPr>
                <a:defRPr/>
              </a:pPr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62967-A91F-0749-8BF0-CBB2DD900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8A874-6C50-994F-9097-9E2CDDAEF171}" type="datetime1">
              <a:rPr lang="en-US"/>
              <a:pPr>
                <a:defRPr/>
              </a:pPr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DC949-3341-2344-8C02-EDF056949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5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E5D9D-7A79-A24A-AD72-D729B0E51266}" type="datetime1">
              <a:rPr lang="en-US"/>
              <a:pPr>
                <a:defRPr/>
              </a:pPr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62531-089A-6440-9AEC-97BDCD265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DAB82-7E7A-CD4E-8830-C4EA8E6F627B}" type="datetime1">
              <a:rPr lang="en-US"/>
              <a:pPr>
                <a:defRPr/>
              </a:pPr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52508-5859-0146-83EC-F84781CF9A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64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42693-6485-C84D-9422-7D309ADB6DF3}" type="datetime1">
              <a:rPr lang="en-US"/>
              <a:pPr>
                <a:defRPr/>
              </a:pPr>
              <a:t>1/21/19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C705B-74B2-D843-9927-16D4151B2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2392B-4E33-6240-8502-10F3CD35E339}" type="datetime1">
              <a:rPr lang="en-US"/>
              <a:pPr>
                <a:defRPr/>
              </a:pPr>
              <a:t>1/21/19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8C55E-F4F5-7F4B-9623-25EAA357B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5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BA721-B30F-7547-923D-5FC6C03B34F0}" type="datetime1">
              <a:rPr lang="en-US"/>
              <a:pPr>
                <a:defRPr/>
              </a:pPr>
              <a:t>1/21/19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C1F9C-375B-C140-AA5E-66C0BFC91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0DE49-0C58-624B-B622-2C62ADA2B9F2}" type="datetime1">
              <a:rPr lang="en-US"/>
              <a:pPr>
                <a:defRPr/>
              </a:pPr>
              <a:t>1/21/19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5D7AF-628E-D04E-A700-963E66F147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F476E-5A5E-B746-916E-7B2B1D38219D}" type="datetime1">
              <a:rPr lang="en-US"/>
              <a:pPr>
                <a:defRPr/>
              </a:pPr>
              <a:t>1/21/19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6B893-0B02-7C44-95D5-8CCDAD1DC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8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AAA22-0FBA-C14B-B571-E16D342F7D37}" type="datetime1">
              <a:rPr lang="en-US"/>
              <a:pPr>
                <a:defRPr/>
              </a:pPr>
              <a:t>1/21/19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A66ED-76E4-3142-8DC6-023D955E1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9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Rockwell"/>
                <a:ea typeface="+mn-ea"/>
                <a:cs typeface="Rockwell"/>
              </a:defRPr>
            </a:lvl1pPr>
          </a:lstStyle>
          <a:p>
            <a:pPr>
              <a:defRPr/>
            </a:pPr>
            <a:fld id="{CB6DD6DB-4070-DD4D-92CC-8B2A94454AA4}" type="datetime1">
              <a:rPr lang="en-US"/>
              <a:pPr>
                <a:defRPr/>
              </a:pPr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Rockwell"/>
                <a:ea typeface="+mn-ea"/>
                <a:cs typeface="Rockwell"/>
              </a:defRPr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Rockwell"/>
                <a:ea typeface="+mn-ea"/>
                <a:cs typeface="Rockwell"/>
              </a:defRPr>
            </a:lvl1pPr>
          </a:lstStyle>
          <a:p>
            <a:pPr>
              <a:defRPr/>
            </a:pPr>
            <a:fld id="{1F7C0D68-B910-CD4A-BE12-80A7516FB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CMU_wordmark_1500px-min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6430963"/>
            <a:ext cx="31146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Rockwell"/>
          <a:ea typeface="ＭＳ Ｐゴシック" charset="0"/>
          <a:cs typeface="Rockwel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Rockwell"/>
          <a:ea typeface="ＭＳ Ｐゴシック" charset="0"/>
          <a:cs typeface="Rockwel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Rockwell"/>
          <a:ea typeface="ＭＳ Ｐゴシック" charset="0"/>
          <a:cs typeface="Rockwel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Rockwell"/>
          <a:ea typeface="ＭＳ Ｐゴシック" charset="0"/>
          <a:cs typeface="Rockwel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Rockwell"/>
          <a:ea typeface="ＭＳ Ｐゴシック" charset="0"/>
          <a:cs typeface="Rockwel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Rockwell"/>
          <a:ea typeface="ＭＳ Ｐゴシック" charset="0"/>
          <a:cs typeface="Rockwel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cs/guides/blocking-vs-non-blockin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allbackhell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>
                <a:latin typeface="Rockwell" charset="0"/>
              </a:rPr>
              <a:t>Recitation 2: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37215"/>
            <a:ext cx="6400800" cy="620486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chemeClr val="bg1"/>
                </a:solidFill>
                <a:ea typeface="+mn-ea"/>
              </a:rPr>
              <a:t>January 22,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17-356: Software for Startups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A0402-6253-9440-A3A2-5906F3BE00D0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378EC54-5B07-9243-A5DB-56F466CE2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11" y="1417638"/>
            <a:ext cx="8397378" cy="3471002"/>
          </a:xfrm>
        </p:spPr>
      </p:pic>
    </p:spTree>
    <p:extLst>
      <p:ext uri="{BB962C8B-B14F-4D97-AF65-F5344CB8AC3E}">
        <p14:creationId xmlns:p14="http://schemas.microsoft.com/office/powerpoint/2010/main" val="217081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46A1C7-3F2E-C944-B18A-4A4D43A65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093" y="339952"/>
            <a:ext cx="7463813" cy="5766933"/>
          </a:xfrm>
        </p:spPr>
      </p:pic>
    </p:spTree>
    <p:extLst>
      <p:ext uri="{BB962C8B-B14F-4D97-AF65-F5344CB8AC3E}">
        <p14:creationId xmlns:p14="http://schemas.microsoft.com/office/powerpoint/2010/main" val="364073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17-356: Software for Startups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5D7AF-628E-D04E-A700-963E66F1472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6E57AC-C1D1-EB48-840B-5B569D3E1FBC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Rockwell"/>
                <a:ea typeface="ＭＳ Ｐゴシック" charset="0"/>
                <a:cs typeface="Rockwel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r>
              <a:rPr lang="en-US" dirty="0"/>
              <a:t>MVVM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0E242A-498E-AB49-979F-FB477805E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64" y="2405314"/>
            <a:ext cx="7629071" cy="148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2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485" y="2365828"/>
            <a:ext cx="3817030" cy="1362075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/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52508-5859-0146-83EC-F84781CF9A1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80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9570" y="1990273"/>
            <a:ext cx="4404859" cy="1362075"/>
          </a:xfrm>
        </p:spPr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52508-5859-0146-83EC-F84781CF9A1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79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4985" y="1990272"/>
            <a:ext cx="2674030" cy="801914"/>
          </a:xfrm>
        </p:spPr>
        <p:txBody>
          <a:bodyPr/>
          <a:lstStyle/>
          <a:p>
            <a:pPr algn="ctr"/>
            <a:r>
              <a:rPr lang="en-US" dirty="0" err="1"/>
              <a:t>Docker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52508-5859-0146-83EC-F84781CF9A1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55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Docker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6149"/>
          </a:xfrm>
        </p:spPr>
        <p:txBody>
          <a:bodyPr/>
          <a:lstStyle/>
          <a:p>
            <a:r>
              <a:rPr lang="en-US" dirty="0"/>
              <a:t>Running applications in an isolated, sandboxed environment, executing only necessary applications</a:t>
            </a:r>
          </a:p>
          <a:p>
            <a:r>
              <a:rPr lang="en-US" dirty="0"/>
              <a:t>Lightweight and faster start times</a:t>
            </a:r>
          </a:p>
          <a:p>
            <a:r>
              <a:rPr lang="en-US" dirty="0"/>
              <a:t>“Run Anywhere”</a:t>
            </a:r>
          </a:p>
          <a:p>
            <a:r>
              <a:rPr lang="en-US" dirty="0"/>
              <a:t>A daemon and a cli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docker-machine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tool that lets you install </a:t>
            </a:r>
            <a:r>
              <a:rPr lang="en-US" i="1" dirty="0">
                <a:solidFill>
                  <a:schemeClr val="bg1"/>
                </a:solidFill>
              </a:rPr>
              <a:t>Docker Engine </a:t>
            </a:r>
            <a:r>
              <a:rPr lang="en-US" dirty="0">
                <a:solidFill>
                  <a:schemeClr val="bg1"/>
                </a:solidFill>
              </a:rPr>
              <a:t>on virtual hosts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047"/>
            <a:ext cx="8229600" cy="1143000"/>
          </a:xfrm>
        </p:spPr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vs. VM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17-356: Software for Startups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C1F9C-375B-C140-AA5E-66C0BFC910E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AAE86-A6C5-B84C-8F90-9F634DEDA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152" y="1114419"/>
            <a:ext cx="6427695" cy="51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73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092" y="1533071"/>
            <a:ext cx="3165815" cy="1863272"/>
          </a:xfrm>
        </p:spPr>
        <p:txBody>
          <a:bodyPr/>
          <a:lstStyle/>
          <a:p>
            <a:r>
              <a:rPr lang="en-US" dirty="0"/>
              <a:t>Azure or AWS or GCE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52508-5859-0146-83EC-F84781CF9A1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6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</a:t>
            </a:r>
          </a:p>
          <a:p>
            <a:r>
              <a:rPr lang="en-US" dirty="0"/>
              <a:t>MVC and MVVM</a:t>
            </a:r>
          </a:p>
          <a:p>
            <a:r>
              <a:rPr lang="en-US" dirty="0" err="1"/>
              <a:t>Git</a:t>
            </a:r>
            <a:r>
              <a:rPr lang="en-US" dirty="0"/>
              <a:t> /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Continuous Integration / Travis</a:t>
            </a:r>
          </a:p>
          <a:p>
            <a:r>
              <a:rPr lang="en-US" dirty="0" err="1"/>
              <a:t>Docker</a:t>
            </a:r>
            <a:endParaRPr lang="en-US" dirty="0"/>
          </a:p>
          <a:p>
            <a:r>
              <a:rPr lang="en-US" dirty="0"/>
              <a:t>Azure / VMs </a:t>
            </a:r>
          </a:p>
          <a:p>
            <a:r>
              <a:rPr lang="en-US" dirty="0"/>
              <a:t>Homework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35" y="2328409"/>
            <a:ext cx="1873929" cy="1362075"/>
          </a:xfrm>
        </p:spPr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52508-5859-0146-83EC-F84781CF9A1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0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880"/>
            <a:ext cx="8229600" cy="4895306"/>
          </a:xfrm>
        </p:spPr>
        <p:txBody>
          <a:bodyPr/>
          <a:lstStyle/>
          <a:p>
            <a:r>
              <a:rPr lang="en-US" dirty="0"/>
              <a:t>JavaScript runtime built on the open source V8 JavaScript engine, which also powers Chrome</a:t>
            </a:r>
          </a:p>
          <a:p>
            <a:r>
              <a:rPr lang="en-US" dirty="0"/>
              <a:t>JavaScript that runs on server</a:t>
            </a:r>
          </a:p>
          <a:p>
            <a:r>
              <a:rPr lang="en-US" dirty="0"/>
              <a:t>Used to build “somewhat” powerful, fast, scalable web applications</a:t>
            </a:r>
          </a:p>
          <a:p>
            <a:r>
              <a:rPr lang="en-US" dirty="0"/>
              <a:t>Uses event-driven, non-blocking I/O model --- built to handle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via a callback system (classically)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1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Non-blocking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544"/>
            <a:ext cx="8556171" cy="4261756"/>
          </a:xfrm>
        </p:spPr>
        <p:txBody>
          <a:bodyPr/>
          <a:lstStyle/>
          <a:p>
            <a:r>
              <a:rPr lang="en-US" dirty="0"/>
              <a:t>Single threaded</a:t>
            </a:r>
          </a:p>
          <a:p>
            <a:r>
              <a:rPr lang="en-US" dirty="0"/>
              <a:t>Asynchronous function calls</a:t>
            </a:r>
          </a:p>
          <a:p>
            <a:r>
              <a:rPr lang="en-US" dirty="0"/>
              <a:t>Concurrency (in node) refers to the Event Loop’s capacity to execute </a:t>
            </a:r>
            <a:r>
              <a:rPr lang="en-US" dirty="0" err="1"/>
              <a:t>Javascript</a:t>
            </a:r>
            <a:r>
              <a:rPr lang="en-US" dirty="0"/>
              <a:t> “callback” functions after completing other work</a:t>
            </a:r>
          </a:p>
          <a:p>
            <a:r>
              <a:rPr lang="en-US" dirty="0">
                <a:hlinkClick r:id="rId2"/>
              </a:rPr>
              <a:t>Dangers of mixing blocking and non-blocking code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9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17-356: Software for Startups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5D7AF-628E-D04E-A700-963E66F1472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4" name="Picture 3" descr="Screen Shot 2018-01-23 at 7.35.38 AM.png">
            <a:extLst>
              <a:ext uri="{FF2B5EF4-FFF2-40B4-BE49-F238E27FC236}">
                <a16:creationId xmlns:a16="http://schemas.microsoft.com/office/drawing/2014/main" id="{C93EF54B-65BC-9748-A2FF-CF6F73DF9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47" y="1493855"/>
            <a:ext cx="7489106" cy="32577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5C3E96-1F4D-7849-97B5-AC657E171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864" y="255020"/>
            <a:ext cx="5638272" cy="5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8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544"/>
            <a:ext cx="8556171" cy="4261756"/>
          </a:xfrm>
        </p:spPr>
        <p:txBody>
          <a:bodyPr/>
          <a:lstStyle/>
          <a:p>
            <a:r>
              <a:rPr lang="en-US" dirty="0"/>
              <a:t>Callbacks: functions passed to another functions ~ </a:t>
            </a:r>
            <a:r>
              <a:rPr lang="en-US" dirty="0">
                <a:solidFill>
                  <a:srgbClr val="C00000"/>
                </a:solidFill>
                <a:hlinkClick r:id="rId2"/>
              </a:rPr>
              <a:t>CALLBACK HELL</a:t>
            </a:r>
            <a:r>
              <a:rPr lang="en-US" dirty="0"/>
              <a:t>!</a:t>
            </a:r>
          </a:p>
          <a:p>
            <a:r>
              <a:rPr lang="en-US" dirty="0"/>
              <a:t>Promises (and promise chains): structured callbacks</a:t>
            </a:r>
          </a:p>
          <a:p>
            <a:r>
              <a:rPr lang="en-US" dirty="0"/>
              <a:t>Generators: functions which can be exited/paused and later re-entered</a:t>
            </a:r>
          </a:p>
          <a:p>
            <a:r>
              <a:rPr lang="en-US" dirty="0" err="1"/>
              <a:t>Async</a:t>
            </a:r>
            <a:r>
              <a:rPr lang="en-US" dirty="0"/>
              <a:t>/Await: combining generators and promises ~ </a:t>
            </a:r>
            <a:r>
              <a:rPr lang="en-US" i="1" dirty="0" err="1"/>
              <a:t>async</a:t>
            </a:r>
            <a:r>
              <a:rPr lang="en-US" i="1" dirty="0"/>
              <a:t> code ”made” imperative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1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0387"/>
            <a:ext cx="8229600" cy="1778227"/>
          </a:xfrm>
        </p:spPr>
        <p:txBody>
          <a:bodyPr/>
          <a:lstStyle/>
          <a:p>
            <a:r>
              <a:rPr lang="en-US" dirty="0"/>
              <a:t>Node Package Manager</a:t>
            </a:r>
          </a:p>
          <a:p>
            <a:r>
              <a:rPr lang="en-US" dirty="0"/>
              <a:t>The largest ecosystem of open source libraries in the world ~ </a:t>
            </a:r>
            <a:r>
              <a:rPr lang="en-US" i="1" dirty="0"/>
              <a:t>*probably*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285" y="2349500"/>
            <a:ext cx="4731430" cy="1362075"/>
          </a:xfrm>
        </p:spPr>
        <p:txBody>
          <a:bodyPr/>
          <a:lstStyle/>
          <a:p>
            <a:r>
              <a:rPr lang="en-US" dirty="0"/>
              <a:t>MVC and MVVM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52508-5859-0146-83EC-F84781CF9A1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68303"/>
      </p:ext>
    </p:extLst>
  </p:cSld>
  <p:clrMapOvr>
    <a:masterClrMapping/>
  </p:clrMapOvr>
</p:sld>
</file>

<file path=ppt/theme/theme1.xml><?xml version="1.0" encoding="utf-8"?>
<a:theme xmlns:a="http://schemas.openxmlformats.org/drawingml/2006/main" name="Start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6404</TotalTime>
  <Words>364</Words>
  <Application>Microsoft Macintosh PowerPoint</Application>
  <PresentationFormat>On-screen Show (4:3)</PresentationFormat>
  <Paragraphs>81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ＭＳ Ｐゴシック</vt:lpstr>
      <vt:lpstr>Arial</vt:lpstr>
      <vt:lpstr>Calibri</vt:lpstr>
      <vt:lpstr>Rockwell</vt:lpstr>
      <vt:lpstr>Startup</vt:lpstr>
      <vt:lpstr>Recitation 2: Development</vt:lpstr>
      <vt:lpstr>Topics</vt:lpstr>
      <vt:lpstr>Node.js</vt:lpstr>
      <vt:lpstr>What is Node?</vt:lpstr>
      <vt:lpstr>Non-blocking I/O</vt:lpstr>
      <vt:lpstr>PowerPoint Presentation</vt:lpstr>
      <vt:lpstr>Async Options?</vt:lpstr>
      <vt:lpstr>NPM</vt:lpstr>
      <vt:lpstr>MVC and MVVM</vt:lpstr>
      <vt:lpstr>MVC</vt:lpstr>
      <vt:lpstr>PowerPoint Presentation</vt:lpstr>
      <vt:lpstr>PowerPoint Presentation</vt:lpstr>
      <vt:lpstr>Git / GitHub</vt:lpstr>
      <vt:lpstr>Continuous Integration</vt:lpstr>
      <vt:lpstr>Docker</vt:lpstr>
      <vt:lpstr>What is Docker?</vt:lpstr>
      <vt:lpstr>Docker vs. VM</vt:lpstr>
      <vt:lpstr>Azure or AWS or GCE</vt:lpstr>
    </vt:vector>
  </TitlesOfParts>
  <Company>CMU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Afsoon Afzal</dc:creator>
  <cp:lastModifiedBy>Lakhani, Zeeshan</cp:lastModifiedBy>
  <cp:revision>51</cp:revision>
  <dcterms:created xsi:type="dcterms:W3CDTF">2018-01-11T19:47:33Z</dcterms:created>
  <dcterms:modified xsi:type="dcterms:W3CDTF">2019-01-21T23:24:43Z</dcterms:modified>
</cp:coreProperties>
</file>