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41e8d426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41e8d426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41e8d426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41e8d426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41e8d426b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41e8d426b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41e8d426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41e8d426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41e8d426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41e8d426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41e8d426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41e8d426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three building parts: actions, store, and reducers.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41e8d426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41e8d426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41e8d426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41e8d426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41e8d426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41e8d426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41e8d426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41e8d426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41e8d426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41e8d426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asy-peasy.now.sh/" TargetMode="External"/><Relationship Id="rId4" Type="http://schemas.openxmlformats.org/officeDocument/2006/relationships/hyperlink" Target="https://flaviocopes.com/react-easy-peasy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Management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Cheng &amp; Sean Prendi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Useful, but</a:t>
            </a:r>
            <a:endParaRPr/>
          </a:p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for us mere mortals.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Facebook, maybe...</a:t>
            </a:r>
            <a:endParaRPr/>
          </a:p>
        </p:txBody>
      </p:sp>
      <p:sp>
        <p:nvSpPr>
          <p:cNvPr id="117" name="Google Shape;117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Redux is notoriously complicated to learn. Often it is unjustifiable to spend time+effort to use it for a startup-level (low-medium complexity) webapp.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Instead: EasyPeasy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of Redux!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Maintains the solid principles +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No messy set up of action types, reducers,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Very little boilerplate (esp. vs Redux)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Another layer of abstraction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3rd party (non-official React/Redux)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Smaller community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Links: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Official Site: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https://easy-peasy.now.sh/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have great Quick Start docs.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Follow those and you’re golden!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Neat little article: (also has good step-by-step)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https://flaviocopes.com/react-easy-peasy/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“state management”?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React components (usually) have state.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 Management (our definition): The practice </a:t>
            </a:r>
            <a:r>
              <a:rPr lang="en"/>
              <a:t>of “handling” pieces of state in a productive way.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Handling = passing, receiving, modifying, saving, fetching, pushing, waving it in the air (like you just don’t care)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 we just figure it out as we go?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Remember the waterfall model of React state! Not as easy an endeavor as it may seem at first.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State Management?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state is simple: { name = “Mr. Meeseeks”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Sometimes it’s not as simple: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 	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numMeeseeks = 5,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spawnMeeseeks = (name) =&gt; {/* code */},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mission = (goal) =&gt; {/* code */},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despawnMeeseeks = () =&gt; {/* some callback */}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Old Way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1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Predictable State Container for JS Apps: REDUX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actually packaged/connected to React, though they are often paired together (very often).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399075"/>
            <a:ext cx="4571992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(redux.js.org)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Payloads of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Application --(data)-&gt; 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type: "ADD_TODO",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payload: {text:"Hello Foo"}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“Action creator” = function that takes arguments and returns an action object (as above)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Reducers (redux.js.org)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does state change based on an action?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 --(data)--&gt; action </a:t>
            </a:r>
            <a:r>
              <a:rPr lang="en"/>
              <a:t>--&gt; store --&gt; new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4596600" y="690725"/>
            <a:ext cx="4235700" cy="4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const TODOReducer= (state = {}, action) =&gt; {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switch (action.type) {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case "ADD_TODO":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{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...state,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...action.payload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};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default: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state;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(redux.js.org)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Simply stores the application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Looks like a JS object (or JSON)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A: val1,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B: val2,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Old Way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28675"/>
            <a:ext cx="8520600" cy="1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Predictable State Container for JS Apps: REDUX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actually packaged/connected to React, though they are often paired together (very often).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399075"/>
            <a:ext cx="4571992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Old Way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28675"/>
            <a:ext cx="8520600" cy="1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Predictable State Container for JS Apps: REDUX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actually packaged/connected to React, though they are often paired together (very often).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399075"/>
            <a:ext cx="4571992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 rot="-1358398">
            <a:off x="2072091" y="1759704"/>
            <a:ext cx="5131200" cy="14162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>
                <a:solidFill>
                  <a:srgbClr val="A61C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OVERKILL</a:t>
            </a:r>
            <a:endParaRPr b="1" sz="8000">
              <a:solidFill>
                <a:srgbClr val="A61C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