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 Slab"/>
      <p:regular r:id="rId16"/>
      <p:bold r:id="rId17"/>
    </p:embeddedFon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bold.fntdata"/><Relationship Id="rId16" Type="http://schemas.openxmlformats.org/officeDocument/2006/relationships/font" Target="fonts/RobotoSlab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bcea66500f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bcea66500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ea66500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ea66500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cea66500f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cea66500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bd49525fd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bd49525fd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cea66500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cea66500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Library: collection of code snippets (Framework is an environment to develop within, built with solutions to common problems)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Declarative: just say what you want to show and it will show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Based: this is the way you should think for React (and for some other programming endeavors)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JSX: You can define and pass around HTML elements as if they were JS objects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cea66500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cea66500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renders with the DOM (Document Object Model)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 component’s state changes, React ONLY reloads that one component (saves time and computation).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Practically, react sees function/class components as the same. Choose whatever works for you.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Functional approach takes advantage of newer syntax and features such as React Hooks. I would personally choose that route, but both are totally fine.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props = same rendered component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side effects, and props are read only.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cea66500f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cea66500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bcea66500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bcea66500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is based on parent-child relationships, like a tree data 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Neither parent nor child components know directly if a component is stateful or stateless.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Neither should care whether it is functional/class based.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is always encapsulated in a component.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Pass state down to children as props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cea66500f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cea66500f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Think about what components you need, how to organize your code structure, and how data flows in your app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First focus on getting all the components done. Don’t worry about interactions yet.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Make sure they all conform to your data models (which you should think about as well)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Try to identify the smallest set of mutable state each component needs. DRY: Don’t Repeat Yourself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Anything you can easily compute on the fly shouldn’t be in the state.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Eg. list of products, search text, checkbox status, filtered list of products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Is it passed from parents as props? (if so, not state)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Does it remain unchanged? (if so, not state)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Can you compute it based on other state/props? (if so, not state)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Final state: search text, checkbox status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reactjs.or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eloper.mozilla.org/en-US/docs/Learn/CSS/CSS_layout/Flexbox" TargetMode="External"/><Relationship Id="rId4" Type="http://schemas.openxmlformats.org/officeDocument/2006/relationships/hyperlink" Target="https://www.youtube.com/watch?v=JJSoEo8JSnc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(React)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17356 S21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JJ, Sean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Libraries/Frameworks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5"/>
            <a:ext cx="8368200" cy="35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 USEFUL (and fun to explore)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no longer have to style everything by hand (b/c CSS bad).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Find one that you enjoy and read the docs on how to use it!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Popular ones: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MaterialUI (google)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Ant Design (Ant Financial, Alibaba)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Evergreen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We’re gonna use Geist UI (more obscure, to get used to learning weird things)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Concept: Frontend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user sees + interacts with.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“Client-side code”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Probably know of HTML/CSS/JS. You can build vanilla frontends.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learn React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https://reactjs.org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2286000" y="4645300"/>
            <a:ext cx="4572000" cy="4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358"/>
              <a:buNone/>
            </a:pPr>
            <a:r>
              <a:rPr lang="en" sz="500"/>
              <a:t>https://external-content.duckduckgo.com/iu/?u=https%3A%2F%2Fi.ytimg.com%2Fvi%2F6Z7OF86vB-M%2Fhqdefault.jpg&amp;f=1&amp;nofb=1</a:t>
            </a:r>
            <a:endParaRPr sz="500"/>
          </a:p>
        </p:txBody>
      </p:sp>
      <p:pic>
        <p:nvPicPr>
          <p:cNvPr descr="1 1 What is Full Stack Web Development - YouTube"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3147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Interruption: Styling and CSS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don’t have a dedicated recitation for styling, because there are so many many systems you can follow.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Google is your friend.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My personal pick: Flexbox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https://developer.mozilla.org/en-US/docs/Learn/CSS/CSS_layout/Flexbox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https://www.youtube.com/watch?v=JJSoEo8JSnc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ReactJS (or just React)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Created 2011 (by Facebook)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“Frontend JS Library” (technically not a framework, but its chill)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Declarative, Component-Based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Uses JSX syntax (HTML inside your JS)</a:t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3408500"/>
            <a:ext cx="4810201" cy="148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Components + Props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“React Only Updates What’s Necessary”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Function vs Class components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nest components (intuitive)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STRICT Rule: “All React components must act like pure functions with respect to their props” (this does not apply to State)</a:t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0200" y="2284625"/>
            <a:ext cx="3975650" cy="109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75" y="2421570"/>
            <a:ext cx="3887099" cy="82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Components + State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 State = saved (and usually important) information about a component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Changing state -&gt; trigger a component reload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Do not</a:t>
            </a:r>
            <a:r>
              <a:rPr lang="en"/>
              <a:t> modify state directly (will not trigger reload). Use React’s state funcs.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Data (States &amp; Props) Flow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Parent-Child relationships (think Tree)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State is always local, but can flow downwards (to children) as props.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Common Workaround: pass a state-modifying function as prop to child.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Child can then call the passed function to indirectly modify parent state.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Summary: State flows down (waterfall). Changes can </a:t>
            </a:r>
            <a:r>
              <a:rPr i="1" lang="en"/>
              <a:t>sometimes</a:t>
            </a:r>
            <a:r>
              <a:rPr lang="en"/>
              <a:t> flow back up.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(We will learn about state management libraries later on)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React: Design Process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87900" y="14617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think + code like a React dev: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Break UI into component list/hierarchy (form the Tree)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static version of UI first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Compatible with data models, but no interactions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Find simplest representation of UI state for each component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Identify where state should live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inverse data flow (changes go back up)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