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cea66500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cea66500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cea66500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cea66500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cea66500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cea66500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Library: collection of code snippets (Framework is an environment to develop within, built with solutions to common problems)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Declarative: just say what you want to show and it will show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Based: this is the way you should think for React (and for some other programming endeavors)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JSX: You can define and pass around HTML elements as if they were JS objects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cea66500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cea66500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renders with the DOM (Document Object Model)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component’s state changes, React ONLY reloads that one component (saves time and computation).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Practically, react sees function/class components as the same. Choose whatever works for you.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Functional approach takes advantage of newer syntax and features such as React Hooks. I would personally choose that route, but both are totally fine.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props = same rendered component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side effects, and props are read only.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cea66500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cea66500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cea66500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cea66500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is based on parent-child relationships, like a tree data structure.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Neither parent nor child components know directly if a component is stateful or stateless.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Neither should care whether it is functional/class based.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is always encapsulated in a component.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state down to children as props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cea66500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cea66500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Think about what components you need, how to organize your code structure, and how data flows in your app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First focus on getting all the components done. Don’t worry about interactions yet.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Make sure they all conform to your data models (which you should think about as well)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Try to identify the smallest set of mutable state each component needs. DRY: Don’t Repeat Yourself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Anything you can easily compute on the fly shouldn’t be in the state.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Eg. list of products, search text, checkbox status, filtered list of products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Is it passed from parents as props? (if so, not state)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Does it remain unchanged? (if so, not state)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Can you compute it based on other state/props? (if so, not state)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Final state: search text, checkbox status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cea66500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cea66500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actjs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(React)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17356 S21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JJ, Sean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Concept: Frontend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user sees + interacts with.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“Client-side code”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Probably know of HTML/CSS/JS. You can build vanilla frontends.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learn React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https://reactjs.org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286000" y="4645300"/>
            <a:ext cx="4572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" sz="500"/>
              <a:t>https://external-content.duckduckgo.com/iu/?u=https%3A%2F%2Fi.ytimg.com%2Fvi%2F6Z7OF86vB-M%2Fhqdefault.jpg&amp;f=1&amp;nofb=1</a:t>
            </a:r>
            <a:endParaRPr sz="500"/>
          </a:p>
        </p:txBody>
      </p:sp>
      <p:pic>
        <p:nvPicPr>
          <p:cNvPr descr="1 1 What is Full Stack Web Development - YouTube"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3147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ReactJS (or just React)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2011 (by Facebook)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“Frontend JS Library” (technically not a framework, but its chill)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Declarative, Component-Based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Uses JSX syntax (HTML inside your JS)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3408500"/>
            <a:ext cx="4810201" cy="14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React: Components + Props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“React Only Updates What’s Necessary”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 vs Class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nest components (intuitive)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STRICT Rule: “All React components must act like pure functions with respect to their props” (this does not apply to State)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200" y="2284625"/>
            <a:ext cx="3975650" cy="10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75" y="2421570"/>
            <a:ext cx="3887099" cy="8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React: Components + State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State = saved (and usually important) information about a component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Changing state -&gt; trigger a component reload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Do not</a:t>
            </a:r>
            <a:r>
              <a:rPr lang="en"/>
              <a:t> modify state directly (will not trigger reload). Use React’s state funcs.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React: Data (States &amp; Props) Flow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Parent-Child relationships (think Tree)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 is always local, but can flow downwards (to children) as props.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Workaround: pass a state-modifying function as prop to child.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Child can then call the passed function to indirectly modify parent state.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Summary: State flows down (waterfall). Changes can </a:t>
            </a:r>
            <a:r>
              <a:rPr i="1" lang="en"/>
              <a:t>sometimes</a:t>
            </a:r>
            <a:r>
              <a:rPr lang="en"/>
              <a:t> flow back 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(We will learn about state management libraries later on)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React: Design Process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617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think + code like a React dev: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Break UI into component list/hierarchy (form the Tree)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static version of UI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Compatible with data models, but no interactions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simplest representation of UI state for each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where state should live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inverse data flow (changes go back up)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Libraries/Frameworks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89825"/>
            <a:ext cx="8368200" cy="3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USEFUL (and fun to explore)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no longer have to style everything by hand (b/c CSS bad).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one that you enjoy and read the docs on how to use it!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Popular ones: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MaterialUI (google)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Ant Design (Ant Financial, Alibaba)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Evergreen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We’re gonna use Geist UI (more obscure, to get used to learning weird things)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