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3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C3CBE-C3C0-B44A-B8F3-459148FB0CB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2AE3B-AD8F-C141-B5A9-6EAFAF6AF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1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C3CBE-C3C0-B44A-B8F3-459148FB0CB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2AE3B-AD8F-C141-B5A9-6EAFAF6AF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C3CBE-C3C0-B44A-B8F3-459148FB0CB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2AE3B-AD8F-C141-B5A9-6EAFAF6AF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5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C3CBE-C3C0-B44A-B8F3-459148FB0CB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2AE3B-AD8F-C141-B5A9-6EAFAF6AF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C3CBE-C3C0-B44A-B8F3-459148FB0CB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2AE3B-AD8F-C141-B5A9-6EAFAF6AF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64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C3CBE-C3C0-B44A-B8F3-459148FB0CB8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2AE3B-AD8F-C141-B5A9-6EAFAF6AF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C3CBE-C3C0-B44A-B8F3-459148FB0CB8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2AE3B-AD8F-C141-B5A9-6EAFAF6AF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5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C3CBE-C3C0-B44A-B8F3-459148FB0CB8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2AE3B-AD8F-C141-B5A9-6EAFAF6AF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C3CBE-C3C0-B44A-B8F3-459148FB0CB8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2AE3B-AD8F-C141-B5A9-6EAFAF6AF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C3CBE-C3C0-B44A-B8F3-459148FB0CB8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2AE3B-AD8F-C141-B5A9-6EAFAF6AF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C3CBE-C3C0-B44A-B8F3-459148FB0CB8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2AE3B-AD8F-C141-B5A9-6EAFAF6AF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9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Rockwell"/>
                <a:ea typeface="+mn-ea"/>
                <a:cs typeface="Rockwell"/>
              </a:defRPr>
            </a:lvl1pPr>
          </a:lstStyle>
          <a:p>
            <a:fld id="{E22C3CBE-C3C0-B44A-B8F3-459148FB0CB8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Rockwell"/>
                <a:ea typeface="+mn-ea"/>
                <a:cs typeface="Rockwel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Rockwell"/>
                <a:ea typeface="+mn-ea"/>
                <a:cs typeface="Rockwell"/>
              </a:defRPr>
            </a:lvl1pPr>
          </a:lstStyle>
          <a:p>
            <a:fld id="{9772AE3B-AD8F-C141-B5A9-6EAFAF6AFCFD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7" descr="CMU_wordmark_1500px-mi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6430963"/>
            <a:ext cx="31146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Rockwell"/>
          <a:ea typeface="ＭＳ Ｐゴシック" charset="0"/>
          <a:cs typeface="Rockwel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Rockwell"/>
          <a:ea typeface="ＭＳ Ｐゴシック" charset="0"/>
          <a:cs typeface="Rockwel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Rockwell"/>
          <a:ea typeface="ＭＳ Ｐゴシック" charset="0"/>
          <a:cs typeface="Rockwel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Rockwell"/>
          <a:ea typeface="ＭＳ Ｐゴシック" charset="0"/>
          <a:cs typeface="Rockwel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Rockwell"/>
          <a:ea typeface="ＭＳ Ｐゴシック" charset="0"/>
          <a:cs typeface="Rockwel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Rockwell"/>
          <a:ea typeface="ＭＳ Ｐゴシック" charset="0"/>
          <a:cs typeface="Rockwel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stanbul.js.or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Recitation 4: 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6,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0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Negation assertions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notEqual</a:t>
            </a:r>
            <a:endParaRPr lang="en-US" dirty="0" smtClean="0"/>
          </a:p>
          <a:p>
            <a:r>
              <a:rPr lang="en-US" dirty="0" err="1" smtClean="0"/>
              <a:t>notOk</a:t>
            </a:r>
            <a:endParaRPr lang="en-US" dirty="0" smtClean="0"/>
          </a:p>
          <a:p>
            <a:r>
              <a:rPr lang="en-US" dirty="0" err="1" smtClean="0"/>
              <a:t>notDeepEqual</a:t>
            </a:r>
            <a:endParaRPr lang="en-US" dirty="0" smtClean="0"/>
          </a:p>
          <a:p>
            <a:r>
              <a:rPr lang="en-US" dirty="0" err="1" smtClean="0"/>
              <a:t>isNotNull</a:t>
            </a:r>
            <a:endParaRPr lang="en-US" dirty="0" smtClean="0"/>
          </a:p>
          <a:p>
            <a:r>
              <a:rPr lang="en-US" dirty="0" err="1" smtClean="0"/>
              <a:t>notMatch</a:t>
            </a:r>
            <a:endParaRPr lang="en-US" dirty="0" smtClean="0"/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4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preparation  and teardown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</a:p>
          <a:p>
            <a:r>
              <a:rPr lang="en-US" dirty="0" smtClean="0"/>
              <a:t>after</a:t>
            </a:r>
          </a:p>
          <a:p>
            <a:r>
              <a:rPr lang="en-US" dirty="0" err="1" smtClean="0"/>
              <a:t>beforeEach</a:t>
            </a:r>
            <a:endParaRPr lang="en-US" dirty="0" smtClean="0"/>
          </a:p>
          <a:p>
            <a:r>
              <a:rPr lang="en-US" dirty="0" err="1" smtClean="0"/>
              <a:t>afterEach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0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3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Code Coverage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1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Istanbul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istanbul.js.org</a:t>
            </a:r>
            <a:endParaRPr lang="en-US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nyc</a:t>
            </a:r>
            <a:r>
              <a:rPr lang="en-US" dirty="0" smtClean="0"/>
              <a:t> --save-</a:t>
            </a:r>
            <a:r>
              <a:rPr lang="en-US" dirty="0" err="1" smtClean="0"/>
              <a:t>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4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your modules small</a:t>
            </a:r>
          </a:p>
          <a:p>
            <a:r>
              <a:rPr lang="en-US" dirty="0" smtClean="0"/>
              <a:t>Be sure to test success AND error cases</a:t>
            </a:r>
          </a:p>
          <a:p>
            <a:r>
              <a:rPr lang="en-US" dirty="0" smtClean="0"/>
              <a:t>Test expected AND unexpected data</a:t>
            </a:r>
          </a:p>
          <a:p>
            <a:r>
              <a:rPr lang="en-US" dirty="0" smtClean="0"/>
              <a:t>Don’t forget that modules are cached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4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 one assertion per test</a:t>
            </a:r>
          </a:p>
          <a:p>
            <a:pPr lvl="1"/>
            <a:r>
              <a:rPr lang="en-US" dirty="0"/>
              <a:t>Simplifies fault diagnosis</a:t>
            </a:r>
          </a:p>
          <a:p>
            <a:pPr lvl="1"/>
            <a:r>
              <a:rPr lang="en-US" dirty="0"/>
              <a:t>Isolates failures</a:t>
            </a:r>
          </a:p>
          <a:p>
            <a:pPr lvl="2"/>
            <a:r>
              <a:rPr lang="en-US" dirty="0"/>
              <a:t>Other tests can execute</a:t>
            </a:r>
          </a:p>
          <a:p>
            <a:pPr lvl="1"/>
            <a:r>
              <a:rPr lang="en-US" dirty="0"/>
              <a:t>Maintain separation of data</a:t>
            </a:r>
          </a:p>
          <a:p>
            <a:pPr lvl="2"/>
            <a:r>
              <a:rPr lang="en-US" dirty="0"/>
              <a:t>Prevent previously used data from influencing subsequent assertions </a:t>
            </a:r>
          </a:p>
        </p:txBody>
      </p:sp>
    </p:spTree>
    <p:extLst>
      <p:ext uri="{BB962C8B-B14F-4D97-AF65-F5344CB8AC3E}">
        <p14:creationId xmlns:p14="http://schemas.microsoft.com/office/powerpoint/2010/main" val="364736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Frameworks are programming libraries that simplify testing</a:t>
            </a:r>
          </a:p>
          <a:p>
            <a:pPr lvl="1"/>
            <a:r>
              <a:rPr lang="en-US" dirty="0"/>
              <a:t>Primarily unit testing </a:t>
            </a:r>
          </a:p>
          <a:p>
            <a:pPr lvl="1"/>
            <a:r>
              <a:rPr lang="en-US" dirty="0"/>
              <a:t>Also useful for regression and integration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7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frameworks provide features to enable testing </a:t>
            </a:r>
          </a:p>
          <a:p>
            <a:pPr lvl="1"/>
            <a:r>
              <a:rPr lang="en-US" dirty="0"/>
              <a:t>Organize tests</a:t>
            </a:r>
          </a:p>
          <a:p>
            <a:pPr lvl="1"/>
            <a:r>
              <a:rPr lang="en-US" dirty="0"/>
              <a:t>Assert expected/unexpected values </a:t>
            </a:r>
          </a:p>
          <a:p>
            <a:pPr lvl="1"/>
            <a:r>
              <a:rPr lang="en-US" dirty="0"/>
              <a:t>Setup and teardown</a:t>
            </a:r>
          </a:p>
          <a:p>
            <a:pPr lvl="1"/>
            <a:r>
              <a:rPr lang="en-US" dirty="0"/>
              <a:t>Automation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0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Unit</a:t>
            </a:r>
            <a:r>
              <a:rPr lang="en-US" dirty="0" smtClean="0"/>
              <a:t>: small tests covering individual functions</a:t>
            </a:r>
          </a:p>
          <a:p>
            <a:r>
              <a:rPr lang="en-US" b="1" dirty="0" smtClean="0"/>
              <a:t>Integration</a:t>
            </a:r>
            <a:r>
              <a:rPr lang="en-US" dirty="0" smtClean="0"/>
              <a:t>: Integrated modules</a:t>
            </a:r>
          </a:p>
          <a:p>
            <a:r>
              <a:rPr lang="en-US" b="1" dirty="0" smtClean="0"/>
              <a:t>Functional</a:t>
            </a:r>
            <a:r>
              <a:rPr lang="en-US" dirty="0" smtClean="0"/>
              <a:t>: Focused on end result of larger actions</a:t>
            </a:r>
          </a:p>
          <a:p>
            <a:r>
              <a:rPr lang="en-US" b="1" dirty="0" smtClean="0"/>
              <a:t>Acceptance</a:t>
            </a:r>
            <a:r>
              <a:rPr lang="en-US" dirty="0" smtClean="0"/>
              <a:t>: Typically client-side, end-to-end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5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I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ocha</a:t>
            </a:r>
          </a:p>
          <a:p>
            <a:r>
              <a:rPr lang="en-US" dirty="0"/>
              <a:t>k</a:t>
            </a:r>
            <a:r>
              <a:rPr lang="en-US" dirty="0" smtClean="0"/>
              <a:t>arma</a:t>
            </a:r>
          </a:p>
          <a:p>
            <a:r>
              <a:rPr lang="en-US" dirty="0" smtClean="0"/>
              <a:t>jasmine</a:t>
            </a:r>
          </a:p>
          <a:p>
            <a:r>
              <a:rPr lang="en-US" dirty="0" err="1" smtClean="0"/>
              <a:t>expresso</a:t>
            </a:r>
            <a:endParaRPr lang="en-US" dirty="0" smtClean="0"/>
          </a:p>
          <a:p>
            <a:r>
              <a:rPr lang="en-US" dirty="0" err="1" smtClean="0"/>
              <a:t>node_tap</a:t>
            </a:r>
            <a:endParaRPr lang="en-US" dirty="0" smtClean="0"/>
          </a:p>
          <a:p>
            <a:r>
              <a:rPr lang="en-US" dirty="0" smtClean="0"/>
              <a:t>intern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6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Mocha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 smtClean="0"/>
              <a:t>mochajs.org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266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equal</a:t>
            </a:r>
          </a:p>
          <a:p>
            <a:r>
              <a:rPr lang="en-US" dirty="0" err="1" smtClean="0"/>
              <a:t>strictEqual</a:t>
            </a:r>
            <a:endParaRPr lang="en-US" dirty="0" smtClean="0"/>
          </a:p>
          <a:p>
            <a:r>
              <a:rPr lang="en-US" dirty="0" err="1" smtClean="0"/>
              <a:t>deepEqual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isOk</a:t>
            </a:r>
            <a:endParaRPr lang="en-US" dirty="0" smtClean="0"/>
          </a:p>
          <a:p>
            <a:r>
              <a:rPr lang="en-US" dirty="0" err="1" smtClean="0"/>
              <a:t>isNull</a:t>
            </a:r>
            <a:endParaRPr lang="en-US" dirty="0" smtClean="0"/>
          </a:p>
          <a:p>
            <a:r>
              <a:rPr lang="en-US" dirty="0" err="1" smtClean="0"/>
              <a:t>isTrue</a:t>
            </a:r>
            <a:r>
              <a:rPr lang="en-US" dirty="0" smtClean="0"/>
              <a:t> / </a:t>
            </a:r>
            <a:r>
              <a:rPr lang="en-US" dirty="0" err="1" smtClean="0"/>
              <a:t>isFalse</a:t>
            </a:r>
            <a:endParaRPr lang="en-US" dirty="0" smtClean="0"/>
          </a:p>
          <a:p>
            <a:r>
              <a:rPr lang="en-US" dirty="0" smtClean="0"/>
              <a:t>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43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throws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0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rt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Startup.potx</Template>
  <TotalTime>381</TotalTime>
  <Words>204</Words>
  <Application>Microsoft Macintosh PowerPoint</Application>
  <PresentationFormat>On-screen Show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Startup</vt:lpstr>
      <vt:lpstr>Recitation 4: Unit Testing</vt:lpstr>
      <vt:lpstr>Testing Frameworks</vt:lpstr>
      <vt:lpstr>Testing Frameworks</vt:lpstr>
      <vt:lpstr>Testing Patterns</vt:lpstr>
      <vt:lpstr>What should I use?</vt:lpstr>
      <vt:lpstr>Mocha</vt:lpstr>
      <vt:lpstr>Assertion methods</vt:lpstr>
      <vt:lpstr>Assertion methods</vt:lpstr>
      <vt:lpstr>Assertion methods</vt:lpstr>
      <vt:lpstr>Negation assertions </vt:lpstr>
      <vt:lpstr>Test preparation  and teardown</vt:lpstr>
      <vt:lpstr>Asynchronous tests</vt:lpstr>
      <vt:lpstr>Measuring Code Coverage</vt:lpstr>
      <vt:lpstr>Istanbul</vt:lpstr>
      <vt:lpstr>Testing tips</vt:lpstr>
      <vt:lpstr>Test case design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4: Unit Testing</dc:title>
  <dc:creator>Afsoon Afzal</dc:creator>
  <cp:lastModifiedBy>Afsoon Afzal</cp:lastModifiedBy>
  <cp:revision>8</cp:revision>
  <dcterms:created xsi:type="dcterms:W3CDTF">2018-02-06T12:52:30Z</dcterms:created>
  <dcterms:modified xsi:type="dcterms:W3CDTF">2018-02-06T19:14:03Z</dcterms:modified>
</cp:coreProperties>
</file>