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153f926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8153f926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8153f926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8153f926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8153f926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8153f926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8153f926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8153f926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8153f926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8153f926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8153f926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8153f926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8153f926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8153f926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8153f92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8153f92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8153f926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8153f926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Typescript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JJ Cheng and Sean Prendi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Alright, let’s go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Integrate typescript into our old codebase.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many other things in this class, you are not oblig</a:t>
            </a:r>
            <a:r>
              <a:rPr lang="en"/>
              <a:t>ated to follow this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want to provide you with a new option, not an additional requirement.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So: if you and/or your group is behind on Homework 4 (due March 16), you may spend the time now to work on it if you want.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^ This may or may not apply to the Tuesday recitation, since the homework is due on that day.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Typescript?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superset of Javascript. (It compiles to JS)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Something that is now cool to 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Statically typed.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Helpful (sometimes).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 by inference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13799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 ^ = let helloWorld: string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 Interfaces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"Hayes"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 Interfaces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"Hayes"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Composable Types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WindowStates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"open"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"closed"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"minimized"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LockStates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"locked"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"unlocked"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OddNumbersUnderTen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Casing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wrapInArray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"string"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3799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^ = (parameter) obj: string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Downsides?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more code (because of the types)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Requires understanding of static typing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Sometimes</a:t>
            </a:r>
            <a:r>
              <a:rPr lang="en"/>
              <a:t> annoying, especially when you’re trying to just bang some prototype feature out really quickly. (TBF: after a while, you get fast at </a:t>
            </a:r>
            <a:r>
              <a:rPr lang="en"/>
              <a:t>writing</a:t>
            </a:r>
            <a:r>
              <a:rPr lang="en"/>
              <a:t> 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Sometimes</a:t>
            </a:r>
            <a:r>
              <a:rPr lang="en"/>
              <a:t> more difficult to integrate into a project (more setup)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