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4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F4F7614-0E73-F34F-A865-F13798EE24CB}" type="datetimeFigureOut">
              <a:rPr lang="en-US"/>
              <a:pPr>
                <a:defRPr/>
              </a:pPr>
              <a:t>3/4/19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6CC3866-F3F3-8B49-8A08-B142D41563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867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11D74F5-3FA1-2042-9B05-4D2BA9A152CF}" type="datetimeFigureOut">
              <a:rPr lang="en-US"/>
              <a:pPr>
                <a:defRPr/>
              </a:pPr>
              <a:t>3/4/19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55DBDB7-DF86-E04C-BDBC-2FBD9752C9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079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genius vs. no market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5DBDB7-DF86-E04C-BDBC-2FBD9752C9C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7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Never say 100k</a:t>
            </a:r>
            <a:r>
              <a:rPr lang="en-US" baseline="0" dirty="0"/>
              <a:t> to finish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5DBDB7-DF86-E04C-BDBC-2FBD9752C9C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74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2372B-E5E6-5743-9E92-05190A9BA38F}" type="datetime1">
              <a:rPr lang="en-US"/>
              <a:pPr>
                <a:defRPr/>
              </a:pPr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0FE17-B45F-C34D-9400-5C6B6CA906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1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7A054-201C-A846-B3F8-1302DA7C347D}" type="datetime1">
              <a:rPr lang="en-US"/>
              <a:pPr>
                <a:defRPr/>
              </a:pPr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62967-A91F-0749-8BF0-CBB2DD900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8A874-6C50-994F-9097-9E2CDDAEF171}" type="datetime1">
              <a:rPr lang="en-US"/>
              <a:pPr>
                <a:defRPr/>
              </a:pPr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DC949-3341-2344-8C02-EDF056949C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5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E5D9D-7A79-A24A-AD72-D729B0E51266}" type="datetime1">
              <a:rPr lang="en-US"/>
              <a:pPr>
                <a:defRPr/>
              </a:pPr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62531-089A-6440-9AEC-97BDCD265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4DAB82-7E7A-CD4E-8830-C4EA8E6F627B}" type="datetime1">
              <a:rPr lang="en-US"/>
              <a:pPr>
                <a:defRPr/>
              </a:pPr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52508-5859-0146-83EC-F84781CF9A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64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42693-6485-C84D-9422-7D309ADB6DF3}" type="datetime1">
              <a:rPr lang="en-US"/>
              <a:pPr>
                <a:defRPr/>
              </a:pPr>
              <a:t>3/4/19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C705B-74B2-D843-9927-16D4151B2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2392B-4E33-6240-8502-10F3CD35E339}" type="datetime1">
              <a:rPr lang="en-US"/>
              <a:pPr>
                <a:defRPr/>
              </a:pPr>
              <a:t>3/4/19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8C55E-F4F5-7F4B-9623-25EAA357BA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5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BA721-B30F-7547-923D-5FC6C03B34F0}" type="datetime1">
              <a:rPr lang="en-US"/>
              <a:pPr>
                <a:defRPr/>
              </a:pPr>
              <a:t>3/4/19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C1F9C-375B-C140-AA5E-66C0BFC910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0DE49-0C58-624B-B622-2C62ADA2B9F2}" type="datetime1">
              <a:rPr lang="en-US"/>
              <a:pPr>
                <a:defRPr/>
              </a:pPr>
              <a:t>3/4/19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5D7AF-628E-D04E-A700-963E66F147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6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F476E-5A5E-B746-916E-7B2B1D38219D}" type="datetime1">
              <a:rPr lang="en-US"/>
              <a:pPr>
                <a:defRPr/>
              </a:pPr>
              <a:t>3/4/19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6B893-0B02-7C44-95D5-8CCDAD1DC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8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AAA22-0FBA-C14B-B571-E16D342F7D37}" type="datetime1">
              <a:rPr lang="en-US"/>
              <a:pPr>
                <a:defRPr/>
              </a:pPr>
              <a:t>3/4/19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A66ED-76E4-3142-8DC6-023D955E1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9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Rockwell"/>
                <a:ea typeface="+mn-ea"/>
                <a:cs typeface="Rockwell"/>
              </a:defRPr>
            </a:lvl1pPr>
          </a:lstStyle>
          <a:p>
            <a:pPr>
              <a:defRPr/>
            </a:pPr>
            <a:fld id="{CB6DD6DB-4070-DD4D-92CC-8B2A94454AA4}" type="datetime1">
              <a:rPr lang="en-US"/>
              <a:pPr>
                <a:defRPr/>
              </a:pPr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Rockwell"/>
                <a:ea typeface="+mn-ea"/>
                <a:cs typeface="Rockwell"/>
              </a:defRPr>
            </a:lvl1pPr>
          </a:lstStyle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Rockwell"/>
                <a:ea typeface="+mn-ea"/>
                <a:cs typeface="Rockwell"/>
              </a:defRPr>
            </a:lvl1pPr>
          </a:lstStyle>
          <a:p>
            <a:pPr>
              <a:defRPr/>
            </a:pPr>
            <a:fld id="{1F7C0D68-B910-CD4A-BE12-80A7516FBE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CMU_wordmark_1500px-min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6430963"/>
            <a:ext cx="311467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Rockwell"/>
          <a:ea typeface="ＭＳ Ｐゴシック" charset="0"/>
          <a:cs typeface="Rockwel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Rockwell"/>
          <a:ea typeface="ＭＳ Ｐゴシック" charset="0"/>
          <a:cs typeface="Rockwel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Rockwell"/>
          <a:ea typeface="ＭＳ Ｐゴシック" charset="0"/>
          <a:cs typeface="Rockwel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Rockwell"/>
          <a:ea typeface="ＭＳ Ｐゴシック" charset="0"/>
          <a:cs typeface="Rockwel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Rockwell"/>
          <a:ea typeface="ＭＳ Ｐゴシック" charset="0"/>
          <a:cs typeface="Rockwel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Rockwell"/>
          <a:ea typeface="ＭＳ Ｐゴシック" charset="0"/>
          <a:cs typeface="Rockwel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slideshare.net/Bufferapp/buffer-seedrounddeck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itchdeck.improvepresentation.com/what-is-a-pitch-deck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Rockwell" charset="0"/>
              </a:rPr>
              <a:t>Pitch Decks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</a:rPr>
              <a:t>February 20,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5A0402-6253-9440-A3A2-5906F3BE00D0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17-356: Software for Startups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your product or service actually work?</a:t>
            </a:r>
          </a:p>
          <a:p>
            <a:r>
              <a:rPr lang="en-US" dirty="0"/>
              <a:t>Show some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03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Traction means having a measurable set of customers that serves to prove a potential</a:t>
            </a:r>
          </a:p>
          <a:p>
            <a:r>
              <a:rPr lang="en-US" dirty="0"/>
              <a:t>Is this the right company to invest in?</a:t>
            </a:r>
          </a:p>
          <a:p>
            <a:pPr lvl="1"/>
            <a:r>
              <a:rPr lang="en-US" dirty="0"/>
              <a:t>Key Performance Indicator (KPI)</a:t>
            </a:r>
          </a:p>
          <a:p>
            <a:pPr lvl="1"/>
            <a:r>
              <a:rPr lang="en-US" dirty="0"/>
              <a:t>Focus on features that you already mentioned as your advantage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98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Know, or at least attempt to predict, the size of your target market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81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Competition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alternative solutions to the problem you are trying to solve</a:t>
            </a:r>
          </a:p>
          <a:p>
            <a:r>
              <a:rPr lang="en-US" dirty="0"/>
              <a:t>Show competitors with their differences</a:t>
            </a:r>
          </a:p>
          <a:p>
            <a:r>
              <a:rPr lang="en-US" dirty="0"/>
              <a:t>Show you understand the need of customer and going to take the market</a:t>
            </a:r>
          </a:p>
          <a:p>
            <a:r>
              <a:rPr lang="en-US" dirty="0"/>
              <a:t>If no competitor, use similar companies to show the market exists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43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you planning to make money? Show a schedule when you expect revenues to pour in</a:t>
            </a:r>
          </a:p>
          <a:p>
            <a:r>
              <a:rPr lang="en-US" dirty="0"/>
              <a:t>Keep in mind that you have to show you’re going to make money, now and in future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72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Investing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your planned budget? What kind of money are you looking for?</a:t>
            </a:r>
          </a:p>
          <a:p>
            <a:r>
              <a:rPr lang="en-US" dirty="0"/>
              <a:t>How are you going to spend the money?</a:t>
            </a:r>
          </a:p>
          <a:p>
            <a:r>
              <a:rPr lang="en-US" dirty="0"/>
              <a:t>Plan for 18 months up to 3 years</a:t>
            </a:r>
          </a:p>
          <a:p>
            <a:r>
              <a:rPr lang="en-US" dirty="0"/>
              <a:t>Keep KPIs in mind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43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Leave your contact details and let people know how to reach you quickly</a:t>
            </a:r>
          </a:p>
          <a:p>
            <a:r>
              <a:rPr lang="en-US" dirty="0"/>
              <a:t>Only put 1 person’s contact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47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 Deck Do’s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552508-5859-0146-83EC-F84781CF9A1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54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 a story &amp; engage people emotionally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 loves to hear stories, even the investors. So tell an exciting story about your startup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6" name="Picture 5" descr="01DoTe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69" y="3142050"/>
            <a:ext cx="6349717" cy="298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31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each slide to expressing one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want to keep your entire audience on the same page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6" name="Picture 5" descr="02DoRock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416" y="2373783"/>
            <a:ext cx="49657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pitch deck?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brief presentation</a:t>
            </a:r>
          </a:p>
          <a:p>
            <a:pPr lvl="1"/>
            <a:r>
              <a:rPr lang="en-US" dirty="0"/>
              <a:t>10 to 12 slides</a:t>
            </a:r>
          </a:p>
          <a:p>
            <a:pPr lvl="1"/>
            <a:r>
              <a:rPr lang="en-US" dirty="0"/>
              <a:t>4 (really 5) to 10 minutes</a:t>
            </a:r>
          </a:p>
          <a:p>
            <a:r>
              <a:rPr lang="en-US" dirty="0"/>
              <a:t>A quick overview of your business plan</a:t>
            </a:r>
          </a:p>
          <a:p>
            <a:r>
              <a:rPr lang="en-US" dirty="0"/>
              <a:t>Usually during a meeting with potential investors, customers, partners, co-founders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43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to make a great first impression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impressions are powerful. Believe it.</a:t>
            </a:r>
          </a:p>
          <a:p>
            <a:r>
              <a:rPr lang="en-US" dirty="0"/>
              <a:t>The first 2-3 minutes are the most important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6" name="Picture 5" descr="03DoMag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429" y="3124390"/>
            <a:ext cx="4060741" cy="271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28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the people behind your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a significant, relevant accomplishment for each person in a team that identifies that person as a winner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6" name="Picture 5" descr="04DoSh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515" y="3711867"/>
            <a:ext cx="6024169" cy="241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93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a consistent look in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same font, size, color and capitalization format across all slides of your investment pitch deck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6" name="Picture 5" descr="05DoConsist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793" y="2914140"/>
            <a:ext cx="3567235" cy="307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823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your metrics better than anyone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Traction speaks louder than words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6" name="Picture 5" descr="06DoMetric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261" y="2783901"/>
            <a:ext cx="3505764" cy="290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362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 Deck </a:t>
            </a:r>
            <a:r>
              <a:rPr lang="en-US" dirty="0" err="1"/>
              <a:t>Dont’s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552508-5859-0146-83EC-F84781CF9A1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35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use too many bullet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the bullets. Too many bullet points will kill a presentation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6" name="Picture 5" descr="01DontPoi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796" y="2819494"/>
            <a:ext cx="4814741" cy="353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07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make it too long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entrepreneur pitch: 38 slides. Average VC attention span/cranial capacity: 10 slides. Do the math.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6" name="Picture 5" descr="02Dont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1" y="3143484"/>
            <a:ext cx="3163889" cy="321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7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read word by word from your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sound like a robot and miss the all-important eye contact with the audience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6" name="Picture 5" descr="03DontRob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62" y="3011822"/>
            <a:ext cx="3305076" cy="296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19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create a text-rich, picture-poor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cannot read and listen at the same time. Great visual inspire and engage people emotionally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6" name="Picture 5" descr="04Dont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506" y="3244467"/>
            <a:ext cx="6553200" cy="256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19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Come unprepared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anticipate the kinds of questions they might have and be prepared with answers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6" name="Picture 5" descr="05DontUnprepa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0" y="3044383"/>
            <a:ext cx="3092626" cy="282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8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goal: Mitigate risk perception</a:t>
            </a:r>
          </a:p>
          <a:p>
            <a:r>
              <a:rPr lang="en-US" dirty="0"/>
              <a:t>Audience’s attention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30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use small fonts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use a font large enough to be seen by all audience members. Use 32- to 44-point for titles and no smaller than 28-point for the text or bulleted items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6" name="Picture 5" descr="06Dont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046" y="3712635"/>
            <a:ext cx="2413528" cy="241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19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www.slideshare.net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Bufferapp</a:t>
            </a:r>
            <a:r>
              <a:rPr lang="en-US" dirty="0">
                <a:hlinkClick r:id="rId2"/>
              </a:rPr>
              <a:t>/buffer-</a:t>
            </a:r>
            <a:r>
              <a:rPr lang="en-US" dirty="0" err="1">
                <a:hlinkClick r:id="rId2"/>
              </a:rPr>
              <a:t>seedrounddeck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552508-5859-0146-83EC-F84781CF9A1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F1BD16-DD57-4E44-9CA9-9329D9BEA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613" y="1162236"/>
            <a:ext cx="3868773" cy="145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49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12-slide Format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pitchdeck.improvepresentation.com</a:t>
            </a:r>
            <a:r>
              <a:rPr lang="en-US" dirty="0">
                <a:hlinkClick r:id="rId2"/>
              </a:rPr>
              <a:t>/what-is-a-pitch-deck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552508-5859-0146-83EC-F84781CF9A1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4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are you and why you're here? </a:t>
            </a:r>
          </a:p>
          <a:p>
            <a:r>
              <a:rPr lang="en-US" dirty="0"/>
              <a:t>Keep it short and sweet</a:t>
            </a:r>
          </a:p>
          <a:p>
            <a:r>
              <a:rPr lang="en-US" dirty="0"/>
              <a:t>Maybe just a logo and name of the company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4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the people behind the idea and briefly describe their role</a:t>
            </a:r>
          </a:p>
          <a:p>
            <a:r>
              <a:rPr lang="en-US" dirty="0"/>
              <a:t>What the audience is looking for?</a:t>
            </a:r>
          </a:p>
          <a:p>
            <a:pPr lvl="1"/>
            <a:r>
              <a:rPr lang="en-US" dirty="0"/>
              <a:t>Experience</a:t>
            </a:r>
          </a:p>
          <a:p>
            <a:pPr lvl="1"/>
            <a:r>
              <a:rPr lang="en-US" dirty="0"/>
              <a:t>How well you work together</a:t>
            </a:r>
          </a:p>
          <a:p>
            <a:pPr lvl="1"/>
            <a:r>
              <a:rPr lang="en-US" dirty="0"/>
              <a:t>You are the best team</a:t>
            </a:r>
          </a:p>
          <a:p>
            <a:pPr lvl="1"/>
            <a:r>
              <a:rPr lang="en-US" dirty="0"/>
              <a:t>As cross-functional as possible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9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problem are you trying to solve? Is it really a problem?</a:t>
            </a:r>
          </a:p>
          <a:p>
            <a:r>
              <a:rPr lang="en-US" dirty="0"/>
              <a:t>Explain as they are a customer</a:t>
            </a:r>
          </a:p>
          <a:p>
            <a:r>
              <a:rPr lang="en-US" dirty="0"/>
              <a:t>Convince them the problem exists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makes your solution special? How are you different from others?</a:t>
            </a:r>
          </a:p>
          <a:p>
            <a:r>
              <a:rPr lang="en-US" dirty="0"/>
              <a:t>Show that you’re better than X.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49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how are you planning to solve the problem</a:t>
            </a:r>
          </a:p>
          <a:p>
            <a:r>
              <a:rPr lang="en-US" dirty="0"/>
              <a:t>Why are you the best solution?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60196"/>
      </p:ext>
    </p:extLst>
  </p:cSld>
  <p:clrMapOvr>
    <a:masterClrMapping/>
  </p:clrMapOvr>
</p:sld>
</file>

<file path=ppt/theme/theme1.xml><?xml version="1.0" encoding="utf-8"?>
<a:theme xmlns:a="http://schemas.openxmlformats.org/drawingml/2006/main" name="Start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Startup.potx</Template>
  <TotalTime>5961</TotalTime>
  <Words>909</Words>
  <Application>Microsoft Macintosh PowerPoint</Application>
  <PresentationFormat>On-screen Show (4:3)</PresentationFormat>
  <Paragraphs>157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ＭＳ Ｐゴシック</vt:lpstr>
      <vt:lpstr>Arial</vt:lpstr>
      <vt:lpstr>Calibri</vt:lpstr>
      <vt:lpstr>Rockwell</vt:lpstr>
      <vt:lpstr>Startup</vt:lpstr>
      <vt:lpstr>Pitch Decks</vt:lpstr>
      <vt:lpstr>What is a pitch deck?</vt:lpstr>
      <vt:lpstr>Important points</vt:lpstr>
      <vt:lpstr>12-slide Format</vt:lpstr>
      <vt:lpstr>1. Introduction</vt:lpstr>
      <vt:lpstr>2. Team</vt:lpstr>
      <vt:lpstr>3. Problem</vt:lpstr>
      <vt:lpstr>4. Advantages</vt:lpstr>
      <vt:lpstr>5. Solution</vt:lpstr>
      <vt:lpstr>6. Product</vt:lpstr>
      <vt:lpstr>7. Traction</vt:lpstr>
      <vt:lpstr>8. Market</vt:lpstr>
      <vt:lpstr>9. Competition </vt:lpstr>
      <vt:lpstr>10. Business Model</vt:lpstr>
      <vt:lpstr>11. Investing</vt:lpstr>
      <vt:lpstr>12. Contact</vt:lpstr>
      <vt:lpstr>Pitch Deck Do’s</vt:lpstr>
      <vt:lpstr>Tell a story &amp; engage people emotionally</vt:lpstr>
      <vt:lpstr>Limit each slide to expressing one idea</vt:lpstr>
      <vt:lpstr>Prepare to make a great first impression</vt:lpstr>
      <vt:lpstr>Show the people behind your idea</vt:lpstr>
      <vt:lpstr>Keep a consistent look in presentation</vt:lpstr>
      <vt:lpstr>Know your metrics better than anyone</vt:lpstr>
      <vt:lpstr>Pitch Deck Dont’s</vt:lpstr>
      <vt:lpstr>Don't use too many bullet Points</vt:lpstr>
      <vt:lpstr>Don't make it too long</vt:lpstr>
      <vt:lpstr>Don't read word by word from your script</vt:lpstr>
      <vt:lpstr>Don't create a text-rich, picture-poor presentation</vt:lpstr>
      <vt:lpstr>Don't Come unprepared</vt:lpstr>
      <vt:lpstr>Don't use small fonts</vt:lpstr>
      <vt:lpstr>Example</vt:lpstr>
    </vt:vector>
  </TitlesOfParts>
  <Company>CMU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Afsoon Afzal</dc:creator>
  <cp:lastModifiedBy>Lakhani, Zeeshan</cp:lastModifiedBy>
  <cp:revision>26</cp:revision>
  <dcterms:created xsi:type="dcterms:W3CDTF">2018-01-11T19:47:33Z</dcterms:created>
  <dcterms:modified xsi:type="dcterms:W3CDTF">2019-03-04T21:18:51Z</dcterms:modified>
</cp:coreProperties>
</file>