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3/26/2015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2"/>
            <a:ext cx="7772400" cy="2164514"/>
          </a:xfrm>
        </p:spPr>
        <p:txBody>
          <a:bodyPr/>
          <a:lstStyle/>
          <a:p>
            <a:r>
              <a:rPr lang="ru-RU" sz="4000" b="1" dirty="0">
                <a:effectLst/>
              </a:rPr>
              <a:t>Т</a:t>
            </a:r>
            <a:r>
              <a:rPr lang="ru-RU" sz="4000" b="1" dirty="0" smtClean="0">
                <a:effectLst/>
              </a:rPr>
              <a:t>уристическая информационная система: </a:t>
            </a:r>
            <a:r>
              <a:rPr lang="en-US" sz="4000" b="1" dirty="0" err="1">
                <a:effectLst/>
              </a:rPr>
              <a:t>GiraffeTour</a:t>
            </a:r>
            <a:r>
              <a:rPr lang="en-US" sz="4000" dirty="0">
                <a:effectLst/>
              </a:rPr>
              <a:t> </a:t>
            </a:r>
            <a:r>
              <a:rPr lang="ru-RU" sz="4000" b="1" dirty="0" smtClean="0">
                <a:effectLst/>
              </a:rPr>
              <a:t>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93791"/>
            <a:ext cx="6400800" cy="227841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Calibri"/>
                <a:cs typeface="Calibri"/>
              </a:rPr>
              <a:t>Алина </a:t>
            </a:r>
            <a:r>
              <a:rPr lang="ru-RU" sz="3200" dirty="0" err="1" smtClean="0">
                <a:latin typeface="Calibri"/>
                <a:cs typeface="Calibri"/>
              </a:rPr>
              <a:t>Дубатовка</a:t>
            </a:r>
            <a:r>
              <a:rPr lang="ru-RU" sz="3200" dirty="0" smtClean="0">
                <a:latin typeface="Calibri"/>
                <a:cs typeface="Calibri"/>
              </a:rPr>
              <a:t>, 441</a:t>
            </a:r>
            <a:endParaRPr lang="ru-RU" sz="3200" dirty="0">
              <a:latin typeface="Calibri"/>
              <a:cs typeface="Calibri"/>
            </a:endParaRPr>
          </a:p>
          <a:p>
            <a:r>
              <a:rPr lang="ru-RU" sz="3200" dirty="0" smtClean="0">
                <a:latin typeface="Calibri"/>
                <a:cs typeface="Calibri"/>
              </a:rPr>
              <a:t>Михаил Зареченский, 441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7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8539"/>
            <a:ext cx="8229600" cy="4187624"/>
          </a:xfrm>
        </p:spPr>
        <p:txBody>
          <a:bodyPr/>
          <a:lstStyle/>
          <a:p>
            <a:r>
              <a:rPr lang="ru-RU" dirty="0">
                <a:latin typeface="Calibri"/>
                <a:cs typeface="Calibri"/>
              </a:rPr>
              <a:t>М</a:t>
            </a:r>
            <a:r>
              <a:rPr lang="ru-RU" dirty="0" smtClean="0">
                <a:latin typeface="Calibri"/>
                <a:cs typeface="Calibri"/>
              </a:rPr>
              <a:t>ногопользовательская </a:t>
            </a:r>
            <a:r>
              <a:rPr lang="ru-RU" dirty="0" smtClean="0">
                <a:latin typeface="Calibri"/>
                <a:cs typeface="Calibri"/>
              </a:rPr>
              <a:t>информационная </a:t>
            </a:r>
            <a:r>
              <a:rPr lang="ru-RU" dirty="0" smtClean="0">
                <a:latin typeface="Calibri"/>
                <a:cs typeface="Calibri"/>
              </a:rPr>
              <a:t>система</a:t>
            </a:r>
            <a:r>
              <a:rPr lang="ru-RU" dirty="0">
                <a:latin typeface="Calibri"/>
                <a:cs typeface="Calibri"/>
              </a:rPr>
              <a:t>, </a:t>
            </a:r>
            <a:r>
              <a:rPr lang="ru-RU" dirty="0">
                <a:latin typeface="Calibri" panose="020F0502020204030204" pitchFamily="34" charset="0"/>
              </a:rPr>
              <a:t>предназначенная для сокращения времени, необходимого для подготовки и обработки заказа туристическим агентом.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26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внедрения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2231"/>
            <a:ext cx="8229600" cy="4053932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ru-RU" dirty="0" smtClean="0">
                <a:latin typeface="Calibri"/>
                <a:cs typeface="Calibri"/>
              </a:rPr>
              <a:t>Сокращение времени, необходимого туристическому агенту для подготовки и оформления заказа</a:t>
            </a:r>
          </a:p>
          <a:p>
            <a:pPr>
              <a:buFont typeface="Wingdings" charset="2"/>
              <a:buChar char="§"/>
            </a:pPr>
            <a:r>
              <a:rPr lang="ru-RU" dirty="0" smtClean="0">
                <a:latin typeface="Calibri"/>
                <a:cs typeface="Calibri"/>
              </a:rPr>
              <a:t>Предоставление клиенту информации </a:t>
            </a:r>
            <a:r>
              <a:rPr lang="ru-RU" dirty="0" smtClean="0">
                <a:latin typeface="Calibri"/>
                <a:cs typeface="Calibri"/>
              </a:rPr>
              <a:t>о турах и отелях по соответствующим критериям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60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от внедрения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5385"/>
            <a:ext cx="8229600" cy="4120778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ru-RU" dirty="0" smtClean="0">
                <a:latin typeface="Calibri"/>
                <a:cs typeface="Calibri"/>
              </a:rPr>
              <a:t>Для клиента:</a:t>
            </a:r>
          </a:p>
          <a:p>
            <a:pPr lvl="1">
              <a:buFont typeface="Wingdings" charset="2"/>
              <a:buChar char="§"/>
            </a:pPr>
            <a:r>
              <a:rPr lang="ru-RU" sz="2000" dirty="0">
                <a:latin typeface="Calibri"/>
                <a:cs typeface="Calibri"/>
              </a:rPr>
              <a:t>Имеет представление о текущих путёвках и </a:t>
            </a:r>
            <a:r>
              <a:rPr lang="ru-RU" sz="2000" dirty="0" smtClean="0">
                <a:latin typeface="Calibri"/>
                <a:cs typeface="Calibri"/>
              </a:rPr>
              <a:t>отелях</a:t>
            </a:r>
            <a:endParaRPr lang="ru-RU" sz="2000" dirty="0" smtClean="0">
              <a:latin typeface="Calibri"/>
              <a:cs typeface="Calibri"/>
            </a:endParaRPr>
          </a:p>
          <a:p>
            <a:pPr lvl="1">
              <a:buFont typeface="Wingdings" charset="2"/>
              <a:buChar char="§"/>
            </a:pPr>
            <a:r>
              <a:rPr lang="ru-RU" sz="2000" dirty="0" smtClean="0">
                <a:latin typeface="Calibri"/>
                <a:cs typeface="Calibri"/>
              </a:rPr>
              <a:t>Имеет возможность заранее ознакомиться со списком необходимых документов</a:t>
            </a:r>
          </a:p>
          <a:p>
            <a:pPr lvl="1">
              <a:buFont typeface="Wingdings" charset="2"/>
              <a:buChar char="§"/>
            </a:pPr>
            <a:r>
              <a:rPr lang="ru-RU" sz="2000" dirty="0" smtClean="0">
                <a:latin typeface="Calibri"/>
                <a:cs typeface="Calibri"/>
              </a:rPr>
              <a:t>Имеет возможность собственноручно заполнять информацию и, как следствие, проверять документы на наличие ошибок</a:t>
            </a:r>
            <a:endParaRPr lang="ru-RU" sz="2000" dirty="0" smtClean="0">
              <a:latin typeface="Calibri"/>
              <a:cs typeface="Calibri"/>
            </a:endParaRPr>
          </a:p>
          <a:p>
            <a:pPr>
              <a:buFont typeface="Wingdings" charset="2"/>
              <a:buChar char="§"/>
            </a:pPr>
            <a:r>
              <a:rPr lang="ru-RU" dirty="0" smtClean="0">
                <a:latin typeface="Calibri"/>
                <a:cs typeface="Calibri"/>
              </a:rPr>
              <a:t>Для туристического агента:</a:t>
            </a:r>
          </a:p>
          <a:p>
            <a:pPr lvl="1">
              <a:buFont typeface="Wingdings" charset="2"/>
              <a:buChar char="§"/>
            </a:pPr>
            <a:r>
              <a:rPr lang="ru-RU" sz="1900" dirty="0" smtClean="0">
                <a:latin typeface="Calibri"/>
                <a:cs typeface="Calibri"/>
              </a:rPr>
              <a:t>Сокращение времени на встречу с клиентом</a:t>
            </a:r>
          </a:p>
          <a:p>
            <a:pPr lvl="1">
              <a:buFont typeface="Wingdings" charset="2"/>
              <a:buChar char="§"/>
            </a:pPr>
            <a:r>
              <a:rPr lang="ru-RU" sz="1900" dirty="0" smtClean="0">
                <a:latin typeface="Calibri"/>
                <a:cs typeface="Calibri"/>
              </a:rPr>
              <a:t>Сокращение времени на оформление заказа, поскольку пользователь сам вводит большинство информации</a:t>
            </a:r>
          </a:p>
          <a:p>
            <a:pPr lvl="1">
              <a:buFont typeface="Wingdings" charset="2"/>
              <a:buChar char="§"/>
            </a:pPr>
            <a:r>
              <a:rPr lang="ru-RU" sz="1900" dirty="0" smtClean="0">
                <a:latin typeface="Calibri"/>
                <a:cs typeface="Calibri"/>
              </a:rPr>
              <a:t>Возможность планирования встреч с заказчиком</a:t>
            </a:r>
          </a:p>
          <a:p>
            <a:pPr lvl="1">
              <a:buFont typeface="Wingdings" charset="2"/>
              <a:buChar char="§"/>
            </a:pPr>
            <a:r>
              <a:rPr lang="ru-RU" sz="1900" dirty="0" smtClean="0">
                <a:latin typeface="Calibri"/>
                <a:cs typeface="Calibri"/>
              </a:rPr>
              <a:t>Возможность управления заказами и списками клиентов</a:t>
            </a:r>
            <a:endParaRPr lang="ru-RU" sz="19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2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задачи упрощает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1693"/>
            <a:ext cx="8229600" cy="425447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u-RU" dirty="0">
                <a:latin typeface="Calibri"/>
                <a:cs typeface="Calibri"/>
              </a:rPr>
              <a:t>Для клиента:</a:t>
            </a:r>
          </a:p>
          <a:p>
            <a:pPr lvl="1">
              <a:buFont typeface="Wingdings" charset="2"/>
              <a:buChar char="§"/>
            </a:pPr>
            <a:r>
              <a:rPr lang="ru-RU" sz="2000" dirty="0" smtClean="0">
                <a:latin typeface="Calibri"/>
                <a:cs typeface="Calibri"/>
              </a:rPr>
              <a:t>Выбор подходящего тура и отеля</a:t>
            </a:r>
          </a:p>
          <a:p>
            <a:pPr lvl="1">
              <a:buFont typeface="Wingdings" charset="2"/>
              <a:buChar char="§"/>
            </a:pPr>
            <a:r>
              <a:rPr lang="ru-RU" sz="2000" dirty="0" smtClean="0">
                <a:latin typeface="Calibri"/>
                <a:cs typeface="Calibri"/>
              </a:rPr>
              <a:t>Планирование встречи с туристическим агентом</a:t>
            </a:r>
          </a:p>
          <a:p>
            <a:pPr lvl="1">
              <a:buFont typeface="Wingdings" charset="2"/>
              <a:buChar char="§"/>
            </a:pPr>
            <a:r>
              <a:rPr lang="ru-RU" sz="2000" dirty="0" smtClean="0">
                <a:latin typeface="Calibri"/>
                <a:cs typeface="Calibri"/>
              </a:rPr>
              <a:t>Оформление необходимых документов</a:t>
            </a:r>
            <a:endParaRPr lang="ru-RU" sz="2000" dirty="0">
              <a:latin typeface="Calibri"/>
              <a:cs typeface="Calibri"/>
            </a:endParaRPr>
          </a:p>
          <a:p>
            <a:pPr>
              <a:buFont typeface="Wingdings" charset="2"/>
              <a:buChar char="§"/>
            </a:pPr>
            <a:r>
              <a:rPr lang="ru-RU" dirty="0" smtClean="0">
                <a:latin typeface="Calibri"/>
                <a:cs typeface="Calibri"/>
              </a:rPr>
              <a:t>Для </a:t>
            </a:r>
            <a:r>
              <a:rPr lang="ru-RU" dirty="0">
                <a:latin typeface="Calibri"/>
                <a:cs typeface="Calibri"/>
              </a:rPr>
              <a:t>туристического агента</a:t>
            </a:r>
            <a:r>
              <a:rPr lang="ru-RU" dirty="0" smtClean="0">
                <a:latin typeface="Calibri"/>
                <a:cs typeface="Calibri"/>
              </a:rPr>
              <a:t>:</a:t>
            </a:r>
            <a:endParaRPr lang="ru-RU" dirty="0">
              <a:latin typeface="Calibri"/>
              <a:cs typeface="Calibri"/>
            </a:endParaRPr>
          </a:p>
          <a:p>
            <a:pPr lvl="1">
              <a:buFont typeface="Wingdings" charset="2"/>
              <a:buChar char="§"/>
            </a:pPr>
            <a:r>
              <a:rPr lang="ru-RU" sz="1900" dirty="0" smtClean="0">
                <a:latin typeface="Calibri"/>
                <a:cs typeface="Calibri"/>
              </a:rPr>
              <a:t>Планирование встреч с клиентами</a:t>
            </a:r>
          </a:p>
          <a:p>
            <a:pPr lvl="1">
              <a:buFont typeface="Wingdings" charset="2"/>
              <a:buChar char="§"/>
            </a:pPr>
            <a:r>
              <a:rPr lang="ru-RU" sz="1900" dirty="0" smtClean="0">
                <a:latin typeface="Calibri"/>
                <a:cs typeface="Calibri"/>
              </a:rPr>
              <a:t>Сокращение </a:t>
            </a:r>
            <a:r>
              <a:rPr lang="ru-RU" sz="1900" dirty="0">
                <a:latin typeface="Calibri"/>
                <a:cs typeface="Calibri"/>
              </a:rPr>
              <a:t>времени на встречу с клиентом</a:t>
            </a:r>
          </a:p>
          <a:p>
            <a:pPr lvl="1">
              <a:buFont typeface="Wingdings" charset="2"/>
              <a:buChar char="§"/>
            </a:pPr>
            <a:r>
              <a:rPr lang="ru-RU" sz="1900" dirty="0">
                <a:latin typeface="Calibri"/>
                <a:cs typeface="Calibri"/>
              </a:rPr>
              <a:t>Сокращение времени на оформление заказа, поскольку пользователь сам вводит большинство </a:t>
            </a:r>
            <a:r>
              <a:rPr lang="ru-RU" sz="1900" dirty="0" smtClean="0">
                <a:latin typeface="Calibri"/>
                <a:cs typeface="Calibri"/>
              </a:rPr>
              <a:t>информации</a:t>
            </a:r>
          </a:p>
          <a:p>
            <a:pPr lvl="1">
              <a:buFont typeface="Wingdings" charset="2"/>
              <a:buChar char="§"/>
            </a:pPr>
            <a:r>
              <a:rPr lang="ru-RU" sz="1900" dirty="0" smtClean="0">
                <a:latin typeface="Calibri"/>
                <a:cs typeface="Calibri"/>
              </a:rPr>
              <a:t>Управление списками клиентов</a:t>
            </a:r>
          </a:p>
          <a:p>
            <a:pPr lvl="1">
              <a:buFont typeface="Wingdings" charset="2"/>
              <a:buChar char="§"/>
            </a:pPr>
            <a:endParaRPr lang="ru-RU" sz="1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99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риски уменьшает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libri"/>
                <a:cs typeface="Calibri"/>
              </a:rPr>
              <a:t>Риски, связанные с ошибками в документе</a:t>
            </a:r>
          </a:p>
          <a:p>
            <a:endParaRPr lang="ru-RU" dirty="0" smtClean="0">
              <a:latin typeface="Calibri"/>
              <a:cs typeface="Calibri"/>
            </a:endParaRPr>
          </a:p>
          <a:p>
            <a:r>
              <a:rPr lang="ru-RU" dirty="0" smtClean="0">
                <a:latin typeface="Calibri"/>
                <a:cs typeface="Calibri"/>
              </a:rPr>
              <a:t>Срывы </a:t>
            </a:r>
            <a:r>
              <a:rPr lang="ru-RU" dirty="0" smtClean="0">
                <a:latin typeface="Calibri"/>
                <a:cs typeface="Calibri"/>
              </a:rPr>
              <a:t>встреч</a:t>
            </a:r>
            <a:endParaRPr lang="ru-RU" dirty="0" smtClean="0">
              <a:latin typeface="Calibri"/>
              <a:cs typeface="Calibri"/>
            </a:endParaRPr>
          </a:p>
          <a:p>
            <a:endParaRPr lang="ru-RU" dirty="0" smtClean="0">
              <a:latin typeface="Calibri"/>
              <a:cs typeface="Calibri"/>
            </a:endParaRPr>
          </a:p>
          <a:p>
            <a:r>
              <a:rPr lang="ru-RU" dirty="0" smtClean="0">
                <a:latin typeface="Calibri"/>
                <a:cs typeface="Calibri"/>
              </a:rPr>
              <a:t>Уменьшает число встреч, не приводящих к оформлению заказа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33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libri" panose="020F0502020204030204" pitchFamily="34" charset="0"/>
              </a:rPr>
              <a:t>Все данные передаются по </a:t>
            </a:r>
            <a:r>
              <a:rPr lang="en-US" dirty="0" smtClean="0">
                <a:latin typeface="Calibri" panose="020F0502020204030204" pitchFamily="34" charset="0"/>
              </a:rPr>
              <a:t>SSL</a:t>
            </a:r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6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 smtClean="0">
                <a:latin typeface="Calibri" panose="020F0502020204030204" pitchFamily="34" charset="0"/>
              </a:rPr>
              <a:t>Регистрация </a:t>
            </a:r>
            <a:r>
              <a:rPr lang="ru-RU" dirty="0">
                <a:latin typeface="Calibri" panose="020F0502020204030204" pitchFamily="34" charset="0"/>
              </a:rPr>
              <a:t>нового пользователя</a:t>
            </a:r>
          </a:p>
          <a:p>
            <a:pPr lvl="0"/>
            <a:r>
              <a:rPr lang="ru-RU" dirty="0" smtClean="0">
                <a:latin typeface="Calibri" panose="020F0502020204030204" pitchFamily="34" charset="0"/>
              </a:rPr>
              <a:t>Управление персональной информацией </a:t>
            </a:r>
            <a:r>
              <a:rPr lang="ru-RU" dirty="0">
                <a:latin typeface="Calibri" panose="020F0502020204030204" pitchFamily="34" charset="0"/>
              </a:rPr>
              <a:t>пользователя в </a:t>
            </a:r>
            <a:r>
              <a:rPr lang="ru-RU" dirty="0" smtClean="0">
                <a:latin typeface="Calibri" panose="020F0502020204030204" pitchFamily="34" charset="0"/>
              </a:rPr>
              <a:t>профиле</a:t>
            </a:r>
          </a:p>
          <a:p>
            <a:pPr lvl="0"/>
            <a:r>
              <a:rPr lang="ru-RU" dirty="0" smtClean="0">
                <a:latin typeface="Calibri" panose="020F0502020204030204" pitchFamily="34" charset="0"/>
              </a:rPr>
              <a:t>Предоставление информации </a:t>
            </a:r>
            <a:r>
              <a:rPr lang="ru-RU" dirty="0">
                <a:latin typeface="Calibri" panose="020F0502020204030204" pitchFamily="34" charset="0"/>
              </a:rPr>
              <a:t>о </a:t>
            </a:r>
            <a:r>
              <a:rPr lang="ru-RU" dirty="0" smtClean="0">
                <a:latin typeface="Calibri" panose="020F0502020204030204" pitchFamily="34" charset="0"/>
              </a:rPr>
              <a:t>турах и отелях</a:t>
            </a:r>
            <a:endParaRPr lang="ru-RU" dirty="0">
              <a:latin typeface="Calibri" panose="020F0502020204030204" pitchFamily="34" charset="0"/>
            </a:endParaRPr>
          </a:p>
          <a:p>
            <a:pPr lvl="0"/>
            <a:r>
              <a:rPr lang="ru-RU" dirty="0" smtClean="0">
                <a:latin typeface="Calibri" panose="020F0502020204030204" pitchFamily="34" charset="0"/>
              </a:rPr>
              <a:t>Предоставление </a:t>
            </a:r>
            <a:r>
              <a:rPr lang="ru-RU" dirty="0">
                <a:latin typeface="Calibri" panose="020F0502020204030204" pitchFamily="34" charset="0"/>
              </a:rPr>
              <a:t>пользователю </a:t>
            </a:r>
            <a:r>
              <a:rPr lang="ru-RU" dirty="0" smtClean="0">
                <a:latin typeface="Calibri" panose="020F0502020204030204" pitchFamily="34" charset="0"/>
              </a:rPr>
              <a:t>списка </a:t>
            </a:r>
            <a:r>
              <a:rPr lang="ru-RU" dirty="0">
                <a:latin typeface="Calibri" panose="020F0502020204030204" pitchFamily="34" charset="0"/>
              </a:rPr>
              <a:t>его заказов</a:t>
            </a:r>
          </a:p>
          <a:p>
            <a:pPr lvl="0"/>
            <a:r>
              <a:rPr lang="ru-RU" dirty="0" smtClean="0">
                <a:latin typeface="Calibri" panose="020F0502020204030204" pitchFamily="34" charset="0"/>
              </a:rPr>
              <a:t>Регистрация нового заказа</a:t>
            </a:r>
          </a:p>
          <a:p>
            <a:pPr lvl="0"/>
            <a:r>
              <a:rPr lang="ru-RU" dirty="0">
                <a:latin typeface="Calibri" panose="020F0502020204030204" pitchFamily="34" charset="0"/>
              </a:rPr>
              <a:t>Н</a:t>
            </a:r>
            <a:r>
              <a:rPr lang="ru-RU" dirty="0" smtClean="0">
                <a:latin typeface="Calibri" panose="020F0502020204030204" pitchFamily="34" charset="0"/>
              </a:rPr>
              <a:t>азначение встреч клиентов и туристический агентов</a:t>
            </a:r>
          </a:p>
          <a:p>
            <a:pPr lvl="0"/>
            <a:r>
              <a:rPr lang="ru-RU" dirty="0" smtClean="0">
                <a:latin typeface="Calibri" panose="020F0502020204030204" pitchFamily="34" charset="0"/>
              </a:rPr>
              <a:t>Управление расписанием</a:t>
            </a:r>
            <a:endParaRPr lang="ru-RU" dirty="0">
              <a:latin typeface="Calibri" panose="020F0502020204030204" pitchFamily="34" charset="0"/>
            </a:endParaRPr>
          </a:p>
          <a:p>
            <a:pPr lvl="0"/>
            <a:r>
              <a:rPr lang="ru-RU" dirty="0" smtClean="0">
                <a:latin typeface="Calibri" panose="020F0502020204030204" pitchFamily="34" charset="0"/>
              </a:rPr>
              <a:t>Редактирование </a:t>
            </a:r>
            <a:r>
              <a:rPr lang="ru-RU" dirty="0">
                <a:latin typeface="Calibri" panose="020F0502020204030204" pitchFamily="34" charset="0"/>
              </a:rPr>
              <a:t>информации о турах и отелях</a:t>
            </a:r>
          </a:p>
          <a:p>
            <a:pPr lvl="0"/>
            <a:r>
              <a:rPr lang="ru-RU" dirty="0">
                <a:latin typeface="Calibri" panose="020F0502020204030204" pitchFamily="34" charset="0"/>
              </a:rPr>
              <a:t>Просмотр и редактирование информации о </a:t>
            </a:r>
            <a:r>
              <a:rPr lang="ru-RU" dirty="0" smtClean="0">
                <a:latin typeface="Calibri" panose="020F0502020204030204" pitchFamily="34" charset="0"/>
              </a:rPr>
              <a:t>заказчиках</a:t>
            </a:r>
            <a:endParaRPr lang="ru-RU" dirty="0">
              <a:latin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</a:rPr>
              <a:t>Просмотр списка всех </a:t>
            </a:r>
            <a:r>
              <a:rPr lang="ru-RU" dirty="0" smtClean="0">
                <a:latin typeface="Calibri" panose="020F0502020204030204" pitchFamily="34" charset="0"/>
              </a:rPr>
              <a:t>заказов</a:t>
            </a:r>
            <a:endParaRPr lang="ru-RU" dirty="0">
              <a:latin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</a:rPr>
              <a:t>Редактирование существующих </a:t>
            </a:r>
            <a:r>
              <a:rPr lang="ru-RU" dirty="0" smtClean="0">
                <a:latin typeface="Calibri" panose="020F0502020204030204" pitchFamily="34" charset="0"/>
              </a:rPr>
              <a:t>заказов</a:t>
            </a:r>
            <a:endParaRPr lang="ru-RU" dirty="0">
              <a:latin typeface="Calibri" panose="020F0502020204030204" pitchFamily="34" charset="0"/>
            </a:endParaRPr>
          </a:p>
          <a:p>
            <a:pPr lvl="0"/>
            <a:r>
              <a:rPr lang="ru-RU" dirty="0" smtClean="0">
                <a:latin typeface="Calibri" panose="020F0502020204030204" pitchFamily="34" charset="0"/>
              </a:rPr>
              <a:t>Управление списками клиентов</a:t>
            </a:r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2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Заинтересованные стороны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libri" panose="020F0502020204030204" pitchFamily="34" charset="0"/>
              </a:rPr>
              <a:t>Туристические агенты</a:t>
            </a:r>
          </a:p>
          <a:p>
            <a:endParaRPr lang="ru-RU" dirty="0">
              <a:latin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</a:rPr>
              <a:t>Клиенты туристической фирмы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69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422</TotalTime>
  <Words>261</Words>
  <Application>Microsoft Office PowerPoint</Application>
  <PresentationFormat>Экран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Palatino Linotype</vt:lpstr>
      <vt:lpstr>Wingdings</vt:lpstr>
      <vt:lpstr>Executive</vt:lpstr>
      <vt:lpstr>Туристическая информационная система: GiraffeTour  </vt:lpstr>
      <vt:lpstr>Описание</vt:lpstr>
      <vt:lpstr>Цель внедрения</vt:lpstr>
      <vt:lpstr>Преимущества от внедрения</vt:lpstr>
      <vt:lpstr>Какие задачи упрощает</vt:lpstr>
      <vt:lpstr>Какие риски уменьшает</vt:lpstr>
      <vt:lpstr>Безопасность</vt:lpstr>
      <vt:lpstr>Основные функции</vt:lpstr>
      <vt:lpstr>Заинтересованные стороны</vt:lpstr>
    </vt:vector>
  </TitlesOfParts>
  <Company>SPbSU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Туристическая информационная система: GiraffeTour</dc:title>
  <dc:creator>Mikhail Zarechenskiy</dc:creator>
  <cp:lastModifiedBy>А Д</cp:lastModifiedBy>
  <cp:revision>20</cp:revision>
  <dcterms:created xsi:type="dcterms:W3CDTF">2015-03-25T21:38:17Z</dcterms:created>
  <dcterms:modified xsi:type="dcterms:W3CDTF">2015-03-26T14:42:30Z</dcterms:modified>
</cp:coreProperties>
</file>