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Велопрокатная информационная система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Тимофей Проданов, ЕН Ми тен, Сергей Чистяков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5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654" y="3018307"/>
            <a:ext cx="8825659" cy="4250027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WellVel</a:t>
            </a:r>
            <a:r>
              <a:rPr lang="en-US" sz="2000" dirty="0" smtClean="0"/>
              <a:t> </a:t>
            </a:r>
            <a:r>
              <a:rPr lang="ru-RU" sz="2000" dirty="0" smtClean="0"/>
              <a:t>– многопользовательское приложение-сервис, предназначенное для удобного использования и администрирования автоматических станций велопроката.</a:t>
            </a:r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Целевая аудитория</a:t>
            </a:r>
            <a:r>
              <a:rPr lang="ru-RU" sz="2000" dirty="0" smtClean="0"/>
              <a:t>:</a:t>
            </a:r>
          </a:p>
          <a:p>
            <a:pPr lvl="1"/>
            <a:r>
              <a:rPr lang="ru-RU" sz="1800" dirty="0" smtClean="0"/>
              <a:t>Туристы</a:t>
            </a:r>
          </a:p>
          <a:p>
            <a:pPr lvl="1"/>
            <a:r>
              <a:rPr lang="ru-RU" sz="1800" dirty="0" smtClean="0"/>
              <a:t>Жители города от 18 до 45 лет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47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описание: Велосипед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велосипеда</a:t>
            </a:r>
            <a:r>
              <a:rPr lang="ru-RU" dirty="0" smtClean="0"/>
              <a:t> есть несколько параметров:</a:t>
            </a:r>
          </a:p>
          <a:p>
            <a:pPr lvl="1"/>
            <a:r>
              <a:rPr lang="ru-RU" dirty="0" smtClean="0"/>
              <a:t>Уникальный идентификатор</a:t>
            </a:r>
            <a:endParaRPr lang="ru-RU" dirty="0"/>
          </a:p>
          <a:p>
            <a:pPr lvl="1"/>
            <a:r>
              <a:rPr lang="ru-RU" dirty="0" smtClean="0"/>
              <a:t>Состояние на данный момент</a:t>
            </a:r>
            <a:endParaRPr lang="en-US" dirty="0"/>
          </a:p>
          <a:p>
            <a:pPr lvl="2"/>
            <a:r>
              <a:rPr lang="ru-RU" dirty="0" smtClean="0"/>
              <a:t>Свободен</a:t>
            </a:r>
          </a:p>
          <a:p>
            <a:pPr lvl="2"/>
            <a:r>
              <a:rPr lang="ru-RU" dirty="0" smtClean="0"/>
              <a:t>Зарезервирован</a:t>
            </a:r>
          </a:p>
          <a:p>
            <a:pPr lvl="3"/>
            <a:r>
              <a:rPr lang="ru-RU" dirty="0" smtClean="0"/>
              <a:t>Время резервации (мин, не более 30 мин)</a:t>
            </a:r>
          </a:p>
          <a:p>
            <a:pPr lvl="3"/>
            <a:r>
              <a:rPr lang="ru-RU" dirty="0" smtClean="0"/>
              <a:t>Пользователь</a:t>
            </a:r>
          </a:p>
          <a:p>
            <a:pPr lvl="2"/>
            <a:r>
              <a:rPr lang="ru-RU" dirty="0" smtClean="0"/>
              <a:t>Занят</a:t>
            </a:r>
            <a:r>
              <a:rPr lang="en-US" dirty="0" smtClean="0"/>
              <a:t> </a:t>
            </a:r>
            <a:endParaRPr lang="ru-RU" dirty="0" smtClean="0"/>
          </a:p>
          <a:p>
            <a:pPr lvl="3"/>
            <a:r>
              <a:rPr lang="ru-RU" dirty="0" smtClean="0"/>
              <a:t>Время занятости (мин, не более 12 часов)</a:t>
            </a:r>
          </a:p>
          <a:p>
            <a:pPr lvl="3"/>
            <a:r>
              <a:rPr lang="ru-RU" dirty="0" smtClean="0"/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21203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описание: Станция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46635" cy="3964725"/>
          </a:xfrm>
        </p:spPr>
        <p:txBody>
          <a:bodyPr>
            <a:normAutofit/>
          </a:bodyPr>
          <a:lstStyle/>
          <a:p>
            <a:r>
              <a:rPr lang="ru-RU" dirty="0" smtClean="0"/>
              <a:t>В городе установлена обширная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сеть</a:t>
            </a:r>
            <a:r>
              <a:rPr lang="ru-RU" dirty="0" smtClean="0"/>
              <a:t> автоматических станций велопроката</a:t>
            </a:r>
          </a:p>
          <a:p>
            <a:r>
              <a:rPr lang="ru-RU" dirty="0" smtClean="0"/>
              <a:t>У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станции </a:t>
            </a:r>
            <a:r>
              <a:rPr lang="ru-RU" dirty="0" smtClean="0"/>
              <a:t>несколько параметров:</a:t>
            </a:r>
          </a:p>
          <a:p>
            <a:pPr lvl="1"/>
            <a:r>
              <a:rPr lang="ru-RU" dirty="0" smtClean="0"/>
              <a:t>Количество велосипедов (в том числе их номера) на данный момент:</a:t>
            </a:r>
          </a:p>
          <a:p>
            <a:pPr lvl="2"/>
            <a:r>
              <a:rPr lang="ru-RU" dirty="0" smtClean="0"/>
              <a:t>Зарезервированные </a:t>
            </a:r>
          </a:p>
          <a:p>
            <a:pPr lvl="2"/>
            <a:r>
              <a:rPr lang="ru-RU" dirty="0" smtClean="0"/>
              <a:t>Свободные</a:t>
            </a:r>
          </a:p>
          <a:p>
            <a:pPr lvl="1"/>
            <a:r>
              <a:rPr lang="ru-RU" dirty="0" smtClean="0"/>
              <a:t>Количество пустых велосипедных мест</a:t>
            </a:r>
          </a:p>
          <a:p>
            <a:pPr lvl="2"/>
            <a:r>
              <a:rPr lang="ru-RU" dirty="0"/>
              <a:t>Зарезервированные </a:t>
            </a:r>
            <a:endParaRPr lang="ru-RU" dirty="0" smtClean="0"/>
          </a:p>
          <a:p>
            <a:pPr lvl="2"/>
            <a:r>
              <a:rPr lang="ru-RU" dirty="0"/>
              <a:t>С</a:t>
            </a:r>
            <a:r>
              <a:rPr lang="ru-RU" dirty="0" smtClean="0"/>
              <a:t>вободные</a:t>
            </a:r>
          </a:p>
          <a:p>
            <a:pPr lvl="1"/>
            <a:r>
              <a:rPr lang="ru-RU" dirty="0" smtClean="0"/>
              <a:t>Местоположение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9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описание: Платежная и бонусная системы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4" y="2719408"/>
            <a:ext cx="11181117" cy="3416300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Стоимость</a:t>
            </a:r>
            <a:r>
              <a:rPr lang="ru-RU" dirty="0" smtClean="0"/>
              <a:t> проката вычисляется по формуле:</a:t>
            </a:r>
          </a:p>
          <a:p>
            <a:pPr marL="0" indent="0" algn="ctr">
              <a:buNone/>
            </a:pPr>
            <a:r>
              <a:rPr lang="ru-RU" sz="1500" dirty="0" smtClean="0"/>
              <a:t>(Время велозанятости * 5 р.) + (Время велопросроченности * 20 р.) – (Кол-во потраченных бонусных баллов * 1 р.)</a:t>
            </a:r>
          </a:p>
          <a:p>
            <a:r>
              <a:rPr lang="ru-RU" dirty="0" smtClean="0"/>
              <a:t>Пользователь получает в качестве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бонуса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Один балл за каждые 10 рублей </a:t>
            </a:r>
          </a:p>
          <a:p>
            <a:pPr lvl="1"/>
            <a:r>
              <a:rPr lang="ru-RU" dirty="0" smtClean="0"/>
              <a:t>Пятьдесять баллов за доставку велосипеда на непопулярные финишные станции, определенные в зависимости </a:t>
            </a:r>
            <a:r>
              <a:rPr lang="ru-RU" dirty="0"/>
              <a:t>от загруженности станций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Оплата происходит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возвращению </a:t>
            </a:r>
            <a:r>
              <a:rPr lang="ru-RU" dirty="0" smtClean="0"/>
              <a:t>велосипеда</a:t>
            </a:r>
          </a:p>
        </p:txBody>
      </p:sp>
    </p:spTree>
    <p:extLst>
      <p:ext uri="{BB962C8B-B14F-4D97-AF65-F5344CB8AC3E}">
        <p14:creationId xmlns:p14="http://schemas.microsoft.com/office/powerpoint/2010/main" val="19694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Структура: Клиентская часть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45" y="2500469"/>
            <a:ext cx="10088302" cy="3926089"/>
          </a:xfrm>
        </p:spPr>
        <p:txBody>
          <a:bodyPr/>
          <a:lstStyle/>
          <a:p>
            <a:r>
              <a:rPr lang="ru-RU" dirty="0" smtClean="0"/>
              <a:t>Представляет из себя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мобильное приложение</a:t>
            </a:r>
            <a:r>
              <a:rPr lang="ru-RU" dirty="0" smtClean="0"/>
              <a:t> под </a:t>
            </a:r>
            <a:r>
              <a:rPr lang="en-US" dirty="0" smtClean="0"/>
              <a:t>iOS, Android, Windows Phone</a:t>
            </a:r>
          </a:p>
          <a:p>
            <a:r>
              <a:rPr lang="ru-RU" dirty="0" smtClean="0"/>
              <a:t>Требует регистрации с указанием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контактных </a:t>
            </a:r>
            <a:r>
              <a:rPr lang="ru-RU" dirty="0" smtClean="0"/>
              <a:t>и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платежных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Даёт пользователю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Брать </a:t>
            </a:r>
            <a:r>
              <a:rPr lang="ru-RU" dirty="0"/>
              <a:t>в прокат велосипед </a:t>
            </a:r>
          </a:p>
          <a:p>
            <a:pPr lvl="1"/>
            <a:r>
              <a:rPr lang="ru-RU" dirty="0"/>
              <a:t>Резервировать велосипед за 30 мин</a:t>
            </a:r>
          </a:p>
          <a:p>
            <a:pPr lvl="1"/>
            <a:r>
              <a:rPr lang="ru-RU" dirty="0"/>
              <a:t>Резервировать место для велосипеда </a:t>
            </a:r>
            <a:r>
              <a:rPr lang="ru-RU" dirty="0" smtClean="0"/>
              <a:t>по предположительному времени прибытия</a:t>
            </a:r>
          </a:p>
          <a:p>
            <a:pPr lvl="1"/>
            <a:r>
              <a:rPr lang="ru-RU" dirty="0" smtClean="0"/>
              <a:t>Иметь </a:t>
            </a:r>
            <a:r>
              <a:rPr lang="ru-RU" dirty="0"/>
              <a:t>доступ к ближайшим станциям велопроката </a:t>
            </a:r>
          </a:p>
          <a:p>
            <a:pPr lvl="1"/>
            <a:r>
              <a:rPr lang="ru-RU" dirty="0" smtClean="0"/>
              <a:t>Следить за количеством бонусных баллов</a:t>
            </a:r>
          </a:p>
          <a:p>
            <a:pPr lvl="1"/>
            <a:r>
              <a:rPr lang="ru-RU" dirty="0" smtClean="0"/>
              <a:t>Просматривать статистику физических показателей (скорость, расстояние, калории</a:t>
            </a:r>
            <a:r>
              <a:rPr lang="en-US" dirty="0" smtClean="0"/>
              <a:t>…)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070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Структура: Клиентская часть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станции отправления пользователь </a:t>
            </a:r>
            <a:r>
              <a:rPr lang="ru-RU" dirty="0"/>
              <a:t>запрашивает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велосипеда </a:t>
            </a:r>
            <a:r>
              <a:rPr lang="ru-RU" dirty="0"/>
              <a:t>и </a:t>
            </a:r>
            <a:r>
              <a:rPr lang="ru-RU" b="1" dirty="0"/>
              <a:t>пароль</a:t>
            </a:r>
            <a:r>
              <a:rPr lang="ru-RU" dirty="0"/>
              <a:t> к нему, </a:t>
            </a:r>
            <a:r>
              <a:rPr lang="ru-RU" dirty="0" smtClean="0"/>
              <a:t>действительный в течении </a:t>
            </a:r>
            <a:r>
              <a:rPr lang="ru-RU" dirty="0"/>
              <a:t>10 минут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После </a:t>
            </a:r>
            <a:r>
              <a:rPr lang="ru-RU" dirty="0"/>
              <a:t>окончания поездки пользователь получает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уведомление</a:t>
            </a:r>
            <a:r>
              <a:rPr lang="ru-RU" dirty="0"/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стоимости</a:t>
            </a:r>
            <a:r>
              <a:rPr lang="ru-RU" dirty="0"/>
              <a:t> поездки и запрашивает количество потраченных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бонусов</a:t>
            </a:r>
          </a:p>
          <a:p>
            <a:r>
              <a:rPr lang="ru-RU" dirty="0"/>
              <a:t>В пути </a:t>
            </a:r>
            <a:r>
              <a:rPr lang="ru-RU" dirty="0" smtClean="0"/>
              <a:t>может получить </a:t>
            </a:r>
            <a:r>
              <a:rPr lang="ru-RU" dirty="0"/>
              <a:t>уведомление, </a:t>
            </a:r>
            <a:r>
              <a:rPr lang="ru-RU" dirty="0" smtClean="0"/>
              <a:t>что доставка велосипеда на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другую станцию </a:t>
            </a:r>
            <a:r>
              <a:rPr lang="ru-RU" dirty="0" smtClean="0"/>
              <a:t>назначения принесёт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бонусные</a:t>
            </a:r>
            <a:r>
              <a:rPr lang="ru-RU" dirty="0" smtClean="0"/>
              <a:t> баллы</a:t>
            </a:r>
          </a:p>
          <a:p>
            <a:r>
              <a:rPr lang="ru-RU" dirty="0" smtClean="0"/>
              <a:t>В пути можно посмотреть, сколько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времени</a:t>
            </a:r>
            <a:r>
              <a:rPr lang="ru-RU" dirty="0" smtClean="0"/>
              <a:t> уже прошло</a:t>
            </a:r>
          </a:p>
        </p:txBody>
      </p:sp>
    </p:spTree>
    <p:extLst>
      <p:ext uri="{BB962C8B-B14F-4D97-AF65-F5344CB8AC3E}">
        <p14:creationId xmlns:p14="http://schemas.microsoft.com/office/powerpoint/2010/main" val="12876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Структура: </a:t>
            </a:r>
            <a:r>
              <a:rPr lang="ru-RU" dirty="0" smtClean="0"/>
              <a:t>Серверная </a:t>
            </a:r>
            <a:r>
              <a:rPr lang="ru-RU" dirty="0"/>
              <a:t>часть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404040"/>
                </a:solidFill>
              </a:rPr>
              <a:t>База данных, содержащая всю </a:t>
            </a:r>
            <a:r>
              <a:rPr lang="ru-RU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информацию</a:t>
            </a:r>
            <a:r>
              <a:rPr lang="ru-RU" dirty="0" smtClean="0">
                <a:solidFill>
                  <a:srgbClr val="404040"/>
                </a:solidFill>
              </a:rPr>
              <a:t> о пользователях, велосипедах и станциях и их истории</a:t>
            </a:r>
            <a:endParaRPr lang="ru-RU" dirty="0"/>
          </a:p>
          <a:p>
            <a:r>
              <a:rPr lang="ru-RU" dirty="0" smtClean="0">
                <a:solidFill>
                  <a:srgbClr val="404040"/>
                </a:solidFill>
              </a:rPr>
              <a:t>СУБД, позволяющая </a:t>
            </a:r>
            <a:r>
              <a:rPr lang="ru-RU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делать запросы</a:t>
            </a:r>
            <a:r>
              <a:rPr lang="ru-RU" dirty="0" smtClean="0">
                <a:solidFill>
                  <a:srgbClr val="404040"/>
                </a:solidFill>
              </a:rPr>
              <a:t> к этой базе данных</a:t>
            </a:r>
          </a:p>
          <a:p>
            <a:r>
              <a:rPr lang="ru-RU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Визуализатор</a:t>
            </a:r>
            <a:r>
              <a:rPr lang="ru-RU" dirty="0" smtClean="0">
                <a:solidFill>
                  <a:srgbClr val="404040"/>
                </a:solidFill>
              </a:rPr>
              <a:t> данных</a:t>
            </a:r>
          </a:p>
          <a:p>
            <a:r>
              <a:rPr lang="ru-RU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Анализатор</a:t>
            </a:r>
            <a:r>
              <a:rPr lang="ru-RU" dirty="0" smtClean="0">
                <a:solidFill>
                  <a:srgbClr val="404040"/>
                </a:solidFill>
              </a:rPr>
              <a:t> загруженности станций,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Предупреждает администратора о загруженности</a:t>
            </a:r>
          </a:p>
          <a:p>
            <a:pPr lvl="1"/>
            <a:r>
              <a:rPr lang="ru-RU" dirty="0" smtClean="0">
                <a:solidFill>
                  <a:srgbClr val="404040"/>
                </a:solidFill>
              </a:rPr>
              <a:t>Назначает бонусы за непопулярные финишные станции</a:t>
            </a:r>
          </a:p>
          <a:p>
            <a:r>
              <a:rPr lang="ru-RU" dirty="0" smtClean="0">
                <a:solidFill>
                  <a:srgbClr val="404040"/>
                </a:solidFill>
              </a:rPr>
              <a:t>Предупреждает администратора о </a:t>
            </a:r>
            <a:r>
              <a:rPr lang="ru-RU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задержанных</a:t>
            </a:r>
            <a:r>
              <a:rPr lang="ru-RU" dirty="0" smtClean="0">
                <a:solidFill>
                  <a:srgbClr val="404040"/>
                </a:solidFill>
              </a:rPr>
              <a:t> более 12 часов велосипедах или об </a:t>
            </a:r>
            <a:r>
              <a:rPr lang="ru-RU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отстутвии денег </a:t>
            </a:r>
            <a:r>
              <a:rPr lang="ru-RU" dirty="0" smtClean="0">
                <a:solidFill>
                  <a:srgbClr val="404040"/>
                </a:solidFill>
              </a:rPr>
              <a:t>на счёте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747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Структура: Администратор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имеет возможности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Делать запросы к СУБД</a:t>
            </a:r>
          </a:p>
          <a:p>
            <a:pPr lvl="1"/>
            <a:r>
              <a:rPr lang="ru-RU" dirty="0" smtClean="0"/>
              <a:t>Добавлять новые велосипеды и станции</a:t>
            </a:r>
          </a:p>
          <a:p>
            <a:pPr lvl="1"/>
            <a:r>
              <a:rPr lang="ru-RU" dirty="0" smtClean="0"/>
              <a:t>Удалять велосипеды, станции и пользователей</a:t>
            </a:r>
          </a:p>
          <a:p>
            <a:pPr lvl="1"/>
            <a:r>
              <a:rPr lang="ru-RU" dirty="0" smtClean="0"/>
              <a:t>Переводить велосипеды со станции на станцию</a:t>
            </a:r>
          </a:p>
          <a:p>
            <a:pPr lvl="1"/>
            <a:r>
              <a:rPr lang="ru-RU" dirty="0" smtClean="0"/>
              <a:t>Менять тарифы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3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408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Велопрокатная информационная система</vt:lpstr>
      <vt:lpstr>Общее описание</vt:lpstr>
      <vt:lpstr>Общее описание: Велосипед </vt:lpstr>
      <vt:lpstr>Общее описание: Станция</vt:lpstr>
      <vt:lpstr>Общее описание: Платежная и бонусная системы</vt:lpstr>
      <vt:lpstr>Структура: Клиентская часть</vt:lpstr>
      <vt:lpstr>Структура: Клиентская часть</vt:lpstr>
      <vt:lpstr>Структура: Серверная часть</vt:lpstr>
      <vt:lpstr>Структура: Администратор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Велопрокатная информационная система</dc:title>
  <dc:creator>Timo</dc:creator>
  <cp:lastModifiedBy>Timo</cp:lastModifiedBy>
  <cp:revision>17</cp:revision>
  <dcterms:created xsi:type="dcterms:W3CDTF">2015-03-27T11:54:59Z</dcterms:created>
  <dcterms:modified xsi:type="dcterms:W3CDTF">2015-03-27T14:37:09Z</dcterms:modified>
</cp:coreProperties>
</file>