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4" y="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11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62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4AA6-1400-4BB8-A60E-3A6BCF70122E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клиентской аналитики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Коровянский Алексей, Канаева Екатерина, Крайчик Георгий</a:t>
            </a:r>
            <a:endParaRPr lang="ru-RU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1483" y="640424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370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B2B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Малый и средний бизнес IT области (Количество клиентов не превышает ~1000000)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Ключевым фактором, влияющим на возможность использования нашей системы, является степень обеспечения приватности клиентов компании. 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Наши клиенты должны понимать, имеют ли они право собирать статистические данные их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0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Система разделяется на клиентскую и серверную части. </a:t>
            </a:r>
            <a:endParaRPr lang="ru-RU" dirty="0"/>
          </a:p>
          <a:p>
            <a:r>
              <a:rPr lang="ru-RU" dirty="0">
                <a:solidFill>
                  <a:srgbClr val="404040"/>
                </a:solidFill>
              </a:rPr>
              <a:t>Наши клиенты внедряют клиентскую часть системы в свои продукты.</a:t>
            </a:r>
            <a:endParaRPr lang="ru-RU" dirty="0"/>
          </a:p>
          <a:p>
            <a:r>
              <a:rPr lang="ru-RU" dirty="0">
                <a:solidFill>
                  <a:srgbClr val="404040"/>
                </a:solidFill>
              </a:rPr>
              <a:t>Серверная часть нашей системы устанавливается на сервера наших клиентов.</a:t>
            </a:r>
            <a:endParaRPr lang="ru-RU" dirty="0"/>
          </a:p>
          <a:p>
            <a:r>
              <a:rPr lang="ru-RU" dirty="0">
                <a:solidFill>
                  <a:srgbClr val="404040"/>
                </a:solidFill>
              </a:rPr>
              <a:t>В ходе использования продуктов с внедренной клиентской частью на сервера наших клиентов будет отправляться статистическая информация. Например, «пользователь зашел в приложение», «пользователь зашел в настройки», «пользователь зарегистрировал аккаунт» и т.д.</a:t>
            </a:r>
            <a:endParaRPr lang="ru-RU" dirty="0"/>
          </a:p>
          <a:p>
            <a:r>
              <a:rPr lang="ru-RU" dirty="0">
                <a:solidFill>
                  <a:srgbClr val="404040"/>
                </a:solidFill>
              </a:rPr>
              <a:t>Вся информация собирается на серверах у наших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Серверная часть системы позволяет работать с собранными данными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DAU / MAU</a:t>
            </a:r>
            <a:endParaRPr lang="ru-RU" dirty="0"/>
          </a:p>
          <a:p>
            <a:pPr lvl="1"/>
            <a:r>
              <a:rPr lang="ru-RU" dirty="0" err="1">
                <a:solidFill>
                  <a:srgbClr val="404040"/>
                </a:solidFill>
              </a:rPr>
              <a:t>Когортный</a:t>
            </a:r>
            <a:r>
              <a:rPr lang="ru-RU" dirty="0">
                <a:solidFill>
                  <a:srgbClr val="404040"/>
                </a:solidFill>
              </a:rPr>
              <a:t> анализ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Исследование воронок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Иные метрики</a:t>
            </a:r>
            <a:endParaRPr lang="ru-RU" dirty="0"/>
          </a:p>
          <a:p>
            <a:pPr lvl="1"/>
            <a:r>
              <a:rPr lang="ru-RU" dirty="0" err="1">
                <a:solidFill>
                  <a:srgbClr val="404040"/>
                </a:solidFill>
              </a:rPr>
              <a:t>Quality</a:t>
            </a:r>
            <a:r>
              <a:rPr lang="ru-RU" dirty="0">
                <a:solidFill>
                  <a:srgbClr val="404040"/>
                </a:solidFill>
              </a:rPr>
              <a:t> </a:t>
            </a:r>
            <a:r>
              <a:rPr lang="ru-RU" dirty="0" err="1">
                <a:solidFill>
                  <a:srgbClr val="404040"/>
                </a:solidFill>
              </a:rPr>
              <a:t>assurance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Исследование паттернов использования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0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Клиентская часть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Программный модуль. Позволяет внедрять в код продуктов клиентов возможность отправки практически любых данных на серверную часть. 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При внедрении клиенты самостоятельно решают какую информацию и в какой форме они хотят отправлять на сервера. Именно в данной фазе необходимо контролировать обеспечение сохранности приватных данных пользователей.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1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Серверная часть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База данных, содержащая всю информацию собранную от пользователей.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СУБД, позволяющая осуществлять запросы к собранным данным.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Коллекция готовых запросов, осуществляющих наиболее популярные методы анализа.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Визуализатор данных.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7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247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Система клиентской аналитики</vt:lpstr>
      <vt:lpstr>Целевая аудитория</vt:lpstr>
      <vt:lpstr>Описание</vt:lpstr>
      <vt:lpstr>Описание</vt:lpstr>
      <vt:lpstr>Структура</vt:lpstr>
      <vt:lpstr>Структура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клиентской аналитики</dc:title>
  <dc:creator>Aleksei Korovianskii</dc:creator>
  <cp:lastModifiedBy>Aleksei Korovianskii</cp:lastModifiedBy>
  <cp:revision>6</cp:revision>
  <dcterms:created xsi:type="dcterms:W3CDTF">2015-02-28T23:06:49Z</dcterms:created>
  <dcterms:modified xsi:type="dcterms:W3CDTF">2015-03-01T09:07:59Z</dcterms:modified>
</cp:coreProperties>
</file>