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11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62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4AA6-1400-4BB8-A60E-3A6BCF70122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89A298-2312-4EDC-89DB-AD091266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клиентской аналитики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Коровянский Алексей, Канаева Екатерина, Крайчик Георгий</a:t>
            </a:r>
            <a:endParaRPr lang="ru-RU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1483" y="640424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370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При разработке и сопровождении ПО часто необходимо проведение анализа </a:t>
            </a:r>
            <a:r>
              <a:rPr lang="ru-RU" dirty="0" smtClean="0">
                <a:solidFill>
                  <a:srgbClr val="404040"/>
                </a:solidFill>
              </a:rPr>
              <a:t>статистических </a:t>
            </a:r>
            <a:r>
              <a:rPr lang="ru-RU" dirty="0">
                <a:solidFill>
                  <a:srgbClr val="404040"/>
                </a:solidFill>
              </a:rPr>
              <a:t>данных об использовании разрабатываемого продукта.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 примеру, для совершенствования мобильного клиента популярного сайта «</a:t>
            </a:r>
            <a:r>
              <a:rPr lang="ru-RU" dirty="0" err="1">
                <a:solidFill>
                  <a:srgbClr val="404040"/>
                </a:solidFill>
              </a:rPr>
              <a:t>Вконтакте</a:t>
            </a:r>
            <a:r>
              <a:rPr lang="ru-RU" dirty="0">
                <a:solidFill>
                  <a:srgbClr val="404040"/>
                </a:solidFill>
              </a:rPr>
              <a:t>» нам полезно строить воронки, то есть анализировать информацию: «100 пользователей зашли на основной экран», «13 пользователей решили зарегистрироваться», «10 пользователей закончили регистрацию». Такая воронка позволяет увидеть, что только чуть более 10% пользователей решают зарегистрироваться и почти все завершают регистрацию. Значит в первую очередь необходимо улучшать основной экран приложения.  </a:t>
            </a:r>
            <a:endParaRPr lang="ru-RU" dirty="0" smtClean="0">
              <a:solidFill>
                <a:srgbClr val="404040"/>
              </a:solidFill>
            </a:endParaRPr>
          </a:p>
          <a:p>
            <a:r>
              <a:rPr lang="ru-RU" dirty="0" smtClean="0">
                <a:solidFill>
                  <a:srgbClr val="404040"/>
                </a:solidFill>
              </a:rPr>
              <a:t>Внедрение нашей системы в разрабатываемые продукты позволяет проводить подобную аналитику.</a:t>
            </a:r>
          </a:p>
        </p:txBody>
      </p:sp>
    </p:spTree>
    <p:extLst>
      <p:ext uri="{BB962C8B-B14F-4D97-AF65-F5344CB8AC3E}">
        <p14:creationId xmlns:p14="http://schemas.microsoft.com/office/powerpoint/2010/main" val="32070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B2B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Малый и средний бизнес IT области (Количество клиентов не превышает ~1000000)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Ключевым фактором, влияющим на возможность использования нашей системы, является степень обеспечения приватности клиентов компании.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Наши клиенты должны понимать, имеют ли они право собирать статистические данные их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Система разделяется на клиентскую и серверную </a:t>
            </a:r>
            <a:r>
              <a:rPr lang="ru-RU" dirty="0" smtClean="0">
                <a:solidFill>
                  <a:srgbClr val="404040"/>
                </a:solidFill>
              </a:rPr>
              <a:t>части, а также «паука». 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Наши клиенты внедряют клиентскую часть системы в свои продукты.</a:t>
            </a:r>
            <a:endParaRPr lang="ru-RU" dirty="0"/>
          </a:p>
          <a:p>
            <a:r>
              <a:rPr lang="ru-RU" dirty="0">
                <a:solidFill>
                  <a:srgbClr val="404040"/>
                </a:solidFill>
              </a:rPr>
              <a:t>Серверная часть нашей системы устанавливается на сервера наших клиентов.</a:t>
            </a:r>
            <a:endParaRPr lang="ru-RU" dirty="0"/>
          </a:p>
          <a:p>
            <a:r>
              <a:rPr lang="ru-RU" dirty="0" smtClean="0">
                <a:solidFill>
                  <a:srgbClr val="404040"/>
                </a:solidFill>
              </a:rPr>
              <a:t>Конечные пользователи при использовании продукта с внедренной клиентской частью автоматически отправляют информацию в распределенное хранилище, из которого с определенной периодичностью «паук» собирает доступные данные и размещает в базе данных на серверной части.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Серверная часть системы позволяет работать с собранными данными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DAU / MAU</a:t>
            </a:r>
            <a:endParaRPr lang="ru-RU" dirty="0"/>
          </a:p>
          <a:p>
            <a:pPr lvl="1"/>
            <a:r>
              <a:rPr lang="ru-RU" dirty="0" err="1">
                <a:solidFill>
                  <a:srgbClr val="404040"/>
                </a:solidFill>
              </a:rPr>
              <a:t>Когортный</a:t>
            </a:r>
            <a:r>
              <a:rPr lang="ru-RU" dirty="0">
                <a:solidFill>
                  <a:srgbClr val="404040"/>
                </a:solidFill>
              </a:rPr>
              <a:t> анализ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Исследование воронок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Иные метрики</a:t>
            </a:r>
            <a:endParaRPr lang="ru-RU" dirty="0"/>
          </a:p>
          <a:p>
            <a:pPr lvl="1"/>
            <a:r>
              <a:rPr lang="ru-RU" dirty="0" err="1">
                <a:solidFill>
                  <a:srgbClr val="404040"/>
                </a:solidFill>
              </a:rPr>
              <a:t>Quality</a:t>
            </a:r>
            <a:r>
              <a:rPr lang="ru-RU" dirty="0">
                <a:solidFill>
                  <a:srgbClr val="404040"/>
                </a:solidFill>
              </a:rPr>
              <a:t> </a:t>
            </a:r>
            <a:r>
              <a:rPr lang="ru-RU" dirty="0" err="1">
                <a:solidFill>
                  <a:srgbClr val="404040"/>
                </a:solidFill>
              </a:rPr>
              <a:t>assurance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Исследование паттернов использования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0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Клиентская часть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Программный модуль. Позволяет внедрять в код продуктов клиентов возможность отправки практически любых данных на серверную часть. 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При внедрении клиенты самостоятельно решают какую информацию и в какой форме они хотят отправлять на сервера. Именно в данной фазе необходимо контролировать обеспечение сохранности приватных данных пользователей.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1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Серверная часть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База данных, содержащая всю информацию собранную от пользователей.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СУБД, позволяющая осуществлять запросы к собранным данным.</a:t>
            </a:r>
            <a:endParaRPr lang="ru-RU" dirty="0"/>
          </a:p>
          <a:p>
            <a:pPr lvl="1"/>
            <a:r>
              <a:rPr lang="ru-RU" dirty="0">
                <a:solidFill>
                  <a:srgbClr val="404040"/>
                </a:solidFill>
              </a:rPr>
              <a:t>Коллекция готовых запросов, осуществляющих наиболее популярные методы анализа</a:t>
            </a:r>
            <a:r>
              <a:rPr lang="ru-RU" dirty="0" smtClean="0">
                <a:solidFill>
                  <a:srgbClr val="404040"/>
                </a:solidFill>
              </a:rPr>
              <a:t>.</a:t>
            </a:r>
          </a:p>
          <a:p>
            <a:pPr lvl="1"/>
            <a:r>
              <a:rPr lang="ru-RU" smtClean="0">
                <a:solidFill>
                  <a:srgbClr val="404040"/>
                </a:solidFill>
              </a:rPr>
              <a:t>Визуализатор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7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339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Система клиентской аналитики</vt:lpstr>
      <vt:lpstr>Введение</vt:lpstr>
      <vt:lpstr>Целевая аудитория</vt:lpstr>
      <vt:lpstr>Описание</vt:lpstr>
      <vt:lpstr>Описание</vt:lpstr>
      <vt:lpstr>Структура</vt:lpstr>
      <vt:lpstr>Структура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клиентской аналитики</dc:title>
  <dc:creator>Aleksei Korovianskii</dc:creator>
  <cp:lastModifiedBy>Aleksei Korovianskii</cp:lastModifiedBy>
  <cp:revision>10</cp:revision>
  <dcterms:created xsi:type="dcterms:W3CDTF">2015-02-28T23:06:49Z</dcterms:created>
  <dcterms:modified xsi:type="dcterms:W3CDTF">2015-04-02T15:58:41Z</dcterms:modified>
</cp:coreProperties>
</file>