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  <p:sldId id="258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02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05.04.2015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05.04.2015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Мобильная программа лояльности.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Выполнили:</a:t>
            </a:r>
          </a:p>
          <a:p>
            <a:r>
              <a:rPr lang="ru-RU" dirty="0" err="1" smtClean="0"/>
              <a:t>Корзова</a:t>
            </a:r>
            <a:r>
              <a:rPr lang="ru-RU" dirty="0" smtClean="0"/>
              <a:t> Маргарита, 443 группа</a:t>
            </a:r>
          </a:p>
          <a:p>
            <a:r>
              <a:rPr lang="ru-RU" dirty="0" smtClean="0"/>
              <a:t>Мягких Илья, 443 группа</a:t>
            </a:r>
          </a:p>
          <a:p>
            <a:r>
              <a:rPr lang="ru-RU" dirty="0" err="1" smtClean="0"/>
              <a:t>Фоняков</a:t>
            </a:r>
            <a:r>
              <a:rPr lang="ru-RU" dirty="0" smtClean="0"/>
              <a:t> Иван, 443 группа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предметной области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3600" dirty="0" smtClean="0"/>
              <a:t>  Необходимость привлекать новых клиентов и удерживать старых клиентов  в кафе и ресторанах в период кризиса. </a:t>
            </a:r>
            <a:endParaRPr lang="ru-RU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внедрения ИС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dirty="0" smtClean="0"/>
              <a:t>Предоставить удобный сервис для привлечения и удержания гостей с помощью бальной системы.</a:t>
            </a:r>
          </a:p>
          <a:p>
            <a:r>
              <a:rPr lang="ru-RU" sz="3600" dirty="0" smtClean="0"/>
              <a:t>Организовать удобный канал коммуникации между администрацией  и гостями заведения.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Преимущества от внедрения ИС.</a:t>
            </a:r>
            <a:br>
              <a:rPr lang="ru-RU" dirty="0" smtClean="0"/>
            </a:br>
            <a:r>
              <a:rPr lang="ru-RU" dirty="0" smtClean="0"/>
              <a:t>Какие задачи упрощает?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Распространение информации о новостях и акциях.</a:t>
            </a:r>
          </a:p>
          <a:p>
            <a:r>
              <a:rPr lang="ru-RU" sz="3600" dirty="0" smtClean="0"/>
              <a:t>Получение отзывов об обслуживании.</a:t>
            </a:r>
          </a:p>
          <a:p>
            <a:r>
              <a:rPr lang="ru-RU" sz="3600" dirty="0" smtClean="0"/>
              <a:t>Внедрение программы лояльности.</a:t>
            </a:r>
          </a:p>
          <a:p>
            <a:r>
              <a:rPr lang="ru-RU" sz="3600" dirty="0" smtClean="0"/>
              <a:t>Привлечение новых гостей.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Преимущества от внедрения ИС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Уменьшение рисков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Потеря клиентов. (С помощью программы лояльности можно отправить отдельным гостям спец. </a:t>
            </a:r>
            <a:r>
              <a:rPr lang="ru-RU" dirty="0" smtClean="0"/>
              <a:t>п</a:t>
            </a:r>
            <a:r>
              <a:rPr lang="ru-RU" dirty="0" smtClean="0"/>
              <a:t>редложения.)</a:t>
            </a:r>
          </a:p>
          <a:p>
            <a:r>
              <a:rPr lang="ru-RU" dirty="0" smtClean="0"/>
              <a:t>Некачественного обслуживания. (Удобная возможность оставить отзыв после каждого посещения заведения поможет четче отслеживать качество работы.)</a:t>
            </a:r>
          </a:p>
          <a:p>
            <a:r>
              <a:rPr lang="ru-RU" dirty="0" smtClean="0"/>
              <a:t>Мошенничества официантов.(У официантов нет возможности пробивать чужие карты лояльности для себя или знакомых.)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Преимущества от внедрения ИС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Безопасность.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Возможность блокировать карты гостей.</a:t>
            </a:r>
          </a:p>
          <a:p>
            <a:r>
              <a:rPr lang="ru-RU" dirty="0" smtClean="0"/>
              <a:t>Возможность разграничить права доступа для управления программой лояльности.</a:t>
            </a:r>
          </a:p>
          <a:p>
            <a:r>
              <a:rPr lang="ru-RU" dirty="0" smtClean="0"/>
              <a:t>Владение своей базой гостей.(Нету необходимости обращаться в сторонние сервисы для отправки уведомлений клиентам.)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функции.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Создание и редактирование новостей, акций и подарков по бонусной программе с возможностью выбирать для какой категории гостей отправить.</a:t>
            </a:r>
          </a:p>
          <a:p>
            <a:r>
              <a:rPr lang="ru-RU" dirty="0" smtClean="0"/>
              <a:t>Возможность оставить отзыв после посещения.</a:t>
            </a:r>
          </a:p>
          <a:p>
            <a:r>
              <a:rPr lang="ru-RU" dirty="0" smtClean="0"/>
              <a:t>Отправка сообщений гостям.</a:t>
            </a:r>
          </a:p>
          <a:p>
            <a:r>
              <a:rPr lang="ru-RU" dirty="0" smtClean="0"/>
              <a:t>Возможность поделиться в социальных сетях рекламой заведения для получения дополнительных баллов за приход нового клиента.</a:t>
            </a:r>
          </a:p>
          <a:p>
            <a:r>
              <a:rPr lang="ru-RU" dirty="0" smtClean="0"/>
              <a:t>Накопление баллов по программе лояльности.</a:t>
            </a:r>
          </a:p>
          <a:p>
            <a:r>
              <a:rPr lang="ru-RU" dirty="0" smtClean="0"/>
              <a:t>Поиск ближайшего заведения.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Заинтересованные стороны.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Организации общественного питания, которые предоставляют свою программу лояльности.</a:t>
            </a:r>
          </a:p>
          <a:p>
            <a:r>
              <a:rPr lang="ru-RU" sz="3600" dirty="0" smtClean="0"/>
              <a:t>Частные лица, которые пользуются программой лояльности.</a:t>
            </a:r>
            <a:endParaRPr lang="ru-RU" sz="3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</TotalTime>
  <Words>262</Words>
  <Application>Microsoft Office PowerPoint</Application>
  <PresentationFormat>Экран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Поток</vt:lpstr>
      <vt:lpstr>Мобильная программа лояльности.</vt:lpstr>
      <vt:lpstr>Описание предметной области</vt:lpstr>
      <vt:lpstr>Цели внедрения ИС</vt:lpstr>
      <vt:lpstr>Преимущества от внедрения ИС. Какие задачи упрощает?</vt:lpstr>
      <vt:lpstr>Преимущества от внедрения ИС. Уменьшение рисков</vt:lpstr>
      <vt:lpstr>Преимущества от внедрения ИС. Безопасность.</vt:lpstr>
      <vt:lpstr>Основные функции.</vt:lpstr>
      <vt:lpstr>Заинтересованные стороны.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Мобильная программа лояльности.</dc:title>
  <dc:creator>Маргарита</dc:creator>
  <cp:lastModifiedBy>Маргарита</cp:lastModifiedBy>
  <cp:revision>8</cp:revision>
  <dcterms:created xsi:type="dcterms:W3CDTF">2015-04-05T10:23:18Z</dcterms:created>
  <dcterms:modified xsi:type="dcterms:W3CDTF">2015-04-05T11:03:53Z</dcterms:modified>
</cp:coreProperties>
</file>