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программа лояльности.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r>
              <a:rPr lang="ru-RU" dirty="0" smtClean="0"/>
              <a:t>Мягких Илья, 443 группа</a:t>
            </a:r>
          </a:p>
          <a:p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Прием заявок на создание мобильной программы лояльности.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Создание приложения с требуемым функционалом и общей БД.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Реклама мобильного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Отказ компаний в сотрудничестве</a:t>
            </a:r>
          </a:p>
          <a:p>
            <a:r>
              <a:rPr lang="ru-RU" sz="3600" dirty="0" err="1" smtClean="0"/>
              <a:t>Валидность</a:t>
            </a:r>
            <a:r>
              <a:rPr lang="ru-RU" sz="3600" dirty="0" smtClean="0"/>
              <a:t> предоставляемых данных</a:t>
            </a:r>
          </a:p>
          <a:p>
            <a:r>
              <a:rPr lang="ru-RU" sz="3600" dirty="0" smtClean="0"/>
              <a:t>Актуальность данных</a:t>
            </a:r>
          </a:p>
          <a:p>
            <a:r>
              <a:rPr lang="ru-RU" sz="3600" dirty="0" smtClean="0"/>
              <a:t>Загруженность сервера.</a:t>
            </a:r>
            <a:endParaRPr lang="ru-RU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-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Понятный интерфейс</a:t>
            </a:r>
          </a:p>
          <a:p>
            <a:r>
              <a:rPr lang="ru-RU" sz="3600" dirty="0" smtClean="0"/>
              <a:t>Актуальность данных</a:t>
            </a:r>
          </a:p>
          <a:p>
            <a:r>
              <a:rPr lang="ru-RU" sz="3600" dirty="0" smtClean="0"/>
              <a:t>Фильтрация пользователей по параметрам</a:t>
            </a:r>
          </a:p>
          <a:p>
            <a:r>
              <a:rPr lang="ru-RU" sz="3600" dirty="0" smtClean="0"/>
              <a:t>Удобная коммуникация с гостями.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Системные требования для компаний.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 к личному кабинету со свойствами:</a:t>
            </a:r>
          </a:p>
          <a:p>
            <a:pPr lvl="1"/>
            <a:r>
              <a:rPr lang="ru-RU" dirty="0" smtClean="0"/>
              <a:t>Создавать, редактировать и удалять акции, новости и подарки.</a:t>
            </a:r>
          </a:p>
          <a:p>
            <a:pPr lvl="1"/>
            <a:r>
              <a:rPr lang="ru-RU" dirty="0" smtClean="0"/>
              <a:t>Редактировать данные о заведении.</a:t>
            </a:r>
          </a:p>
          <a:p>
            <a:pPr lvl="1"/>
            <a:r>
              <a:rPr lang="ru-RU" dirty="0" smtClean="0"/>
              <a:t>Создавать рассылки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 err="1" smtClean="0"/>
              <a:t>мониторить</a:t>
            </a:r>
            <a:r>
              <a:rPr lang="ru-RU" dirty="0" smtClean="0"/>
              <a:t> отзывы</a:t>
            </a:r>
          </a:p>
          <a:p>
            <a:pPr lvl="1"/>
            <a:r>
              <a:rPr lang="ru-RU" dirty="0" smtClean="0"/>
              <a:t>Возможность просмотреть данные по пользователям.(какие данные введены, как часто пользуется программой и т.д.)</a:t>
            </a:r>
          </a:p>
          <a:p>
            <a:pPr lvl="1"/>
            <a:r>
              <a:rPr lang="ru-RU" dirty="0" smtClean="0"/>
              <a:t>Возможность сменить пароль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Системные требования для пользователей, использующих программу лояльности.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 в мобильное приложение со свойствами:</a:t>
            </a:r>
          </a:p>
          <a:p>
            <a:pPr lvl="1"/>
            <a:r>
              <a:rPr lang="ru-RU" dirty="0" smtClean="0"/>
              <a:t>Накапливать и тратить баллы на указанные подарки</a:t>
            </a:r>
          </a:p>
          <a:p>
            <a:pPr lvl="1"/>
            <a:r>
              <a:rPr lang="ru-RU" dirty="0" smtClean="0"/>
              <a:t>Рассказать друзьям в социальных сетях о приложении и заведении.</a:t>
            </a:r>
          </a:p>
          <a:p>
            <a:pPr lvl="1"/>
            <a:r>
              <a:rPr lang="ru-RU" dirty="0" smtClean="0"/>
              <a:t>Прочитать о заведении</a:t>
            </a:r>
          </a:p>
          <a:p>
            <a:pPr lvl="1"/>
            <a:r>
              <a:rPr lang="ru-RU" dirty="0" smtClean="0"/>
              <a:t>Оставить отзыв о посещении</a:t>
            </a:r>
          </a:p>
          <a:p>
            <a:pPr lvl="1"/>
            <a:r>
              <a:rPr lang="ru-RU" dirty="0" smtClean="0"/>
              <a:t>Получать </a:t>
            </a:r>
            <a:r>
              <a:rPr lang="en-US" dirty="0" smtClean="0"/>
              <a:t>push-</a:t>
            </a:r>
            <a:r>
              <a:rPr lang="ru-RU" dirty="0" smtClean="0"/>
              <a:t>сообщения</a:t>
            </a:r>
          </a:p>
          <a:p>
            <a:pPr lvl="1"/>
            <a:r>
              <a:rPr lang="ru-RU" dirty="0" smtClean="0"/>
              <a:t>Посмотреть на карте ближайшее заведение.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Системные требования для технической поддержки программы.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Доступ к базе данных</a:t>
            </a:r>
          </a:p>
          <a:p>
            <a:r>
              <a:rPr lang="ru-RU" sz="3600" dirty="0" smtClean="0"/>
              <a:t>Проверка актуальности данных</a:t>
            </a:r>
          </a:p>
          <a:p>
            <a:r>
              <a:rPr lang="ru-RU" sz="3600" dirty="0" smtClean="0"/>
              <a:t>Помощь партнерам и пользователям в работе с программой.(Вернуть баллы, помочь отправить рассылку, ответить на вопросы о возможностях программы.)</a:t>
            </a:r>
            <a:endParaRPr lang="ru-RU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производительности.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Быстродействие</a:t>
            </a:r>
          </a:p>
          <a:p>
            <a:r>
              <a:rPr lang="ru-RU" sz="3600" dirty="0" smtClean="0"/>
              <a:t>Актуальность данных</a:t>
            </a:r>
          </a:p>
          <a:p>
            <a:r>
              <a:rPr lang="ru-RU" sz="3600" dirty="0" smtClean="0"/>
              <a:t>Качество исполняемого кода</a:t>
            </a:r>
          </a:p>
          <a:p>
            <a:r>
              <a:rPr lang="ru-RU" sz="3600" dirty="0" smtClean="0"/>
              <a:t>Аппаратное и программное обеспечение сервера.</a:t>
            </a:r>
            <a:endParaRPr lang="ru-RU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Требуемые инфраструктуры.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(</a:t>
            </a:r>
            <a:r>
              <a:rPr lang="ru-RU" sz="3600" dirty="0" smtClean="0"/>
              <a:t>Для мобильных приложений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r>
              <a:rPr lang="en-US" sz="3600" dirty="0" err="1" smtClean="0"/>
              <a:t>Assembla</a:t>
            </a:r>
            <a:r>
              <a:rPr lang="ru-RU" sz="3600" dirty="0" smtClean="0"/>
              <a:t> (Для серверной части)</a:t>
            </a:r>
            <a:endParaRPr lang="en-US" sz="3600" dirty="0" smtClean="0"/>
          </a:p>
          <a:p>
            <a:r>
              <a:rPr lang="en-US" sz="3600" dirty="0" smtClean="0"/>
              <a:t>Issue-tracker(</a:t>
            </a:r>
            <a:r>
              <a:rPr lang="en-US" sz="3600" dirty="0" err="1" smtClean="0"/>
              <a:t>Youtrack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Wiki</a:t>
            </a:r>
          </a:p>
          <a:p>
            <a:r>
              <a:rPr lang="ru-RU" sz="3600" dirty="0" smtClean="0"/>
              <a:t>Корпоративная почта.</a:t>
            </a:r>
          </a:p>
          <a:p>
            <a:r>
              <a:rPr lang="ru-RU" sz="3600" dirty="0" smtClean="0"/>
              <a:t>Система тестирование(</a:t>
            </a:r>
            <a:r>
              <a:rPr lang="en-US" sz="3600" dirty="0" smtClean="0"/>
              <a:t>Selenium</a:t>
            </a:r>
            <a:r>
              <a:rPr lang="ru-RU" sz="3600" dirty="0" smtClean="0"/>
              <a:t>, </a:t>
            </a:r>
            <a:r>
              <a:rPr lang="en-US" sz="3600" dirty="0" err="1" smtClean="0"/>
              <a:t>Jmeter</a:t>
            </a:r>
            <a:r>
              <a:rPr lang="ru-RU" sz="3600" dirty="0" smtClean="0"/>
              <a:t>)</a:t>
            </a:r>
            <a:endParaRPr lang="ru-RU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255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Мобильная программа лояльности.</vt:lpstr>
      <vt:lpstr>Этапы работ</vt:lpstr>
      <vt:lpstr>Риски</vt:lpstr>
      <vt:lpstr>Бизнес - требования</vt:lpstr>
      <vt:lpstr>Системные требования для компаний.</vt:lpstr>
      <vt:lpstr>Системные требования для пользователей, использующих программу лояльности.</vt:lpstr>
      <vt:lpstr>Системные требования для технической поддержки программы.</vt:lpstr>
      <vt:lpstr>Требования к производительности.</vt:lpstr>
      <vt:lpstr>Требуемые инфраструктуры.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программа лояльности.</dc:title>
  <dc:creator>Маргарита</dc:creator>
  <cp:lastModifiedBy>Маргарита</cp:lastModifiedBy>
  <cp:revision>6</cp:revision>
  <dcterms:created xsi:type="dcterms:W3CDTF">2015-04-05T11:04:31Z</dcterms:created>
  <dcterms:modified xsi:type="dcterms:W3CDTF">2015-04-05T11:35:10Z</dcterms:modified>
</cp:coreProperties>
</file>