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911975" cy="4032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 userDrawn="1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1AC26-A314-4FC7-A067-24A485FA6F60}" v="17" dt="2023-06-15T10:30:5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150" d="100"/>
          <a:sy n="150" d="100"/>
        </p:scale>
        <p:origin x="426" y="684"/>
      </p:cViewPr>
      <p:guideLst>
        <p:guide orient="horz" pos="1270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Laren, Alexander" userId="a4f06501-9889-42ca-905a-77f73c312012" providerId="ADAL" clId="{B5C1AC26-A314-4FC7-A067-24A485FA6F60}"/>
    <pc:docChg chg="undo custSel modSld">
      <pc:chgData name="MacLaren, Alexander" userId="a4f06501-9889-42ca-905a-77f73c312012" providerId="ADAL" clId="{B5C1AC26-A314-4FC7-A067-24A485FA6F60}" dt="2023-06-15T10:34:03.410" v="314" actId="113"/>
      <pc:docMkLst>
        <pc:docMk/>
      </pc:docMkLst>
      <pc:sldChg chg="addSp delSp modSp mod">
        <pc:chgData name="MacLaren, Alexander" userId="a4f06501-9889-42ca-905a-77f73c312012" providerId="ADAL" clId="{B5C1AC26-A314-4FC7-A067-24A485FA6F60}" dt="2023-06-15T10:34:03.410" v="314" actId="113"/>
        <pc:sldMkLst>
          <pc:docMk/>
          <pc:sldMk cId="3869504497" sldId="256"/>
        </pc:sldMkLst>
        <pc:spChg chg="add mod">
          <ac:chgData name="MacLaren, Alexander" userId="a4f06501-9889-42ca-905a-77f73c312012" providerId="ADAL" clId="{B5C1AC26-A314-4FC7-A067-24A485FA6F60}" dt="2023-06-15T10:33:24.096" v="301" actId="1037"/>
          <ac:spMkLst>
            <pc:docMk/>
            <pc:sldMk cId="3869504497" sldId="256"/>
            <ac:spMk id="43" creationId="{4FD61850-D2A6-DEC6-66A9-89F5486E995A}"/>
          </ac:spMkLst>
        </pc:spChg>
        <pc:spChg chg="add mod">
          <ac:chgData name="MacLaren, Alexander" userId="a4f06501-9889-42ca-905a-77f73c312012" providerId="ADAL" clId="{B5C1AC26-A314-4FC7-A067-24A485FA6F60}" dt="2023-06-15T10:33:24.096" v="301" actId="1037"/>
          <ac:spMkLst>
            <pc:docMk/>
            <pc:sldMk cId="3869504497" sldId="256"/>
            <ac:spMk id="44" creationId="{B7153817-71DB-4004-2136-D2A36926C906}"/>
          </ac:spMkLst>
        </pc:spChg>
        <pc:spChg chg="add mod">
          <ac:chgData name="MacLaren, Alexander" userId="a4f06501-9889-42ca-905a-77f73c312012" providerId="ADAL" clId="{B5C1AC26-A314-4FC7-A067-24A485FA6F60}" dt="2023-06-15T10:33:24.096" v="301" actId="1037"/>
          <ac:spMkLst>
            <pc:docMk/>
            <pc:sldMk cId="3869504497" sldId="256"/>
            <ac:spMk id="45" creationId="{008DECED-65E1-05E7-5212-5760C2630C8B}"/>
          </ac:spMkLst>
        </pc:spChg>
        <pc:spChg chg="add mod">
          <ac:chgData name="MacLaren, Alexander" userId="a4f06501-9889-42ca-905a-77f73c312012" providerId="ADAL" clId="{B5C1AC26-A314-4FC7-A067-24A485FA6F60}" dt="2023-06-15T10:33:24.096" v="301" actId="1037"/>
          <ac:spMkLst>
            <pc:docMk/>
            <pc:sldMk cId="3869504497" sldId="256"/>
            <ac:spMk id="46" creationId="{751F9173-2830-58EF-C661-4CA7C21E5CF4}"/>
          </ac:spMkLst>
        </pc:spChg>
        <pc:spChg chg="add mod">
          <ac:chgData name="MacLaren, Alexander" userId="a4f06501-9889-42ca-905a-77f73c312012" providerId="ADAL" clId="{B5C1AC26-A314-4FC7-A067-24A485FA6F60}" dt="2023-06-15T10:33:35.663" v="311" actId="1038"/>
          <ac:spMkLst>
            <pc:docMk/>
            <pc:sldMk cId="3869504497" sldId="256"/>
            <ac:spMk id="47" creationId="{6E55FFAD-508D-29BF-D089-F175E2C70245}"/>
          </ac:spMkLst>
        </pc:spChg>
        <pc:spChg chg="add mod">
          <ac:chgData name="MacLaren, Alexander" userId="a4f06501-9889-42ca-905a-77f73c312012" providerId="ADAL" clId="{B5C1AC26-A314-4FC7-A067-24A485FA6F60}" dt="2023-06-15T10:33:35.663" v="311" actId="1038"/>
          <ac:spMkLst>
            <pc:docMk/>
            <pc:sldMk cId="3869504497" sldId="256"/>
            <ac:spMk id="48" creationId="{AE2E5E1A-F52B-B482-85FE-C0B7A20A3A83}"/>
          </ac:spMkLst>
        </pc:spChg>
        <pc:spChg chg="add mod">
          <ac:chgData name="MacLaren, Alexander" userId="a4f06501-9889-42ca-905a-77f73c312012" providerId="ADAL" clId="{B5C1AC26-A314-4FC7-A067-24A485FA6F60}" dt="2023-06-15T10:33:35.663" v="311" actId="1038"/>
          <ac:spMkLst>
            <pc:docMk/>
            <pc:sldMk cId="3869504497" sldId="256"/>
            <ac:spMk id="49" creationId="{16BC3850-7B39-0C35-7244-723F068A7027}"/>
          </ac:spMkLst>
        </pc:spChg>
        <pc:spChg chg="add mod">
          <ac:chgData name="MacLaren, Alexander" userId="a4f06501-9889-42ca-905a-77f73c312012" providerId="ADAL" clId="{B5C1AC26-A314-4FC7-A067-24A485FA6F60}" dt="2023-06-15T10:33:49.732" v="312" actId="113"/>
          <ac:spMkLst>
            <pc:docMk/>
            <pc:sldMk cId="3869504497" sldId="256"/>
            <ac:spMk id="50" creationId="{C3105CAB-FF40-793F-4CFC-FF060EB1381C}"/>
          </ac:spMkLst>
        </pc:spChg>
        <pc:spChg chg="add mod">
          <ac:chgData name="MacLaren, Alexander" userId="a4f06501-9889-42ca-905a-77f73c312012" providerId="ADAL" clId="{B5C1AC26-A314-4FC7-A067-24A485FA6F60}" dt="2023-06-15T10:30:46.573" v="202" actId="1076"/>
          <ac:spMkLst>
            <pc:docMk/>
            <pc:sldMk cId="3869504497" sldId="256"/>
            <ac:spMk id="51" creationId="{4EDCA53D-B602-9754-8E3F-2F3FEAB02A34}"/>
          </ac:spMkLst>
        </pc:spChg>
        <pc:spChg chg="add mod">
          <ac:chgData name="MacLaren, Alexander" userId="a4f06501-9889-42ca-905a-77f73c312012" providerId="ADAL" clId="{B5C1AC26-A314-4FC7-A067-24A485FA6F60}" dt="2023-06-15T10:34:03.410" v="314" actId="113"/>
          <ac:spMkLst>
            <pc:docMk/>
            <pc:sldMk cId="3869504497" sldId="256"/>
            <ac:spMk id="52" creationId="{E0C01B0F-C9FD-2EE8-8CFC-AC03852A944E}"/>
          </ac:spMkLst>
        </pc:spChg>
        <pc:spChg chg="add mod">
          <ac:chgData name="MacLaren, Alexander" userId="a4f06501-9889-42ca-905a-77f73c312012" providerId="ADAL" clId="{B5C1AC26-A314-4FC7-A067-24A485FA6F60}" dt="2023-06-15T10:34:03.410" v="314" actId="113"/>
          <ac:spMkLst>
            <pc:docMk/>
            <pc:sldMk cId="3869504497" sldId="256"/>
            <ac:spMk id="53" creationId="{BBAEB19F-DCCC-5D99-FC12-9F86E9BE55B4}"/>
          </ac:spMkLst>
        </pc:spChg>
        <pc:spChg chg="add mod">
          <ac:chgData name="MacLaren, Alexander" userId="a4f06501-9889-42ca-905a-77f73c312012" providerId="ADAL" clId="{B5C1AC26-A314-4FC7-A067-24A485FA6F60}" dt="2023-06-15T10:34:03.410" v="314" actId="113"/>
          <ac:spMkLst>
            <pc:docMk/>
            <pc:sldMk cId="3869504497" sldId="256"/>
            <ac:spMk id="58" creationId="{6442EF9B-18B2-5E05-AA01-A2B81CEB7F82}"/>
          </ac:spMkLst>
        </pc:spChg>
        <pc:picChg chg="add mod">
          <ac:chgData name="MacLaren, Alexander" userId="a4f06501-9889-42ca-905a-77f73c312012" providerId="ADAL" clId="{B5C1AC26-A314-4FC7-A067-24A485FA6F60}" dt="2023-06-15T10:31:52.671" v="261" actId="1038"/>
          <ac:picMkLst>
            <pc:docMk/>
            <pc:sldMk cId="3869504497" sldId="256"/>
            <ac:picMk id="55" creationId="{E42727AE-7779-5D56-300B-99B4C2598005}"/>
          </ac:picMkLst>
        </pc:picChg>
        <pc:picChg chg="add del mod">
          <ac:chgData name="MacLaren, Alexander" userId="a4f06501-9889-42ca-905a-77f73c312012" providerId="ADAL" clId="{B5C1AC26-A314-4FC7-A067-24A485FA6F60}" dt="2023-06-15T10:29:52.114" v="173" actId="478"/>
          <ac:picMkLst>
            <pc:docMk/>
            <pc:sldMk cId="3869504497" sldId="256"/>
            <ac:picMk id="56" creationId="{EAC20F9A-9CCE-70B7-A2E5-0E2146F58D51}"/>
          </ac:picMkLst>
        </pc:picChg>
        <pc:picChg chg="add mod">
          <ac:chgData name="MacLaren, Alexander" userId="a4f06501-9889-42ca-905a-77f73c312012" providerId="ADAL" clId="{B5C1AC26-A314-4FC7-A067-24A485FA6F60}" dt="2023-06-15T10:30:06.256" v="191" actId="1038"/>
          <ac:picMkLst>
            <pc:docMk/>
            <pc:sldMk cId="3869504497" sldId="256"/>
            <ac:picMk id="57" creationId="{E56387DC-F86C-CEF0-D50D-FF7D96F035D5}"/>
          </ac:picMkLst>
        </pc:picChg>
        <pc:picChg chg="add del mod">
          <ac:chgData name="MacLaren, Alexander" userId="a4f06501-9889-42ca-905a-77f73c312012" providerId="ADAL" clId="{B5C1AC26-A314-4FC7-A067-24A485FA6F60}" dt="2023-06-15T10:29:01.165" v="158" actId="478"/>
          <ac:picMkLst>
            <pc:docMk/>
            <pc:sldMk cId="3869504497" sldId="256"/>
            <ac:picMk id="1026" creationId="{4577E486-B90B-D7A6-7E08-49A23D236D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997" y="659908"/>
            <a:ext cx="5183981" cy="1403820"/>
          </a:xfrm>
        </p:spPr>
        <p:txBody>
          <a:bodyPr anchor="b"/>
          <a:lstStyle>
            <a:lvl1pPr algn="ctr">
              <a:defRPr sz="3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117865"/>
            <a:ext cx="5183981" cy="973527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187" indent="0" algn="ctr">
              <a:buNone/>
              <a:defRPr sz="1134"/>
            </a:lvl2pPr>
            <a:lvl3pPr marL="518373" indent="0" algn="ctr">
              <a:buNone/>
              <a:defRPr sz="1020"/>
            </a:lvl3pPr>
            <a:lvl4pPr marL="777560" indent="0" algn="ctr">
              <a:buNone/>
              <a:defRPr sz="907"/>
            </a:lvl4pPr>
            <a:lvl5pPr marL="1036747" indent="0" algn="ctr">
              <a:buNone/>
              <a:defRPr sz="907"/>
            </a:lvl5pPr>
            <a:lvl6pPr marL="1295933" indent="0" algn="ctr">
              <a:buNone/>
              <a:defRPr sz="907"/>
            </a:lvl6pPr>
            <a:lvl7pPr marL="1555120" indent="0" algn="ctr">
              <a:buNone/>
              <a:defRPr sz="907"/>
            </a:lvl7pPr>
            <a:lvl8pPr marL="1814307" indent="0" algn="ctr">
              <a:buNone/>
              <a:defRPr sz="907"/>
            </a:lvl8pPr>
            <a:lvl9pPr marL="2073493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9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0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14680"/>
            <a:ext cx="1490395" cy="34171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8" y="214680"/>
            <a:ext cx="4384784" cy="34171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005263"/>
            <a:ext cx="5961578" cy="1677304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2698435"/>
            <a:ext cx="5961578" cy="882054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2591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37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56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93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12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30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49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073400"/>
            <a:ext cx="2937589" cy="2558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073400"/>
            <a:ext cx="2937589" cy="2558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14680"/>
            <a:ext cx="5961578" cy="7793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988461"/>
            <a:ext cx="2924089" cy="484430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472891"/>
            <a:ext cx="2924089" cy="2166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7" y="988461"/>
            <a:ext cx="2938490" cy="484430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7" y="1472891"/>
            <a:ext cx="2938490" cy="2166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3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4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68817"/>
            <a:ext cx="2229292" cy="940858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580570"/>
            <a:ext cx="3499187" cy="2865511"/>
          </a:xfrm>
        </p:spPr>
        <p:txBody>
          <a:bodyPr/>
          <a:lstStyle>
            <a:lvl1pPr>
              <a:defRPr sz="1814"/>
            </a:lvl1pPr>
            <a:lvl2pPr>
              <a:defRPr sz="1587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09675"/>
            <a:ext cx="2229292" cy="2241073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5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68817"/>
            <a:ext cx="2229292" cy="940858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580570"/>
            <a:ext cx="3499187" cy="2865511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187" indent="0">
              <a:buNone/>
              <a:defRPr sz="1587"/>
            </a:lvl2pPr>
            <a:lvl3pPr marL="518373" indent="0">
              <a:buNone/>
              <a:defRPr sz="1361"/>
            </a:lvl3pPr>
            <a:lvl4pPr marL="777560" indent="0">
              <a:buNone/>
              <a:defRPr sz="1134"/>
            </a:lvl4pPr>
            <a:lvl5pPr marL="1036747" indent="0">
              <a:buNone/>
              <a:defRPr sz="1134"/>
            </a:lvl5pPr>
            <a:lvl6pPr marL="1295933" indent="0">
              <a:buNone/>
              <a:defRPr sz="1134"/>
            </a:lvl6pPr>
            <a:lvl7pPr marL="1555120" indent="0">
              <a:buNone/>
              <a:defRPr sz="1134"/>
            </a:lvl7pPr>
            <a:lvl8pPr marL="1814307" indent="0">
              <a:buNone/>
              <a:defRPr sz="1134"/>
            </a:lvl8pPr>
            <a:lvl9pPr marL="2073493" indent="0">
              <a:buNone/>
              <a:defRPr sz="1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09675"/>
            <a:ext cx="2229292" cy="2241073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14680"/>
            <a:ext cx="5961578" cy="77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073400"/>
            <a:ext cx="5961578" cy="255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3737299"/>
            <a:ext cx="1555194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AD6B-3A9F-4193-B9F4-C3B65F8E2DE8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3737299"/>
            <a:ext cx="2332792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3737299"/>
            <a:ext cx="1555194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E32E-CAD1-4A14-866E-70D673825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8373" rtl="0" eaLnBrk="1" latinLnBrk="0" hangingPunct="1">
        <a:lnSpc>
          <a:spcPct val="90000"/>
        </a:lnSpc>
        <a:spcBef>
          <a:spcPct val="0"/>
        </a:spcBef>
        <a:buNone/>
        <a:defRPr sz="2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93" indent="-129593" algn="l" defTabSz="518373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78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796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15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34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2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71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90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308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18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37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56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74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93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2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30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49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9702DA-B122-8B1D-FD08-F0679D4A2410}"/>
              </a:ext>
            </a:extLst>
          </p:cNvPr>
          <p:cNvCxnSpPr>
            <a:cxnSpLocks/>
          </p:cNvCxnSpPr>
          <p:nvPr/>
        </p:nvCxnSpPr>
        <p:spPr>
          <a:xfrm flipV="1">
            <a:off x="5794553" y="2022475"/>
            <a:ext cx="0" cy="1450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F838CE-456B-C1ED-C849-DC23BA6097DC}"/>
              </a:ext>
            </a:extLst>
          </p:cNvPr>
          <p:cNvCxnSpPr>
            <a:cxnSpLocks/>
          </p:cNvCxnSpPr>
          <p:nvPr/>
        </p:nvCxnSpPr>
        <p:spPr>
          <a:xfrm>
            <a:off x="5794553" y="3478519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4DF53A-6626-F1A1-0ECB-1668282A5D2F}"/>
              </a:ext>
            </a:extLst>
          </p:cNvPr>
          <p:cNvCxnSpPr>
            <a:cxnSpLocks/>
          </p:cNvCxnSpPr>
          <p:nvPr/>
        </p:nvCxnSpPr>
        <p:spPr>
          <a:xfrm>
            <a:off x="5218553" y="3479337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595265-12D3-BFBB-1D2C-BFCEE38ED55B}"/>
              </a:ext>
            </a:extLst>
          </p:cNvPr>
          <p:cNvCxnSpPr>
            <a:cxnSpLocks/>
          </p:cNvCxnSpPr>
          <p:nvPr/>
        </p:nvCxnSpPr>
        <p:spPr>
          <a:xfrm>
            <a:off x="2914553" y="2014211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24ED15-8DB9-D745-A476-D0B6E600D3F0}"/>
              </a:ext>
            </a:extLst>
          </p:cNvPr>
          <p:cNvCxnSpPr>
            <a:cxnSpLocks/>
          </p:cNvCxnSpPr>
          <p:nvPr/>
        </p:nvCxnSpPr>
        <p:spPr>
          <a:xfrm flipV="1">
            <a:off x="2914553" y="938484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42DC63-8182-C8FF-05CB-0476054A40A2}"/>
              </a:ext>
            </a:extLst>
          </p:cNvPr>
          <p:cNvCxnSpPr>
            <a:cxnSpLocks/>
          </p:cNvCxnSpPr>
          <p:nvPr/>
        </p:nvCxnSpPr>
        <p:spPr>
          <a:xfrm flipV="1">
            <a:off x="2914553" y="2014497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9DF4FFC-1915-7621-64ED-AA43B3EEF134}"/>
              </a:ext>
            </a:extLst>
          </p:cNvPr>
          <p:cNvSpPr/>
          <p:nvPr/>
        </p:nvSpPr>
        <p:spPr>
          <a:xfrm>
            <a:off x="255277" y="253609"/>
            <a:ext cx="604800" cy="6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9459CC-9F4D-6A50-7FD4-1D0060884011}"/>
              </a:ext>
            </a:extLst>
          </p:cNvPr>
          <p:cNvSpPr/>
          <p:nvPr/>
        </p:nvSpPr>
        <p:spPr>
          <a:xfrm>
            <a:off x="254154" y="1225935"/>
            <a:ext cx="604800" cy="6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821C10-43B3-4530-16A2-48F05B17C447}"/>
              </a:ext>
            </a:extLst>
          </p:cNvPr>
          <p:cNvSpPr/>
          <p:nvPr/>
        </p:nvSpPr>
        <p:spPr>
          <a:xfrm>
            <a:off x="254154" y="2198261"/>
            <a:ext cx="604800" cy="604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2048E8-A212-83BD-E94D-EEC62F557573}"/>
              </a:ext>
            </a:extLst>
          </p:cNvPr>
          <p:cNvSpPr/>
          <p:nvPr/>
        </p:nvSpPr>
        <p:spPr>
          <a:xfrm>
            <a:off x="254154" y="3170587"/>
            <a:ext cx="604800" cy="6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DF4EB8-BFE7-FACD-1147-5A07CD4C464F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556553" y="858409"/>
            <a:ext cx="0" cy="3675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A33337-3EA1-DA9B-F411-DB515B96567F}"/>
              </a:ext>
            </a:extLst>
          </p:cNvPr>
          <p:cNvCxnSpPr/>
          <p:nvPr/>
        </p:nvCxnSpPr>
        <p:spPr>
          <a:xfrm flipH="1">
            <a:off x="556553" y="1830735"/>
            <a:ext cx="0" cy="3675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26882C-77DE-1A59-6136-ACC8430AEF90}"/>
              </a:ext>
            </a:extLst>
          </p:cNvPr>
          <p:cNvCxnSpPr/>
          <p:nvPr/>
        </p:nvCxnSpPr>
        <p:spPr>
          <a:xfrm flipH="1">
            <a:off x="556553" y="2803061"/>
            <a:ext cx="0" cy="3675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18F201-353D-B00E-0D9E-3D6A7E1A0BA1}"/>
              </a:ext>
            </a:extLst>
          </p:cNvPr>
          <p:cNvCxnSpPr>
            <a:cxnSpLocks/>
          </p:cNvCxnSpPr>
          <p:nvPr/>
        </p:nvCxnSpPr>
        <p:spPr>
          <a:xfrm>
            <a:off x="556553" y="2018482"/>
            <a:ext cx="23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A0CB708-748B-560A-282B-E3E4806B7923}"/>
              </a:ext>
            </a:extLst>
          </p:cNvPr>
          <p:cNvSpPr/>
          <p:nvPr/>
        </p:nvSpPr>
        <p:spPr>
          <a:xfrm>
            <a:off x="2612153" y="636082"/>
            <a:ext cx="604800" cy="6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A0095A-73B0-3721-C653-0CD84374557D}"/>
              </a:ext>
            </a:extLst>
          </p:cNvPr>
          <p:cNvSpPr/>
          <p:nvPr/>
        </p:nvSpPr>
        <p:spPr>
          <a:xfrm>
            <a:off x="2612153" y="1716085"/>
            <a:ext cx="604800" cy="604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75798B-6816-F6FB-4F29-4E9580E3D683}"/>
              </a:ext>
            </a:extLst>
          </p:cNvPr>
          <p:cNvSpPr/>
          <p:nvPr/>
        </p:nvSpPr>
        <p:spPr>
          <a:xfrm>
            <a:off x="2612153" y="2796085"/>
            <a:ext cx="604800" cy="6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B818C4-D243-0C39-FF13-073AB76CC221}"/>
              </a:ext>
            </a:extLst>
          </p:cNvPr>
          <p:cNvSpPr/>
          <p:nvPr/>
        </p:nvSpPr>
        <p:spPr>
          <a:xfrm>
            <a:off x="5398554" y="1626475"/>
            <a:ext cx="792000" cy="79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189C6D-D145-F822-6A70-9E5450F61210}"/>
              </a:ext>
            </a:extLst>
          </p:cNvPr>
          <p:cNvSpPr/>
          <p:nvPr/>
        </p:nvSpPr>
        <p:spPr>
          <a:xfrm>
            <a:off x="4916153" y="3170587"/>
            <a:ext cx="604800" cy="604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3C73F8-BE02-1185-976E-26B3C4331138}"/>
              </a:ext>
            </a:extLst>
          </p:cNvPr>
          <p:cNvSpPr/>
          <p:nvPr/>
        </p:nvSpPr>
        <p:spPr>
          <a:xfrm>
            <a:off x="6068154" y="3170587"/>
            <a:ext cx="604800" cy="604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D61850-D2A6-DEC6-66A9-89F5486E995A}"/>
              </a:ext>
            </a:extLst>
          </p:cNvPr>
          <p:cNvSpPr txBox="1"/>
          <p:nvPr/>
        </p:nvSpPr>
        <p:spPr>
          <a:xfrm>
            <a:off x="1085850" y="314193"/>
            <a:ext cx="1144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Plastic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53817-71DB-4004-2136-D2A36926C906}"/>
              </a:ext>
            </a:extLst>
          </p:cNvPr>
          <p:cNvSpPr txBox="1"/>
          <p:nvPr/>
        </p:nvSpPr>
        <p:spPr>
          <a:xfrm>
            <a:off x="1085850" y="1256136"/>
            <a:ext cx="1073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8DECED-65E1-05E7-5212-5760C2630C8B}"/>
              </a:ext>
            </a:extLst>
          </p:cNvPr>
          <p:cNvSpPr txBox="1"/>
          <p:nvPr/>
        </p:nvSpPr>
        <p:spPr>
          <a:xfrm>
            <a:off x="1085850" y="2258359"/>
            <a:ext cx="73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Felt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1F9173-2830-58EF-C661-4CA7C21E5CF4}"/>
              </a:ext>
            </a:extLst>
          </p:cNvPr>
          <p:cNvSpPr txBox="1"/>
          <p:nvPr/>
        </p:nvSpPr>
        <p:spPr>
          <a:xfrm>
            <a:off x="1085850" y="3231171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Rubber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55FFAD-508D-29BF-D089-F175E2C70245}"/>
              </a:ext>
            </a:extLst>
          </p:cNvPr>
          <p:cNvSpPr txBox="1"/>
          <p:nvPr/>
        </p:nvSpPr>
        <p:spPr>
          <a:xfrm>
            <a:off x="3443287" y="689026"/>
            <a:ext cx="1311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Narrow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E5E1A-F52B-B482-85FE-C0B7A20A3A83}"/>
              </a:ext>
            </a:extLst>
          </p:cNvPr>
          <p:cNvSpPr txBox="1"/>
          <p:nvPr/>
        </p:nvSpPr>
        <p:spPr>
          <a:xfrm>
            <a:off x="3443287" y="1759079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BC3850-7B39-0C35-7244-723F068A7027}"/>
              </a:ext>
            </a:extLst>
          </p:cNvPr>
          <p:cNvSpPr txBox="1"/>
          <p:nvPr/>
        </p:nvSpPr>
        <p:spPr>
          <a:xfrm>
            <a:off x="3443287" y="2834192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Combo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105CAB-FF40-793F-4CFC-FF060EB1381C}"/>
              </a:ext>
            </a:extLst>
          </p:cNvPr>
          <p:cNvSpPr txBox="1"/>
          <p:nvPr/>
        </p:nvSpPr>
        <p:spPr>
          <a:xfrm>
            <a:off x="5071259" y="300981"/>
            <a:ext cx="1446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GO!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DCA53D-B602-9754-8E3F-2F3FEAB02A34}"/>
              </a:ext>
            </a:extLst>
          </p:cNvPr>
          <p:cNvSpPr txBox="1"/>
          <p:nvPr/>
        </p:nvSpPr>
        <p:spPr>
          <a:xfrm>
            <a:off x="5373425" y="1173988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Twist to release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C01B0F-C9FD-2EE8-8CFC-AC03852A944E}"/>
              </a:ext>
            </a:extLst>
          </p:cNvPr>
          <p:cNvSpPr txBox="1"/>
          <p:nvPr/>
        </p:nvSpPr>
        <p:spPr>
          <a:xfrm>
            <a:off x="4925388" y="2746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AEB19F-DCCC-5D99-FC12-9F86E9BE55B4}"/>
              </a:ext>
            </a:extLst>
          </p:cNvPr>
          <p:cNvSpPr txBox="1"/>
          <p:nvPr/>
        </p:nvSpPr>
        <p:spPr>
          <a:xfrm>
            <a:off x="6102755" y="2746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42727AE-7779-5D56-300B-99B4C259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12" y="2832404"/>
            <a:ext cx="253561" cy="25356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56387DC-F86C-CEF0-D50D-FF7D96F0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51" y="2832404"/>
            <a:ext cx="253561" cy="25356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442EF9B-18B2-5E05-AA01-A2B81CEB7F82}"/>
              </a:ext>
            </a:extLst>
          </p:cNvPr>
          <p:cNvSpPr txBox="1"/>
          <p:nvPr/>
        </p:nvSpPr>
        <p:spPr>
          <a:xfrm>
            <a:off x="5478139" y="2741181"/>
            <a:ext cx="6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386950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15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MacLaren, Alexander</dc:creator>
  <cp:lastModifiedBy>MacLaren, Alexander</cp:lastModifiedBy>
  <cp:revision>1</cp:revision>
  <dcterms:created xsi:type="dcterms:W3CDTF">2023-06-15T09:43:38Z</dcterms:created>
  <dcterms:modified xsi:type="dcterms:W3CDTF">2023-06-15T10:34:09Z</dcterms:modified>
</cp:coreProperties>
</file>