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7772400" cy="10058400"/>
  <p:notesSz cx="10058400" cy="7772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9" d="100"/>
          <a:sy n="59" d="100"/>
        </p:scale>
        <p:origin x="24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76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8. </a:t>
            </a:r>
            <a:r>
              <a:rPr lang="en-US" sz="1400" dirty="0">
                <a:solidFill>
                  <a:srgbClr val="FFFFFF"/>
                </a:solidFill>
              </a:rPr>
              <a:t>LIMPIAR CABINA SUCIA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45720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9. </a:t>
            </a:r>
            <a:r>
              <a:rPr lang="en-US" sz="1400" dirty="0">
                <a:solidFill>
                  <a:srgbClr val="FFFFFF"/>
                </a:solidFill>
              </a:rPr>
              <a:t>CAMBIAR FILTRO DE A/C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26. </a:t>
            </a:r>
            <a:r>
              <a:rPr lang="en-US" sz="1400" dirty="0">
                <a:solidFill>
                  <a:srgbClr val="FFFFFF"/>
                </a:solidFill>
              </a:rPr>
              <a:t>REPONER BOMBA CENTRIFUGA Y FABRICAR SOPORTE PARA DUCTO CAIDO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45720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27. </a:t>
            </a:r>
            <a:r>
              <a:rPr lang="en-US" sz="1400" dirty="0">
                <a:solidFill>
                  <a:srgbClr val="FFFFFF"/>
                </a:solidFill>
              </a:rPr>
              <a:t>NORMALIZAR ESTANQUE CON CONTAMINACIÓN EXCESIVA Y LINEAS DE FLUJO TAPADAS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28. </a:t>
            </a:r>
            <a:r>
              <a:rPr lang="en-US" sz="1400" dirty="0">
                <a:solidFill>
                  <a:srgbClr val="FFFFFF"/>
                </a:solidFill>
              </a:rPr>
              <a:t>REPONER CUÑAS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45720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29. </a:t>
            </a:r>
            <a:r>
              <a:rPr lang="en-US" sz="1400" dirty="0">
                <a:solidFill>
                  <a:srgbClr val="FFFFFF"/>
                </a:solidFill>
              </a:rPr>
              <a:t>REPONER 02 PORTACUÑAS RH Y LH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30. </a:t>
            </a:r>
            <a:r>
              <a:rPr lang="en-US" sz="1400" dirty="0">
                <a:solidFill>
                  <a:srgbClr val="FFFFFF"/>
                </a:solidFill>
              </a:rPr>
              <a:t>CAMBIAR ADHESIVOS DE SEGURIDAD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45720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31. </a:t>
            </a:r>
            <a:r>
              <a:rPr lang="en-US" sz="1400" dirty="0">
                <a:solidFill>
                  <a:srgbClr val="FFFFFF"/>
                </a:solidFill>
              </a:rPr>
              <a:t>REPARAR TAPABARROS LADO CHOFER SUELTO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32. </a:t>
            </a:r>
            <a:r>
              <a:rPr lang="en-US" sz="1400" dirty="0">
                <a:solidFill>
                  <a:srgbClr val="FFFFFF"/>
                </a:solidFill>
              </a:rPr>
              <a:t>FABRICAR PROTECCIÓN PARTES MOVIL RH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45720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33. </a:t>
            </a:r>
            <a:r>
              <a:rPr lang="en-US" sz="1400" dirty="0">
                <a:solidFill>
                  <a:srgbClr val="FFFFFF"/>
                </a:solidFill>
              </a:rPr>
              <a:t>CAMBIO DE REFRIGERANTE (DRENAJE Y LLENADO)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34. </a:t>
            </a:r>
            <a:r>
              <a:rPr lang="en-US" sz="1400" dirty="0">
                <a:solidFill>
                  <a:srgbClr val="FFFFFF"/>
                </a:solidFill>
              </a:rPr>
              <a:t>REPONER CODO 90° DE ESCAPE Y ABRAZADERA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45720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35. </a:t>
            </a:r>
            <a:r>
              <a:rPr lang="en-US" sz="1400" dirty="0">
                <a:solidFill>
                  <a:srgbClr val="FFFFFF"/>
                </a:solidFill>
              </a:rPr>
              <a:t>REPONER LLANTA Y NEUMATICO DE REPUESTO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36. </a:t>
            </a:r>
            <a:r>
              <a:rPr lang="en-US" sz="1400" dirty="0">
                <a:solidFill>
                  <a:srgbClr val="FFFFFF"/>
                </a:solidFill>
              </a:rPr>
              <a:t>RUTEAR CABLES DE LUCES TRASERAS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45720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37. </a:t>
            </a:r>
            <a:r>
              <a:rPr lang="en-US" sz="1400" dirty="0">
                <a:solidFill>
                  <a:srgbClr val="FFFFFF"/>
                </a:solidFill>
              </a:rPr>
              <a:t>REPONER PERTIGA (EQUIPO SIN PERTIGA)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38. </a:t>
            </a:r>
            <a:r>
              <a:rPr lang="en-US" sz="1400" dirty="0">
                <a:solidFill>
                  <a:srgbClr val="FFFFFF"/>
                </a:solidFill>
              </a:rPr>
              <a:t>CAMBIAR TROCHAS ESTANQUE RH MALA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45720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39. </a:t>
            </a:r>
            <a:r>
              <a:rPr lang="en-US" sz="1400" dirty="0">
                <a:solidFill>
                  <a:srgbClr val="FFFFFF"/>
                </a:solidFill>
              </a:rPr>
              <a:t>NORMALIZAR SISTEMA ELÉCTRICO DE ESTANQUE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40. </a:t>
            </a:r>
            <a:r>
              <a:rPr lang="en-US" sz="1400" dirty="0">
                <a:solidFill>
                  <a:srgbClr val="FFFFFF"/>
                </a:solidFill>
              </a:rPr>
              <a:t>CAMBIAR PARADAS DE EMERGENCIAS MALAS RH Y LH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45720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41. </a:t>
            </a:r>
            <a:r>
              <a:rPr lang="en-US" sz="1400" dirty="0">
                <a:solidFill>
                  <a:srgbClr val="FFFFFF"/>
                </a:solidFill>
              </a:rPr>
              <a:t>RELLENAR HIDRÁULICO FALTANTE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42. </a:t>
            </a:r>
            <a:r>
              <a:rPr lang="en-US" sz="1400" dirty="0">
                <a:solidFill>
                  <a:srgbClr val="FFFFFF"/>
                </a:solidFill>
              </a:rPr>
              <a:t>CAMBIO DE FILTRO RESPIRADERO HIDRÁULICO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45720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43. </a:t>
            </a:r>
            <a:r>
              <a:rPr lang="en-US" sz="1400" dirty="0">
                <a:solidFill>
                  <a:srgbClr val="FFFFFF"/>
                </a:solidFill>
              </a:rPr>
              <a:t>REPOSICIONAR EXTINTOR 10KG HORIZONTAL A VERTICAL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44. </a:t>
            </a:r>
            <a:r>
              <a:rPr lang="en-US" sz="1400" dirty="0">
                <a:solidFill>
                  <a:srgbClr val="FFFFFF"/>
                </a:solidFill>
              </a:rPr>
              <a:t>IMPLEMENTAR EXTINTOR INTERIOR DE CABINA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45720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45. </a:t>
            </a:r>
            <a:r>
              <a:rPr lang="en-US" sz="1400" dirty="0">
                <a:solidFill>
                  <a:srgbClr val="FFFFFF"/>
                </a:solidFill>
              </a:rPr>
              <a:t>PULIDO FOCO DELANTERO RH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10. </a:t>
            </a:r>
            <a:r>
              <a:rPr lang="en-US" sz="1400" dirty="0">
                <a:solidFill>
                  <a:srgbClr val="FFFFFF"/>
                </a:solidFill>
              </a:rPr>
              <a:t>REPONER MANILLA INTERIORES APERTURA DE PUERTA RH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45720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11. </a:t>
            </a:r>
            <a:r>
              <a:rPr lang="en-US" sz="1400" dirty="0">
                <a:solidFill>
                  <a:srgbClr val="FFFFFF"/>
                </a:solidFill>
              </a:rPr>
              <a:t>EVALUACIÓN DE A/C NO ENFRIA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46. </a:t>
            </a:r>
            <a:r>
              <a:rPr lang="en-US" sz="1400" dirty="0">
                <a:solidFill>
                  <a:srgbClr val="FFFFFF"/>
                </a:solidFill>
              </a:rPr>
              <a:t>LIMPIEZA Y PINTURA ANTICORROSIVA SECTOR INTERIOR TRASERO DE ESTANQUE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45720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47. </a:t>
            </a:r>
            <a:r>
              <a:rPr lang="en-US" sz="1400" dirty="0">
                <a:solidFill>
                  <a:srgbClr val="FFFFFF"/>
                </a:solidFill>
              </a:rPr>
              <a:t>NORMALIZACIÓN DE SISTEMA DE REGADIO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48. </a:t>
            </a:r>
            <a:r>
              <a:rPr lang="en-US" sz="1400" dirty="0">
                <a:solidFill>
                  <a:srgbClr val="FFFFFF"/>
                </a:solidFill>
              </a:rPr>
              <a:t>REALIZAR PRUEBAS OPERACIONALES DE EQUIPO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45720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49. </a:t>
            </a:r>
            <a:r>
              <a:rPr lang="en-US" sz="1400" dirty="0">
                <a:solidFill>
                  <a:srgbClr val="FFFFFF"/>
                </a:solidFill>
              </a:rPr>
              <a:t>LAVADO GENERAL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50. </a:t>
            </a:r>
            <a:r>
              <a:rPr lang="en-US" sz="1400" dirty="0">
                <a:solidFill>
                  <a:srgbClr val="FFFFFF"/>
                </a:solidFill>
              </a:rPr>
              <a:t>REALIZAR PRUEBAS OPERACIONALES DE EQUIPO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45720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51. </a:t>
            </a:r>
            <a:r>
              <a:rPr lang="en-US" sz="1400" dirty="0">
                <a:solidFill>
                  <a:srgbClr val="FFFFFF"/>
                </a:solidFill>
              </a:rPr>
              <a:t>CONFECCIÓN INFORME DE REPARACIÓN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12. </a:t>
            </a:r>
            <a:r>
              <a:rPr lang="en-US" sz="1400" dirty="0">
                <a:solidFill>
                  <a:srgbClr val="FFFFFF"/>
                </a:solidFill>
              </a:rPr>
              <a:t>CAMBIAR PLUMILLAS EN MAL ESTADO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45720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13. </a:t>
            </a:r>
            <a:r>
              <a:rPr lang="en-US" sz="1400" dirty="0">
                <a:solidFill>
                  <a:srgbClr val="FFFFFF"/>
                </a:solidFill>
              </a:rPr>
              <a:t>RELLENAR DEPOSITO DE LIMPIA PARABRISAS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14. </a:t>
            </a:r>
            <a:r>
              <a:rPr lang="en-US" sz="1400" dirty="0">
                <a:solidFill>
                  <a:srgbClr val="FFFFFF"/>
                </a:solidFill>
              </a:rPr>
              <a:t>FABRICACIÓN PROTECCIÓN ESTANQUE HIDRÁULICO 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45720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15. </a:t>
            </a:r>
            <a:r>
              <a:rPr lang="en-US" sz="1400" dirty="0">
                <a:solidFill>
                  <a:srgbClr val="FFFFFF"/>
                </a:solidFill>
              </a:rPr>
              <a:t>FABRICACIÓN PROTECCIÓN AD-BLUE 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16. </a:t>
            </a:r>
            <a:r>
              <a:rPr lang="en-US" sz="1400" dirty="0">
                <a:solidFill>
                  <a:srgbClr val="FFFFFF"/>
                </a:solidFill>
              </a:rPr>
              <a:t>FABRICACIÓN PROTECCIÓN ESTANQUE DE PETROLEO 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45720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17. </a:t>
            </a:r>
            <a:r>
              <a:rPr lang="en-US" sz="1400" dirty="0">
                <a:solidFill>
                  <a:srgbClr val="FFFFFF"/>
                </a:solidFill>
              </a:rPr>
              <a:t>REPARACIÓN DE LLAVE DE PASO MAL ESTADO Y FALTA DE LUBRICACIÓN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18. </a:t>
            </a:r>
            <a:r>
              <a:rPr lang="en-US" sz="1400" dirty="0">
                <a:solidFill>
                  <a:srgbClr val="FFFFFF"/>
                </a:solidFill>
              </a:rPr>
              <a:t>REPONER CINTA REFLECTANTE BICOLOR Y VERDE LIMÓN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45720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19. </a:t>
            </a:r>
            <a:r>
              <a:rPr lang="en-US" sz="1400" dirty="0">
                <a:solidFill>
                  <a:srgbClr val="FFFFFF"/>
                </a:solidFill>
              </a:rPr>
              <a:t>FABRICAR TAPA Y BARANDAS DE ESTANQUE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20. </a:t>
            </a:r>
            <a:r>
              <a:rPr lang="en-US" sz="1400" dirty="0">
                <a:solidFill>
                  <a:srgbClr val="FFFFFF"/>
                </a:solidFill>
              </a:rPr>
              <a:t>CAMBIAR PIOLA DE LEVANTE CON ABRAZADERAS Y GANCHO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45720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21. </a:t>
            </a:r>
            <a:r>
              <a:rPr lang="en-US" sz="1400" dirty="0">
                <a:solidFill>
                  <a:srgbClr val="FFFFFF"/>
                </a:solidFill>
              </a:rPr>
              <a:t>REPONER TAPABARRO RH POSICIÓN N°2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22. </a:t>
            </a:r>
            <a:r>
              <a:rPr lang="en-US" sz="1400" dirty="0">
                <a:solidFill>
                  <a:srgbClr val="FFFFFF"/>
                </a:solidFill>
              </a:rPr>
              <a:t>CAMBIAR RADIADOR A/C CON DESPRENDIMIENTO DE MATERIAL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45720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23. </a:t>
            </a:r>
            <a:r>
              <a:rPr lang="en-US" sz="1400" dirty="0">
                <a:solidFill>
                  <a:srgbClr val="FFFFFF"/>
                </a:solidFill>
              </a:rPr>
              <a:t>REPONER PASADOR DE TIRO DELANTERO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24. </a:t>
            </a:r>
            <a:r>
              <a:rPr lang="en-US" sz="1400" dirty="0">
                <a:solidFill>
                  <a:srgbClr val="FFFFFF"/>
                </a:solidFill>
              </a:rPr>
              <a:t>NORMALIZAR PASADOR DE TIRO TRASERO AGRIPADO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45720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25. </a:t>
            </a:r>
            <a:r>
              <a:rPr lang="en-US" sz="1400" dirty="0">
                <a:solidFill>
                  <a:srgbClr val="FFFFFF"/>
                </a:solidFill>
              </a:rPr>
              <a:t>FABRICAR PROTECCIÓN DE FOCOS TRASEROS FALTANTES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366</Words>
  <Application>Microsoft Office PowerPoint</Application>
  <PresentationFormat>Personalizado</PresentationFormat>
  <Paragraphs>66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Planificación</cp:lastModifiedBy>
  <cp:revision>1</cp:revision>
  <dcterms:created xsi:type="dcterms:W3CDTF">2024-07-23T13:35:50Z</dcterms:created>
  <dcterms:modified xsi:type="dcterms:W3CDTF">2024-07-23T13:56:10Z</dcterms:modified>
</cp:coreProperties>
</file>