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7772400" cy="10058400"/>
  <p:notesSz cx="10058400" cy="7772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9" d="100"/>
          <a:sy n="59" d="100"/>
        </p:scale>
        <p:origin x="240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1044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6161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19456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F39200"/>
                </a:solidFill>
              </a:rPr>
              <a:t>1. </a:t>
            </a:r>
            <a:r>
              <a:rPr lang="en-US" sz="1400" dirty="0">
                <a:solidFill>
                  <a:srgbClr val="FFFFFF"/>
                </a:solidFill>
              </a:rPr>
              <a:t>LIMPIAR CABINA SUCIA</a:t>
            </a:r>
            <a:endParaRPr lang="en-US" sz="1400" dirty="0"/>
          </a:p>
        </p:txBody>
      </p:sp>
      <p:sp>
        <p:nvSpPr>
          <p:cNvPr id="3" name="Text 1"/>
          <p:cNvSpPr/>
          <p:nvPr/>
        </p:nvSpPr>
        <p:spPr>
          <a:xfrm>
            <a:off x="274320" y="585216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F39200"/>
                </a:solidFill>
              </a:rPr>
              <a:t>2. </a:t>
            </a:r>
            <a:r>
              <a:rPr lang="en-US" sz="1400" dirty="0">
                <a:solidFill>
                  <a:srgbClr val="FFFFFF"/>
                </a:solidFill>
              </a:rPr>
              <a:t>CAMBIAR FILTRO DE A/C</a:t>
            </a:r>
            <a:endParaRPr lang="en-US" sz="1400" dirty="0"/>
          </a:p>
        </p:txBody>
      </p:sp>
      <p:pic>
        <p:nvPicPr>
          <p:cNvPr id="4" name="Image 0" descr="assets/img/prominet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" y="182880"/>
            <a:ext cx="1371600" cy="4572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457200" y="731520"/>
            <a:ext cx="6766560" cy="45720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6" name="Shape 3"/>
          <p:cNvSpPr/>
          <p:nvPr/>
        </p:nvSpPr>
        <p:spPr>
          <a:xfrm>
            <a:off x="274320" y="2103120"/>
            <a:ext cx="7223760" cy="4572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7" name="Shape 4"/>
          <p:cNvSpPr/>
          <p:nvPr/>
        </p:nvSpPr>
        <p:spPr>
          <a:xfrm>
            <a:off x="274320" y="5760720"/>
            <a:ext cx="7223760" cy="4572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8" name="Shape 5"/>
          <p:cNvSpPr/>
          <p:nvPr/>
        </p:nvSpPr>
        <p:spPr>
          <a:xfrm>
            <a:off x="0" y="9692640"/>
            <a:ext cx="7772400" cy="210312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9" name="Text 6"/>
          <p:cNvSpPr/>
          <p:nvPr/>
        </p:nvSpPr>
        <p:spPr>
          <a:xfrm>
            <a:off x="1280160" y="9793224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r">
              <a:buNone/>
            </a:pPr>
            <a:r>
              <a:rPr lang="en-US" sz="1400" dirty="0">
                <a:solidFill>
                  <a:srgbClr val="FFFFFF"/>
                </a:solidFill>
              </a:rPr>
              <a:t>Página 1 de 22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6161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19456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F39200"/>
                </a:solidFill>
              </a:rPr>
              <a:t>19. </a:t>
            </a:r>
            <a:r>
              <a:rPr lang="en-US" sz="1400" dirty="0">
                <a:solidFill>
                  <a:srgbClr val="FFFFFF"/>
                </a:solidFill>
              </a:rPr>
              <a:t>REPONER BOMBA CENTRIFUGA Y FABRICAR SOPORTE PARA DUCTO CAIDO</a:t>
            </a:r>
            <a:endParaRPr lang="en-US" sz="1400" dirty="0"/>
          </a:p>
        </p:txBody>
      </p:sp>
      <p:sp>
        <p:nvSpPr>
          <p:cNvPr id="3" name="Text 1"/>
          <p:cNvSpPr/>
          <p:nvPr/>
        </p:nvSpPr>
        <p:spPr>
          <a:xfrm>
            <a:off x="274320" y="585216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F39200"/>
                </a:solidFill>
              </a:rPr>
              <a:t>20. </a:t>
            </a:r>
            <a:r>
              <a:rPr lang="en-US" sz="1400" dirty="0">
                <a:solidFill>
                  <a:srgbClr val="FFFFFF"/>
                </a:solidFill>
              </a:rPr>
              <a:t>NORMALIZAR ESTANQUE CON CONTAMINACIÓN EXCESIVA Y LINEAS DE FLUJO TAPADAS</a:t>
            </a:r>
            <a:endParaRPr lang="en-US" sz="1400" dirty="0"/>
          </a:p>
        </p:txBody>
      </p:sp>
      <p:pic>
        <p:nvPicPr>
          <p:cNvPr id="4" name="Image 0" descr="assets/img/prominet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" y="182880"/>
            <a:ext cx="1371600" cy="4572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457200" y="731520"/>
            <a:ext cx="6766560" cy="45720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6" name="Shape 3"/>
          <p:cNvSpPr/>
          <p:nvPr/>
        </p:nvSpPr>
        <p:spPr>
          <a:xfrm>
            <a:off x="274320" y="2103120"/>
            <a:ext cx="7223760" cy="4572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7" name="Shape 4"/>
          <p:cNvSpPr/>
          <p:nvPr/>
        </p:nvSpPr>
        <p:spPr>
          <a:xfrm>
            <a:off x="274320" y="5760720"/>
            <a:ext cx="7223760" cy="4572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8" name="Shape 5"/>
          <p:cNvSpPr/>
          <p:nvPr/>
        </p:nvSpPr>
        <p:spPr>
          <a:xfrm>
            <a:off x="0" y="9692640"/>
            <a:ext cx="7772400" cy="210312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9" name="Text 6"/>
          <p:cNvSpPr/>
          <p:nvPr/>
        </p:nvSpPr>
        <p:spPr>
          <a:xfrm>
            <a:off x="1280160" y="9793224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r">
              <a:buNone/>
            </a:pPr>
            <a:r>
              <a:rPr lang="en-US" sz="1400" dirty="0">
                <a:solidFill>
                  <a:srgbClr val="FFFFFF"/>
                </a:solidFill>
              </a:rPr>
              <a:t>Página 10 de 22</a:t>
            </a:r>
            <a:endParaRPr 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6161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19456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F39200"/>
                </a:solidFill>
              </a:rPr>
              <a:t>21. </a:t>
            </a:r>
            <a:r>
              <a:rPr lang="en-US" sz="1400" dirty="0">
                <a:solidFill>
                  <a:srgbClr val="FFFFFF"/>
                </a:solidFill>
              </a:rPr>
              <a:t>REPONER CUÑAS</a:t>
            </a:r>
            <a:endParaRPr lang="en-US" sz="1400" dirty="0"/>
          </a:p>
        </p:txBody>
      </p:sp>
      <p:sp>
        <p:nvSpPr>
          <p:cNvPr id="3" name="Text 1"/>
          <p:cNvSpPr/>
          <p:nvPr/>
        </p:nvSpPr>
        <p:spPr>
          <a:xfrm>
            <a:off x="274320" y="585216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F39200"/>
                </a:solidFill>
              </a:rPr>
              <a:t>22. </a:t>
            </a:r>
            <a:r>
              <a:rPr lang="en-US" sz="1400" dirty="0">
                <a:solidFill>
                  <a:srgbClr val="FFFFFF"/>
                </a:solidFill>
              </a:rPr>
              <a:t>REPONER 02 PORTACUÑAS RH Y LH</a:t>
            </a:r>
            <a:endParaRPr lang="en-US" sz="1400" dirty="0"/>
          </a:p>
        </p:txBody>
      </p:sp>
      <p:pic>
        <p:nvPicPr>
          <p:cNvPr id="4" name="Image 0" descr="assets/img/prominet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" y="182880"/>
            <a:ext cx="1371600" cy="4572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457200" y="731520"/>
            <a:ext cx="6766560" cy="45720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6" name="Shape 3"/>
          <p:cNvSpPr/>
          <p:nvPr/>
        </p:nvSpPr>
        <p:spPr>
          <a:xfrm>
            <a:off x="274320" y="2103120"/>
            <a:ext cx="7223760" cy="4572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7" name="Shape 4"/>
          <p:cNvSpPr/>
          <p:nvPr/>
        </p:nvSpPr>
        <p:spPr>
          <a:xfrm>
            <a:off x="274320" y="5760720"/>
            <a:ext cx="7223760" cy="4572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8" name="Shape 5"/>
          <p:cNvSpPr/>
          <p:nvPr/>
        </p:nvSpPr>
        <p:spPr>
          <a:xfrm>
            <a:off x="0" y="9692640"/>
            <a:ext cx="7772400" cy="210312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9" name="Text 6"/>
          <p:cNvSpPr/>
          <p:nvPr/>
        </p:nvSpPr>
        <p:spPr>
          <a:xfrm>
            <a:off x="1280160" y="9793224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r">
              <a:buNone/>
            </a:pPr>
            <a:r>
              <a:rPr lang="en-US" sz="1400" dirty="0">
                <a:solidFill>
                  <a:srgbClr val="FFFFFF"/>
                </a:solidFill>
              </a:rPr>
              <a:t>Página 11 de 22</a:t>
            </a:r>
            <a:endParaRPr 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6161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19456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F39200"/>
                </a:solidFill>
              </a:rPr>
              <a:t>23. </a:t>
            </a:r>
            <a:r>
              <a:rPr lang="en-US" sz="1400" dirty="0">
                <a:solidFill>
                  <a:srgbClr val="FFFFFF"/>
                </a:solidFill>
              </a:rPr>
              <a:t>CAMBIAR ADHESIVOS DE SEGURIDAD</a:t>
            </a:r>
            <a:endParaRPr lang="en-US" sz="1400" dirty="0"/>
          </a:p>
        </p:txBody>
      </p:sp>
      <p:sp>
        <p:nvSpPr>
          <p:cNvPr id="3" name="Text 1"/>
          <p:cNvSpPr/>
          <p:nvPr/>
        </p:nvSpPr>
        <p:spPr>
          <a:xfrm>
            <a:off x="274320" y="585216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F39200"/>
                </a:solidFill>
              </a:rPr>
              <a:t>24. </a:t>
            </a:r>
            <a:r>
              <a:rPr lang="en-US" sz="1400" dirty="0">
                <a:solidFill>
                  <a:srgbClr val="FFFFFF"/>
                </a:solidFill>
              </a:rPr>
              <a:t>REPARAR TAPABARROS LADO CHOFER SUELTO</a:t>
            </a:r>
            <a:endParaRPr lang="en-US" sz="1400" dirty="0"/>
          </a:p>
        </p:txBody>
      </p:sp>
      <p:pic>
        <p:nvPicPr>
          <p:cNvPr id="4" name="Image 0" descr="assets/img/prominet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" y="182880"/>
            <a:ext cx="1371600" cy="4572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457200" y="731520"/>
            <a:ext cx="6766560" cy="45720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6" name="Shape 3"/>
          <p:cNvSpPr/>
          <p:nvPr/>
        </p:nvSpPr>
        <p:spPr>
          <a:xfrm>
            <a:off x="274320" y="2103120"/>
            <a:ext cx="7223760" cy="4572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7" name="Shape 4"/>
          <p:cNvSpPr/>
          <p:nvPr/>
        </p:nvSpPr>
        <p:spPr>
          <a:xfrm>
            <a:off x="274320" y="5760720"/>
            <a:ext cx="7223760" cy="4572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8" name="Shape 5"/>
          <p:cNvSpPr/>
          <p:nvPr/>
        </p:nvSpPr>
        <p:spPr>
          <a:xfrm>
            <a:off x="0" y="9692640"/>
            <a:ext cx="7772400" cy="210312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9" name="Text 6"/>
          <p:cNvSpPr/>
          <p:nvPr/>
        </p:nvSpPr>
        <p:spPr>
          <a:xfrm>
            <a:off x="1280160" y="9793224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r">
              <a:buNone/>
            </a:pPr>
            <a:r>
              <a:rPr lang="en-US" sz="1400" dirty="0">
                <a:solidFill>
                  <a:srgbClr val="FFFFFF"/>
                </a:solidFill>
              </a:rPr>
              <a:t>Página 12 de 22</a:t>
            </a:r>
            <a:endParaRPr lang="en-US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6161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19456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F39200"/>
                </a:solidFill>
              </a:rPr>
              <a:t>25. </a:t>
            </a:r>
            <a:r>
              <a:rPr lang="en-US" sz="1400" dirty="0">
                <a:solidFill>
                  <a:srgbClr val="FFFFFF"/>
                </a:solidFill>
              </a:rPr>
              <a:t>FABRICAR PROTECCIÓN PARTES MOVIL RH</a:t>
            </a:r>
            <a:endParaRPr lang="en-US" sz="1400" dirty="0"/>
          </a:p>
        </p:txBody>
      </p:sp>
      <p:sp>
        <p:nvSpPr>
          <p:cNvPr id="3" name="Text 1"/>
          <p:cNvSpPr/>
          <p:nvPr/>
        </p:nvSpPr>
        <p:spPr>
          <a:xfrm>
            <a:off x="274320" y="585216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F39200"/>
                </a:solidFill>
              </a:rPr>
              <a:t>26. </a:t>
            </a:r>
            <a:r>
              <a:rPr lang="en-US" sz="1400" dirty="0">
                <a:solidFill>
                  <a:srgbClr val="FFFFFF"/>
                </a:solidFill>
              </a:rPr>
              <a:t>CAMBIO DE REFRIGERANTE (DRENAJE Y LLENADO)</a:t>
            </a:r>
            <a:endParaRPr lang="en-US" sz="1400" dirty="0"/>
          </a:p>
        </p:txBody>
      </p:sp>
      <p:pic>
        <p:nvPicPr>
          <p:cNvPr id="4" name="Image 0" descr="assets/img/prominet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" y="182880"/>
            <a:ext cx="1371600" cy="4572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457200" y="731520"/>
            <a:ext cx="6766560" cy="45720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6" name="Shape 3"/>
          <p:cNvSpPr/>
          <p:nvPr/>
        </p:nvSpPr>
        <p:spPr>
          <a:xfrm>
            <a:off x="274320" y="2103120"/>
            <a:ext cx="7223760" cy="4572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7" name="Shape 4"/>
          <p:cNvSpPr/>
          <p:nvPr/>
        </p:nvSpPr>
        <p:spPr>
          <a:xfrm>
            <a:off x="274320" y="5760720"/>
            <a:ext cx="7223760" cy="4572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8" name="Shape 5"/>
          <p:cNvSpPr/>
          <p:nvPr/>
        </p:nvSpPr>
        <p:spPr>
          <a:xfrm>
            <a:off x="0" y="9692640"/>
            <a:ext cx="7772400" cy="210312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9" name="Text 6"/>
          <p:cNvSpPr/>
          <p:nvPr/>
        </p:nvSpPr>
        <p:spPr>
          <a:xfrm>
            <a:off x="1280160" y="9793224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r">
              <a:buNone/>
            </a:pPr>
            <a:r>
              <a:rPr lang="en-US" sz="1400" dirty="0">
                <a:solidFill>
                  <a:srgbClr val="FFFFFF"/>
                </a:solidFill>
              </a:rPr>
              <a:t>Página 13 de 22</a:t>
            </a:r>
            <a:endParaRPr lang="en-US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6161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19456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F39200"/>
                </a:solidFill>
              </a:rPr>
              <a:t>27. </a:t>
            </a:r>
            <a:r>
              <a:rPr lang="en-US" sz="1400" dirty="0">
                <a:solidFill>
                  <a:srgbClr val="FFFFFF"/>
                </a:solidFill>
              </a:rPr>
              <a:t>REPONER CODO 90° DE ESCAPE Y ABRAZADERA</a:t>
            </a:r>
            <a:endParaRPr lang="en-US" sz="1400" dirty="0"/>
          </a:p>
        </p:txBody>
      </p:sp>
      <p:sp>
        <p:nvSpPr>
          <p:cNvPr id="3" name="Text 1"/>
          <p:cNvSpPr/>
          <p:nvPr/>
        </p:nvSpPr>
        <p:spPr>
          <a:xfrm>
            <a:off x="274320" y="585216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F39200"/>
                </a:solidFill>
              </a:rPr>
              <a:t>28. </a:t>
            </a:r>
            <a:r>
              <a:rPr lang="en-US" sz="1400" dirty="0">
                <a:solidFill>
                  <a:srgbClr val="FFFFFF"/>
                </a:solidFill>
              </a:rPr>
              <a:t>REPONER LLANTA Y NEUMATICO DE REPUESTO</a:t>
            </a:r>
            <a:endParaRPr lang="en-US" sz="1400" dirty="0"/>
          </a:p>
        </p:txBody>
      </p:sp>
      <p:pic>
        <p:nvPicPr>
          <p:cNvPr id="4" name="Image 0" descr="assets/img/prominet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" y="182880"/>
            <a:ext cx="1371600" cy="4572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457200" y="731520"/>
            <a:ext cx="6766560" cy="45720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6" name="Shape 3"/>
          <p:cNvSpPr/>
          <p:nvPr/>
        </p:nvSpPr>
        <p:spPr>
          <a:xfrm>
            <a:off x="274320" y="2103120"/>
            <a:ext cx="7223760" cy="4572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7" name="Shape 4"/>
          <p:cNvSpPr/>
          <p:nvPr/>
        </p:nvSpPr>
        <p:spPr>
          <a:xfrm>
            <a:off x="274320" y="5760720"/>
            <a:ext cx="7223760" cy="4572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8" name="Shape 5"/>
          <p:cNvSpPr/>
          <p:nvPr/>
        </p:nvSpPr>
        <p:spPr>
          <a:xfrm>
            <a:off x="0" y="9692640"/>
            <a:ext cx="7772400" cy="210312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9" name="Text 6"/>
          <p:cNvSpPr/>
          <p:nvPr/>
        </p:nvSpPr>
        <p:spPr>
          <a:xfrm>
            <a:off x="1280160" y="9793224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r">
              <a:buNone/>
            </a:pPr>
            <a:r>
              <a:rPr lang="en-US" sz="1400" dirty="0">
                <a:solidFill>
                  <a:srgbClr val="FFFFFF"/>
                </a:solidFill>
              </a:rPr>
              <a:t>Página 14 de 22</a:t>
            </a:r>
            <a:endParaRPr lang="en-US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6161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19456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F39200"/>
                </a:solidFill>
              </a:rPr>
              <a:t>29. </a:t>
            </a:r>
            <a:r>
              <a:rPr lang="en-US" sz="1400" dirty="0">
                <a:solidFill>
                  <a:srgbClr val="FFFFFF"/>
                </a:solidFill>
              </a:rPr>
              <a:t>RUTEAR CABLES DE LUCES TRASERAS</a:t>
            </a:r>
            <a:endParaRPr lang="en-US" sz="1400" dirty="0"/>
          </a:p>
        </p:txBody>
      </p:sp>
      <p:sp>
        <p:nvSpPr>
          <p:cNvPr id="3" name="Text 1"/>
          <p:cNvSpPr/>
          <p:nvPr/>
        </p:nvSpPr>
        <p:spPr>
          <a:xfrm>
            <a:off x="274320" y="585216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F39200"/>
                </a:solidFill>
              </a:rPr>
              <a:t>30. </a:t>
            </a:r>
            <a:r>
              <a:rPr lang="en-US" sz="1400" dirty="0">
                <a:solidFill>
                  <a:srgbClr val="FFFFFF"/>
                </a:solidFill>
              </a:rPr>
              <a:t>REPONER PERTIGA (EQUIPO SIN PERTIGA)</a:t>
            </a:r>
            <a:endParaRPr lang="en-US" sz="1400" dirty="0"/>
          </a:p>
        </p:txBody>
      </p:sp>
      <p:pic>
        <p:nvPicPr>
          <p:cNvPr id="4" name="Image 0" descr="assets/img/prominet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" y="182880"/>
            <a:ext cx="1371600" cy="4572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457200" y="731520"/>
            <a:ext cx="6766560" cy="45720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6" name="Shape 3"/>
          <p:cNvSpPr/>
          <p:nvPr/>
        </p:nvSpPr>
        <p:spPr>
          <a:xfrm>
            <a:off x="274320" y="2103120"/>
            <a:ext cx="7223760" cy="4572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7" name="Shape 4"/>
          <p:cNvSpPr/>
          <p:nvPr/>
        </p:nvSpPr>
        <p:spPr>
          <a:xfrm>
            <a:off x="274320" y="5760720"/>
            <a:ext cx="7223760" cy="4572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8" name="Shape 5"/>
          <p:cNvSpPr/>
          <p:nvPr/>
        </p:nvSpPr>
        <p:spPr>
          <a:xfrm>
            <a:off x="0" y="9692640"/>
            <a:ext cx="7772400" cy="210312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9" name="Text 6"/>
          <p:cNvSpPr/>
          <p:nvPr/>
        </p:nvSpPr>
        <p:spPr>
          <a:xfrm>
            <a:off x="1280160" y="9793224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r">
              <a:buNone/>
            </a:pPr>
            <a:r>
              <a:rPr lang="en-US" sz="1400" dirty="0">
                <a:solidFill>
                  <a:srgbClr val="FFFFFF"/>
                </a:solidFill>
              </a:rPr>
              <a:t>Página 15 de 22</a:t>
            </a:r>
            <a:endParaRPr lang="en-US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6161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19456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F39200"/>
                </a:solidFill>
              </a:rPr>
              <a:t>31. </a:t>
            </a:r>
            <a:r>
              <a:rPr lang="en-US" sz="1400" dirty="0">
                <a:solidFill>
                  <a:srgbClr val="FFFFFF"/>
                </a:solidFill>
              </a:rPr>
              <a:t>CAMBIAR TROCHAS ESTANQUE RH MALA</a:t>
            </a:r>
            <a:endParaRPr lang="en-US" sz="1400" dirty="0"/>
          </a:p>
        </p:txBody>
      </p:sp>
      <p:sp>
        <p:nvSpPr>
          <p:cNvPr id="3" name="Text 1"/>
          <p:cNvSpPr/>
          <p:nvPr/>
        </p:nvSpPr>
        <p:spPr>
          <a:xfrm>
            <a:off x="274320" y="585216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F39200"/>
                </a:solidFill>
              </a:rPr>
              <a:t>32. </a:t>
            </a:r>
            <a:r>
              <a:rPr lang="en-US" sz="1400" dirty="0">
                <a:solidFill>
                  <a:srgbClr val="FFFFFF"/>
                </a:solidFill>
              </a:rPr>
              <a:t>NORMALIZAR SISTEMA ELÉCTRICO DE ESTANQUE</a:t>
            </a:r>
            <a:endParaRPr lang="en-US" sz="1400" dirty="0"/>
          </a:p>
        </p:txBody>
      </p:sp>
      <p:pic>
        <p:nvPicPr>
          <p:cNvPr id="4" name="Image 0" descr="assets/img/prominet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" y="182880"/>
            <a:ext cx="1371600" cy="4572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457200" y="731520"/>
            <a:ext cx="6766560" cy="45720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6" name="Shape 3"/>
          <p:cNvSpPr/>
          <p:nvPr/>
        </p:nvSpPr>
        <p:spPr>
          <a:xfrm>
            <a:off x="274320" y="2103120"/>
            <a:ext cx="7223760" cy="4572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7" name="Shape 4"/>
          <p:cNvSpPr/>
          <p:nvPr/>
        </p:nvSpPr>
        <p:spPr>
          <a:xfrm>
            <a:off x="274320" y="5760720"/>
            <a:ext cx="7223760" cy="4572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8" name="Shape 5"/>
          <p:cNvSpPr/>
          <p:nvPr/>
        </p:nvSpPr>
        <p:spPr>
          <a:xfrm>
            <a:off x="0" y="9692640"/>
            <a:ext cx="7772400" cy="210312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9" name="Text 6"/>
          <p:cNvSpPr/>
          <p:nvPr/>
        </p:nvSpPr>
        <p:spPr>
          <a:xfrm>
            <a:off x="1280160" y="9793224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r">
              <a:buNone/>
            </a:pPr>
            <a:r>
              <a:rPr lang="en-US" sz="1400" dirty="0">
                <a:solidFill>
                  <a:srgbClr val="FFFFFF"/>
                </a:solidFill>
              </a:rPr>
              <a:t>Página 16 de 22</a:t>
            </a:r>
            <a:endParaRPr lang="en-US" sz="1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6161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19456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F39200"/>
                </a:solidFill>
              </a:rPr>
              <a:t>33. </a:t>
            </a:r>
            <a:r>
              <a:rPr lang="en-US" sz="1400" dirty="0">
                <a:solidFill>
                  <a:srgbClr val="FFFFFF"/>
                </a:solidFill>
              </a:rPr>
              <a:t>CAMBIAR PARADAS DE EMERGENCIAS MALAS RH Y LH</a:t>
            </a:r>
            <a:endParaRPr lang="en-US" sz="1400" dirty="0"/>
          </a:p>
        </p:txBody>
      </p:sp>
      <p:sp>
        <p:nvSpPr>
          <p:cNvPr id="3" name="Text 1"/>
          <p:cNvSpPr/>
          <p:nvPr/>
        </p:nvSpPr>
        <p:spPr>
          <a:xfrm>
            <a:off x="274320" y="585216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F39200"/>
                </a:solidFill>
              </a:rPr>
              <a:t>34. </a:t>
            </a:r>
            <a:r>
              <a:rPr lang="en-US" sz="1400" dirty="0">
                <a:solidFill>
                  <a:srgbClr val="FFFFFF"/>
                </a:solidFill>
              </a:rPr>
              <a:t>RELLENAR HIDRÁULICO FALTANTE</a:t>
            </a:r>
            <a:endParaRPr lang="en-US" sz="1400" dirty="0"/>
          </a:p>
        </p:txBody>
      </p:sp>
      <p:pic>
        <p:nvPicPr>
          <p:cNvPr id="4" name="Image 0" descr="assets/img/prominet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" y="182880"/>
            <a:ext cx="1371600" cy="4572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457200" y="731520"/>
            <a:ext cx="6766560" cy="45720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6" name="Shape 3"/>
          <p:cNvSpPr/>
          <p:nvPr/>
        </p:nvSpPr>
        <p:spPr>
          <a:xfrm>
            <a:off x="274320" y="2103120"/>
            <a:ext cx="7223760" cy="4572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7" name="Shape 4"/>
          <p:cNvSpPr/>
          <p:nvPr/>
        </p:nvSpPr>
        <p:spPr>
          <a:xfrm>
            <a:off x="274320" y="5760720"/>
            <a:ext cx="7223760" cy="4572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8" name="Shape 5"/>
          <p:cNvSpPr/>
          <p:nvPr/>
        </p:nvSpPr>
        <p:spPr>
          <a:xfrm>
            <a:off x="0" y="9692640"/>
            <a:ext cx="7772400" cy="210312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9" name="Text 6"/>
          <p:cNvSpPr/>
          <p:nvPr/>
        </p:nvSpPr>
        <p:spPr>
          <a:xfrm>
            <a:off x="1280160" y="9793224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r">
              <a:buNone/>
            </a:pPr>
            <a:r>
              <a:rPr lang="en-US" sz="1400" dirty="0">
                <a:solidFill>
                  <a:srgbClr val="FFFFFF"/>
                </a:solidFill>
              </a:rPr>
              <a:t>Página 17 de 22</a:t>
            </a:r>
            <a:endParaRPr lang="en-US" sz="1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6161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19456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F39200"/>
                </a:solidFill>
              </a:rPr>
              <a:t>35. </a:t>
            </a:r>
            <a:r>
              <a:rPr lang="en-US" sz="1400" dirty="0">
                <a:solidFill>
                  <a:srgbClr val="FFFFFF"/>
                </a:solidFill>
              </a:rPr>
              <a:t>CAMBIO DE FILTRO RESPIRADERO HIDRÁULICO</a:t>
            </a:r>
            <a:endParaRPr lang="en-US" sz="1400" dirty="0"/>
          </a:p>
        </p:txBody>
      </p:sp>
      <p:sp>
        <p:nvSpPr>
          <p:cNvPr id="3" name="Text 1"/>
          <p:cNvSpPr/>
          <p:nvPr/>
        </p:nvSpPr>
        <p:spPr>
          <a:xfrm>
            <a:off x="274320" y="585216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F39200"/>
                </a:solidFill>
              </a:rPr>
              <a:t>36. </a:t>
            </a:r>
            <a:r>
              <a:rPr lang="en-US" sz="1400" dirty="0">
                <a:solidFill>
                  <a:srgbClr val="FFFFFF"/>
                </a:solidFill>
              </a:rPr>
              <a:t>REPOSICIONAR EXTINTOR 10KG HORIZONTAL A VERTICAL</a:t>
            </a:r>
            <a:endParaRPr lang="en-US" sz="1400" dirty="0"/>
          </a:p>
        </p:txBody>
      </p:sp>
      <p:pic>
        <p:nvPicPr>
          <p:cNvPr id="4" name="Image 0" descr="assets/img/prominet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" y="182880"/>
            <a:ext cx="1371600" cy="4572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457200" y="731520"/>
            <a:ext cx="6766560" cy="45720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6" name="Shape 3"/>
          <p:cNvSpPr/>
          <p:nvPr/>
        </p:nvSpPr>
        <p:spPr>
          <a:xfrm>
            <a:off x="274320" y="2103120"/>
            <a:ext cx="7223760" cy="4572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7" name="Shape 4"/>
          <p:cNvSpPr/>
          <p:nvPr/>
        </p:nvSpPr>
        <p:spPr>
          <a:xfrm>
            <a:off x="274320" y="5760720"/>
            <a:ext cx="7223760" cy="4572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8" name="Shape 5"/>
          <p:cNvSpPr/>
          <p:nvPr/>
        </p:nvSpPr>
        <p:spPr>
          <a:xfrm>
            <a:off x="0" y="9692640"/>
            <a:ext cx="7772400" cy="210312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9" name="Text 6"/>
          <p:cNvSpPr/>
          <p:nvPr/>
        </p:nvSpPr>
        <p:spPr>
          <a:xfrm>
            <a:off x="1280160" y="9793224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r">
              <a:buNone/>
            </a:pPr>
            <a:r>
              <a:rPr lang="en-US" sz="1400" dirty="0">
                <a:solidFill>
                  <a:srgbClr val="FFFFFF"/>
                </a:solidFill>
              </a:rPr>
              <a:t>Página 18 de 22</a:t>
            </a:r>
            <a:endParaRPr lang="en-US" sz="1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6161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19456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F39200"/>
                </a:solidFill>
              </a:rPr>
              <a:t>37. </a:t>
            </a:r>
            <a:r>
              <a:rPr lang="en-US" sz="1400" dirty="0">
                <a:solidFill>
                  <a:srgbClr val="FFFFFF"/>
                </a:solidFill>
              </a:rPr>
              <a:t>IMPLEMENTAR EXTINTOR INTERIOR DE CABINA</a:t>
            </a:r>
            <a:endParaRPr lang="en-US" sz="1400" dirty="0"/>
          </a:p>
        </p:txBody>
      </p:sp>
      <p:sp>
        <p:nvSpPr>
          <p:cNvPr id="3" name="Text 1"/>
          <p:cNvSpPr/>
          <p:nvPr/>
        </p:nvSpPr>
        <p:spPr>
          <a:xfrm>
            <a:off x="274320" y="585216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F39200"/>
                </a:solidFill>
              </a:rPr>
              <a:t>38. </a:t>
            </a:r>
            <a:r>
              <a:rPr lang="en-US" sz="1400" dirty="0">
                <a:solidFill>
                  <a:srgbClr val="FFFFFF"/>
                </a:solidFill>
              </a:rPr>
              <a:t>PULIDO FOCO DELANTERO RH</a:t>
            </a:r>
            <a:endParaRPr lang="en-US" sz="1400" dirty="0"/>
          </a:p>
        </p:txBody>
      </p:sp>
      <p:pic>
        <p:nvPicPr>
          <p:cNvPr id="4" name="Image 0" descr="assets/img/prominet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" y="182880"/>
            <a:ext cx="1371600" cy="4572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457200" y="731520"/>
            <a:ext cx="6766560" cy="45720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6" name="Shape 3"/>
          <p:cNvSpPr/>
          <p:nvPr/>
        </p:nvSpPr>
        <p:spPr>
          <a:xfrm>
            <a:off x="274320" y="2103120"/>
            <a:ext cx="7223760" cy="4572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7" name="Shape 4"/>
          <p:cNvSpPr/>
          <p:nvPr/>
        </p:nvSpPr>
        <p:spPr>
          <a:xfrm>
            <a:off x="274320" y="5760720"/>
            <a:ext cx="7223760" cy="4572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8" name="Shape 5"/>
          <p:cNvSpPr/>
          <p:nvPr/>
        </p:nvSpPr>
        <p:spPr>
          <a:xfrm>
            <a:off x="0" y="9692640"/>
            <a:ext cx="7772400" cy="210312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9" name="Text 6"/>
          <p:cNvSpPr/>
          <p:nvPr/>
        </p:nvSpPr>
        <p:spPr>
          <a:xfrm>
            <a:off x="1280160" y="9793224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r">
              <a:buNone/>
            </a:pPr>
            <a:r>
              <a:rPr lang="en-US" sz="1400" dirty="0">
                <a:solidFill>
                  <a:srgbClr val="FFFFFF"/>
                </a:solidFill>
              </a:rPr>
              <a:t>Página 19 de 22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6161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19456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F39200"/>
                </a:solidFill>
              </a:rPr>
              <a:t>3. </a:t>
            </a:r>
            <a:r>
              <a:rPr lang="en-US" sz="1400" dirty="0">
                <a:solidFill>
                  <a:srgbClr val="FFFFFF"/>
                </a:solidFill>
              </a:rPr>
              <a:t>REPONER MANILLA INTERIORES APERTURA DE PUERTA RH</a:t>
            </a:r>
            <a:endParaRPr lang="en-US" sz="1400" dirty="0"/>
          </a:p>
        </p:txBody>
      </p:sp>
      <p:sp>
        <p:nvSpPr>
          <p:cNvPr id="3" name="Text 1"/>
          <p:cNvSpPr/>
          <p:nvPr/>
        </p:nvSpPr>
        <p:spPr>
          <a:xfrm>
            <a:off x="274320" y="585216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F39200"/>
                </a:solidFill>
              </a:rPr>
              <a:t>4. </a:t>
            </a:r>
            <a:r>
              <a:rPr lang="en-US" sz="1400" dirty="0">
                <a:solidFill>
                  <a:srgbClr val="FFFFFF"/>
                </a:solidFill>
              </a:rPr>
              <a:t>EVALUACIÓN DE A/C NO ENFRIA</a:t>
            </a:r>
            <a:endParaRPr lang="en-US" sz="1400" dirty="0"/>
          </a:p>
        </p:txBody>
      </p:sp>
      <p:pic>
        <p:nvPicPr>
          <p:cNvPr id="4" name="Image 0" descr="assets/img/prominet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" y="182880"/>
            <a:ext cx="1371600" cy="4572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457200" y="731520"/>
            <a:ext cx="6766560" cy="45720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6" name="Shape 3"/>
          <p:cNvSpPr/>
          <p:nvPr/>
        </p:nvSpPr>
        <p:spPr>
          <a:xfrm>
            <a:off x="274320" y="2103120"/>
            <a:ext cx="7223760" cy="4572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7" name="Shape 4"/>
          <p:cNvSpPr/>
          <p:nvPr/>
        </p:nvSpPr>
        <p:spPr>
          <a:xfrm>
            <a:off x="274320" y="5760720"/>
            <a:ext cx="7223760" cy="4572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8" name="Shape 5"/>
          <p:cNvSpPr/>
          <p:nvPr/>
        </p:nvSpPr>
        <p:spPr>
          <a:xfrm>
            <a:off x="0" y="9692640"/>
            <a:ext cx="7772400" cy="210312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9" name="Text 6"/>
          <p:cNvSpPr/>
          <p:nvPr/>
        </p:nvSpPr>
        <p:spPr>
          <a:xfrm>
            <a:off x="1280160" y="9793224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r">
              <a:buNone/>
            </a:pPr>
            <a:r>
              <a:rPr lang="en-US" sz="1400" dirty="0">
                <a:solidFill>
                  <a:srgbClr val="FFFFFF"/>
                </a:solidFill>
              </a:rPr>
              <a:t>Página 2 de 22</a:t>
            </a:r>
            <a:endParaRPr lang="en-US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6161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19456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F39200"/>
                </a:solidFill>
              </a:rPr>
              <a:t>39. </a:t>
            </a:r>
            <a:r>
              <a:rPr lang="en-US" sz="1400" dirty="0">
                <a:solidFill>
                  <a:srgbClr val="FFFFFF"/>
                </a:solidFill>
              </a:rPr>
              <a:t>LIMPIEZA Y PINTURA ANTICORROSIVA SECTOR INTERIOR TRASERO DE ESTANQUE</a:t>
            </a:r>
            <a:endParaRPr lang="en-US" sz="1400" dirty="0"/>
          </a:p>
        </p:txBody>
      </p:sp>
      <p:sp>
        <p:nvSpPr>
          <p:cNvPr id="3" name="Text 1"/>
          <p:cNvSpPr/>
          <p:nvPr/>
        </p:nvSpPr>
        <p:spPr>
          <a:xfrm>
            <a:off x="274320" y="585216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F39200"/>
                </a:solidFill>
              </a:rPr>
              <a:t>40. </a:t>
            </a:r>
            <a:r>
              <a:rPr lang="en-US" sz="1400" dirty="0">
                <a:solidFill>
                  <a:srgbClr val="FFFFFF"/>
                </a:solidFill>
              </a:rPr>
              <a:t>NORMALIZACIÓN DE SISTEMA DE REGADIO</a:t>
            </a:r>
            <a:endParaRPr lang="en-US" sz="1400" dirty="0"/>
          </a:p>
        </p:txBody>
      </p:sp>
      <p:pic>
        <p:nvPicPr>
          <p:cNvPr id="4" name="Image 0" descr="assets/img/prominet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" y="182880"/>
            <a:ext cx="1371600" cy="4572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457200" y="731520"/>
            <a:ext cx="6766560" cy="45720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6" name="Shape 3"/>
          <p:cNvSpPr/>
          <p:nvPr/>
        </p:nvSpPr>
        <p:spPr>
          <a:xfrm>
            <a:off x="274320" y="2103120"/>
            <a:ext cx="7223760" cy="4572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7" name="Shape 4"/>
          <p:cNvSpPr/>
          <p:nvPr/>
        </p:nvSpPr>
        <p:spPr>
          <a:xfrm>
            <a:off x="274320" y="5760720"/>
            <a:ext cx="7223760" cy="4572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8" name="Shape 5"/>
          <p:cNvSpPr/>
          <p:nvPr/>
        </p:nvSpPr>
        <p:spPr>
          <a:xfrm>
            <a:off x="0" y="9692640"/>
            <a:ext cx="7772400" cy="210312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9" name="Text 6"/>
          <p:cNvSpPr/>
          <p:nvPr/>
        </p:nvSpPr>
        <p:spPr>
          <a:xfrm>
            <a:off x="1280160" y="9793224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r">
              <a:buNone/>
            </a:pPr>
            <a:r>
              <a:rPr lang="en-US" sz="1400" dirty="0">
                <a:solidFill>
                  <a:srgbClr val="FFFFFF"/>
                </a:solidFill>
              </a:rPr>
              <a:t>Página 20 de 22</a:t>
            </a:r>
            <a:endParaRPr lang="en-US" sz="1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6161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19456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F39200"/>
                </a:solidFill>
              </a:rPr>
              <a:t>41. </a:t>
            </a:r>
            <a:r>
              <a:rPr lang="en-US" sz="1400" dirty="0">
                <a:solidFill>
                  <a:srgbClr val="FFFFFF"/>
                </a:solidFill>
              </a:rPr>
              <a:t>REALIZAR PRUEBAS OPERACIONALES DE EQUIPO</a:t>
            </a:r>
            <a:endParaRPr lang="en-US" sz="1400" dirty="0"/>
          </a:p>
        </p:txBody>
      </p:sp>
      <p:sp>
        <p:nvSpPr>
          <p:cNvPr id="3" name="Text 1"/>
          <p:cNvSpPr/>
          <p:nvPr/>
        </p:nvSpPr>
        <p:spPr>
          <a:xfrm>
            <a:off x="274320" y="585216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F39200"/>
                </a:solidFill>
              </a:rPr>
              <a:t>42. </a:t>
            </a:r>
            <a:r>
              <a:rPr lang="en-US" sz="1400" dirty="0">
                <a:solidFill>
                  <a:srgbClr val="FFFFFF"/>
                </a:solidFill>
              </a:rPr>
              <a:t>LAVADO GENERAL</a:t>
            </a:r>
            <a:endParaRPr lang="en-US" sz="1400" dirty="0"/>
          </a:p>
        </p:txBody>
      </p:sp>
      <p:pic>
        <p:nvPicPr>
          <p:cNvPr id="4" name="Image 0" descr="assets/img/prominet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" y="182880"/>
            <a:ext cx="1371600" cy="4572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457200" y="731520"/>
            <a:ext cx="6766560" cy="45720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6" name="Shape 3"/>
          <p:cNvSpPr/>
          <p:nvPr/>
        </p:nvSpPr>
        <p:spPr>
          <a:xfrm>
            <a:off x="274320" y="2103120"/>
            <a:ext cx="7223760" cy="4572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7" name="Shape 4"/>
          <p:cNvSpPr/>
          <p:nvPr/>
        </p:nvSpPr>
        <p:spPr>
          <a:xfrm>
            <a:off x="274320" y="5760720"/>
            <a:ext cx="7223760" cy="4572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8" name="Shape 5"/>
          <p:cNvSpPr/>
          <p:nvPr/>
        </p:nvSpPr>
        <p:spPr>
          <a:xfrm>
            <a:off x="0" y="9692640"/>
            <a:ext cx="7772400" cy="210312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9" name="Text 6"/>
          <p:cNvSpPr/>
          <p:nvPr/>
        </p:nvSpPr>
        <p:spPr>
          <a:xfrm>
            <a:off x="1280160" y="9793224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r">
              <a:buNone/>
            </a:pPr>
            <a:r>
              <a:rPr lang="en-US" sz="1400" dirty="0">
                <a:solidFill>
                  <a:srgbClr val="FFFFFF"/>
                </a:solidFill>
              </a:rPr>
              <a:t>Página 21 de 22</a:t>
            </a:r>
            <a:endParaRPr lang="en-US" sz="1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6161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19456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F39200"/>
                </a:solidFill>
              </a:rPr>
              <a:t>43. </a:t>
            </a:r>
            <a:r>
              <a:rPr lang="en-US" sz="1400" dirty="0">
                <a:solidFill>
                  <a:srgbClr val="FFFFFF"/>
                </a:solidFill>
              </a:rPr>
              <a:t>REALIZAR PRUEBAS OPERACIONALES DE EQUIPO</a:t>
            </a:r>
            <a:endParaRPr lang="en-US" sz="1400" dirty="0"/>
          </a:p>
        </p:txBody>
      </p:sp>
      <p:sp>
        <p:nvSpPr>
          <p:cNvPr id="3" name="Text 1"/>
          <p:cNvSpPr/>
          <p:nvPr/>
        </p:nvSpPr>
        <p:spPr>
          <a:xfrm>
            <a:off x="274320" y="585216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F39200"/>
                </a:solidFill>
              </a:rPr>
              <a:t>44. </a:t>
            </a:r>
            <a:r>
              <a:rPr lang="en-US" sz="1400" dirty="0">
                <a:solidFill>
                  <a:srgbClr val="FFFFFF"/>
                </a:solidFill>
              </a:rPr>
              <a:t>CONFECCIÓN INFORME DE REPARACIÓN</a:t>
            </a:r>
            <a:endParaRPr lang="en-US" sz="1400" dirty="0"/>
          </a:p>
        </p:txBody>
      </p:sp>
      <p:pic>
        <p:nvPicPr>
          <p:cNvPr id="4" name="Image 0" descr="assets/img/prominet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" y="182880"/>
            <a:ext cx="1371600" cy="4572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457200" y="731520"/>
            <a:ext cx="6766560" cy="45720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6" name="Shape 3"/>
          <p:cNvSpPr/>
          <p:nvPr/>
        </p:nvSpPr>
        <p:spPr>
          <a:xfrm>
            <a:off x="274320" y="2103120"/>
            <a:ext cx="7223760" cy="4572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7" name="Shape 4"/>
          <p:cNvSpPr/>
          <p:nvPr/>
        </p:nvSpPr>
        <p:spPr>
          <a:xfrm>
            <a:off x="274320" y="5760720"/>
            <a:ext cx="7223760" cy="4572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8" name="Shape 5"/>
          <p:cNvSpPr/>
          <p:nvPr/>
        </p:nvSpPr>
        <p:spPr>
          <a:xfrm>
            <a:off x="0" y="9692640"/>
            <a:ext cx="7772400" cy="210312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9" name="Text 6"/>
          <p:cNvSpPr/>
          <p:nvPr/>
        </p:nvSpPr>
        <p:spPr>
          <a:xfrm>
            <a:off x="1280160" y="9793224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r">
              <a:buNone/>
            </a:pPr>
            <a:r>
              <a:rPr lang="en-US" sz="1400" dirty="0">
                <a:solidFill>
                  <a:srgbClr val="FFFFFF"/>
                </a:solidFill>
              </a:rPr>
              <a:t>Página 22 de 22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6161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19456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F39200"/>
                </a:solidFill>
              </a:rPr>
              <a:t>5. </a:t>
            </a:r>
            <a:r>
              <a:rPr lang="en-US" sz="1400" dirty="0">
                <a:solidFill>
                  <a:srgbClr val="FFFFFF"/>
                </a:solidFill>
              </a:rPr>
              <a:t>CAMBIAR PLUMILLAS EN MAL ESTADO</a:t>
            </a:r>
            <a:endParaRPr lang="en-US" sz="1400" dirty="0"/>
          </a:p>
        </p:txBody>
      </p:sp>
      <p:sp>
        <p:nvSpPr>
          <p:cNvPr id="3" name="Text 1"/>
          <p:cNvSpPr/>
          <p:nvPr/>
        </p:nvSpPr>
        <p:spPr>
          <a:xfrm>
            <a:off x="274320" y="585216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F39200"/>
                </a:solidFill>
              </a:rPr>
              <a:t>6. </a:t>
            </a:r>
            <a:r>
              <a:rPr lang="en-US" sz="1400" dirty="0">
                <a:solidFill>
                  <a:srgbClr val="FFFFFF"/>
                </a:solidFill>
              </a:rPr>
              <a:t>RELLENAR DEPOSITO DE LIMPIA PARABRISAS</a:t>
            </a:r>
            <a:endParaRPr lang="en-US" sz="1400" dirty="0"/>
          </a:p>
        </p:txBody>
      </p:sp>
      <p:pic>
        <p:nvPicPr>
          <p:cNvPr id="4" name="Image 0" descr="assets/img/prominet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" y="182880"/>
            <a:ext cx="1371600" cy="4572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457200" y="731520"/>
            <a:ext cx="6766560" cy="45720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6" name="Shape 3"/>
          <p:cNvSpPr/>
          <p:nvPr/>
        </p:nvSpPr>
        <p:spPr>
          <a:xfrm>
            <a:off x="274320" y="2103120"/>
            <a:ext cx="7223760" cy="4572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7" name="Shape 4"/>
          <p:cNvSpPr/>
          <p:nvPr/>
        </p:nvSpPr>
        <p:spPr>
          <a:xfrm>
            <a:off x="274320" y="5760720"/>
            <a:ext cx="7223760" cy="4572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8" name="Shape 5"/>
          <p:cNvSpPr/>
          <p:nvPr/>
        </p:nvSpPr>
        <p:spPr>
          <a:xfrm>
            <a:off x="0" y="9692640"/>
            <a:ext cx="7772400" cy="210312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9" name="Text 6"/>
          <p:cNvSpPr/>
          <p:nvPr/>
        </p:nvSpPr>
        <p:spPr>
          <a:xfrm>
            <a:off x="1280160" y="9793224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r">
              <a:buNone/>
            </a:pPr>
            <a:r>
              <a:rPr lang="en-US" sz="1400" dirty="0">
                <a:solidFill>
                  <a:srgbClr val="FFFFFF"/>
                </a:solidFill>
              </a:rPr>
              <a:t>Página 3 de 22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6161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19456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F39200"/>
                </a:solidFill>
              </a:rPr>
              <a:t>7. </a:t>
            </a:r>
            <a:r>
              <a:rPr lang="en-US" sz="1400" dirty="0">
                <a:solidFill>
                  <a:srgbClr val="FFFFFF"/>
                </a:solidFill>
              </a:rPr>
              <a:t>FABRICACIÓN PROTECCIÓN ESTANQUE HIDRÁULICO </a:t>
            </a:r>
            <a:endParaRPr lang="en-US" sz="1400" dirty="0"/>
          </a:p>
        </p:txBody>
      </p:sp>
      <p:sp>
        <p:nvSpPr>
          <p:cNvPr id="3" name="Text 1"/>
          <p:cNvSpPr/>
          <p:nvPr/>
        </p:nvSpPr>
        <p:spPr>
          <a:xfrm>
            <a:off x="274320" y="585216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F39200"/>
                </a:solidFill>
              </a:rPr>
              <a:t>8. </a:t>
            </a:r>
            <a:r>
              <a:rPr lang="en-US" sz="1400" dirty="0">
                <a:solidFill>
                  <a:srgbClr val="FFFFFF"/>
                </a:solidFill>
              </a:rPr>
              <a:t>FABRICACIÓN PROTECCIÓN AD-BLUE </a:t>
            </a:r>
            <a:endParaRPr lang="en-US" sz="1400" dirty="0"/>
          </a:p>
        </p:txBody>
      </p:sp>
      <p:pic>
        <p:nvPicPr>
          <p:cNvPr id="4" name="Image 0" descr="assets/img/prominet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" y="182880"/>
            <a:ext cx="1371600" cy="4572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457200" y="731520"/>
            <a:ext cx="6766560" cy="45720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6" name="Shape 3"/>
          <p:cNvSpPr/>
          <p:nvPr/>
        </p:nvSpPr>
        <p:spPr>
          <a:xfrm>
            <a:off x="274320" y="2103120"/>
            <a:ext cx="7223760" cy="4572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7" name="Shape 4"/>
          <p:cNvSpPr/>
          <p:nvPr/>
        </p:nvSpPr>
        <p:spPr>
          <a:xfrm>
            <a:off x="274320" y="5760720"/>
            <a:ext cx="7223760" cy="4572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8" name="Shape 5"/>
          <p:cNvSpPr/>
          <p:nvPr/>
        </p:nvSpPr>
        <p:spPr>
          <a:xfrm>
            <a:off x="0" y="9692640"/>
            <a:ext cx="7772400" cy="210312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9" name="Text 6"/>
          <p:cNvSpPr/>
          <p:nvPr/>
        </p:nvSpPr>
        <p:spPr>
          <a:xfrm>
            <a:off x="1280160" y="9793224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r">
              <a:buNone/>
            </a:pPr>
            <a:r>
              <a:rPr lang="en-US" sz="1400" dirty="0">
                <a:solidFill>
                  <a:srgbClr val="FFFFFF"/>
                </a:solidFill>
              </a:rPr>
              <a:t>Página 4 de 22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6161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19456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F39200"/>
                </a:solidFill>
              </a:rPr>
              <a:t>9. </a:t>
            </a:r>
            <a:r>
              <a:rPr lang="en-US" sz="1400" dirty="0">
                <a:solidFill>
                  <a:srgbClr val="FFFFFF"/>
                </a:solidFill>
              </a:rPr>
              <a:t>FABRICACIÓN PROTECCIÓN ESTANQUE DE PETROLEO </a:t>
            </a:r>
            <a:endParaRPr lang="en-US" sz="1400" dirty="0"/>
          </a:p>
        </p:txBody>
      </p:sp>
      <p:sp>
        <p:nvSpPr>
          <p:cNvPr id="3" name="Text 1"/>
          <p:cNvSpPr/>
          <p:nvPr/>
        </p:nvSpPr>
        <p:spPr>
          <a:xfrm>
            <a:off x="274320" y="585216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F39200"/>
                </a:solidFill>
              </a:rPr>
              <a:t>10. </a:t>
            </a:r>
            <a:r>
              <a:rPr lang="en-US" sz="1400" dirty="0">
                <a:solidFill>
                  <a:srgbClr val="FFFFFF"/>
                </a:solidFill>
              </a:rPr>
              <a:t>REPARACIÓN DE LLAVE DE PASO MAL ESTADO Y FALTA DE LUBRICACIÓN</a:t>
            </a:r>
            <a:endParaRPr lang="en-US" sz="1400" dirty="0"/>
          </a:p>
        </p:txBody>
      </p:sp>
      <p:pic>
        <p:nvPicPr>
          <p:cNvPr id="4" name="Image 0" descr="assets/img/prominet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" y="182880"/>
            <a:ext cx="1371600" cy="4572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457200" y="731520"/>
            <a:ext cx="6766560" cy="45720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6" name="Shape 3"/>
          <p:cNvSpPr/>
          <p:nvPr/>
        </p:nvSpPr>
        <p:spPr>
          <a:xfrm>
            <a:off x="274320" y="2103120"/>
            <a:ext cx="7223760" cy="4572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7" name="Shape 4"/>
          <p:cNvSpPr/>
          <p:nvPr/>
        </p:nvSpPr>
        <p:spPr>
          <a:xfrm>
            <a:off x="274320" y="5760720"/>
            <a:ext cx="7223760" cy="4572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8" name="Shape 5"/>
          <p:cNvSpPr/>
          <p:nvPr/>
        </p:nvSpPr>
        <p:spPr>
          <a:xfrm>
            <a:off x="0" y="9692640"/>
            <a:ext cx="7772400" cy="210312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9" name="Text 6"/>
          <p:cNvSpPr/>
          <p:nvPr/>
        </p:nvSpPr>
        <p:spPr>
          <a:xfrm>
            <a:off x="1280160" y="9793224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r">
              <a:buNone/>
            </a:pPr>
            <a:r>
              <a:rPr lang="en-US" sz="1400" dirty="0">
                <a:solidFill>
                  <a:srgbClr val="FFFFFF"/>
                </a:solidFill>
              </a:rPr>
              <a:t>Página 5 de 22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6161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19456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F39200"/>
                </a:solidFill>
              </a:rPr>
              <a:t>11. </a:t>
            </a:r>
            <a:r>
              <a:rPr lang="en-US" sz="1400" dirty="0">
                <a:solidFill>
                  <a:srgbClr val="FFFFFF"/>
                </a:solidFill>
              </a:rPr>
              <a:t>REPONER CINTA REFLECTANTE BICOLOR Y VERDE LIMÓN</a:t>
            </a:r>
            <a:endParaRPr lang="en-US" sz="1400" dirty="0"/>
          </a:p>
        </p:txBody>
      </p:sp>
      <p:sp>
        <p:nvSpPr>
          <p:cNvPr id="3" name="Text 1"/>
          <p:cNvSpPr/>
          <p:nvPr/>
        </p:nvSpPr>
        <p:spPr>
          <a:xfrm>
            <a:off x="274320" y="585216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F39200"/>
                </a:solidFill>
              </a:rPr>
              <a:t>12. </a:t>
            </a:r>
            <a:r>
              <a:rPr lang="en-US" sz="1400" dirty="0">
                <a:solidFill>
                  <a:srgbClr val="FFFFFF"/>
                </a:solidFill>
              </a:rPr>
              <a:t>FABRICAR TAPA Y BARANDAS DE ESTANQUE</a:t>
            </a:r>
            <a:endParaRPr lang="en-US" sz="1400" dirty="0"/>
          </a:p>
        </p:txBody>
      </p:sp>
      <p:pic>
        <p:nvPicPr>
          <p:cNvPr id="4" name="Image 0" descr="assets/img/prominet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" y="182880"/>
            <a:ext cx="1371600" cy="4572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457200" y="731520"/>
            <a:ext cx="6766560" cy="45720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6" name="Shape 3"/>
          <p:cNvSpPr/>
          <p:nvPr/>
        </p:nvSpPr>
        <p:spPr>
          <a:xfrm>
            <a:off x="274320" y="2103120"/>
            <a:ext cx="7223760" cy="4572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7" name="Shape 4"/>
          <p:cNvSpPr/>
          <p:nvPr/>
        </p:nvSpPr>
        <p:spPr>
          <a:xfrm>
            <a:off x="274320" y="5760720"/>
            <a:ext cx="7223760" cy="4572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8" name="Shape 5"/>
          <p:cNvSpPr/>
          <p:nvPr/>
        </p:nvSpPr>
        <p:spPr>
          <a:xfrm>
            <a:off x="0" y="9692640"/>
            <a:ext cx="7772400" cy="210312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9" name="Text 6"/>
          <p:cNvSpPr/>
          <p:nvPr/>
        </p:nvSpPr>
        <p:spPr>
          <a:xfrm>
            <a:off x="1280160" y="9793224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r">
              <a:buNone/>
            </a:pPr>
            <a:r>
              <a:rPr lang="en-US" sz="1400" dirty="0">
                <a:solidFill>
                  <a:srgbClr val="FFFFFF"/>
                </a:solidFill>
              </a:rPr>
              <a:t>Página 6 de 22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6161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19456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F39200"/>
                </a:solidFill>
              </a:rPr>
              <a:t>13. </a:t>
            </a:r>
            <a:r>
              <a:rPr lang="en-US" sz="1400" dirty="0">
                <a:solidFill>
                  <a:srgbClr val="FFFFFF"/>
                </a:solidFill>
              </a:rPr>
              <a:t>CAMBIAR PIOLA DE LEVANTE CON ABRAZADERAS Y GANCHO</a:t>
            </a:r>
            <a:endParaRPr lang="en-US" sz="1400" dirty="0"/>
          </a:p>
        </p:txBody>
      </p:sp>
      <p:sp>
        <p:nvSpPr>
          <p:cNvPr id="3" name="Text 1"/>
          <p:cNvSpPr/>
          <p:nvPr/>
        </p:nvSpPr>
        <p:spPr>
          <a:xfrm>
            <a:off x="274320" y="585216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F39200"/>
                </a:solidFill>
              </a:rPr>
              <a:t>14. </a:t>
            </a:r>
            <a:r>
              <a:rPr lang="en-US" sz="1400" dirty="0">
                <a:solidFill>
                  <a:srgbClr val="FFFFFF"/>
                </a:solidFill>
              </a:rPr>
              <a:t>REPONER TAPABARRO RH POSICIÓN N°2</a:t>
            </a:r>
            <a:endParaRPr lang="en-US" sz="1400" dirty="0"/>
          </a:p>
        </p:txBody>
      </p:sp>
      <p:pic>
        <p:nvPicPr>
          <p:cNvPr id="4" name="Image 0" descr="assets/img/prominet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" y="182880"/>
            <a:ext cx="1371600" cy="4572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457200" y="731520"/>
            <a:ext cx="6766560" cy="45720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6" name="Shape 3"/>
          <p:cNvSpPr/>
          <p:nvPr/>
        </p:nvSpPr>
        <p:spPr>
          <a:xfrm>
            <a:off x="274320" y="2103120"/>
            <a:ext cx="7223760" cy="4572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7" name="Shape 4"/>
          <p:cNvSpPr/>
          <p:nvPr/>
        </p:nvSpPr>
        <p:spPr>
          <a:xfrm>
            <a:off x="274320" y="5760720"/>
            <a:ext cx="7223760" cy="4572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8" name="Shape 5"/>
          <p:cNvSpPr/>
          <p:nvPr/>
        </p:nvSpPr>
        <p:spPr>
          <a:xfrm>
            <a:off x="0" y="9692640"/>
            <a:ext cx="7772400" cy="210312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9" name="Text 6"/>
          <p:cNvSpPr/>
          <p:nvPr/>
        </p:nvSpPr>
        <p:spPr>
          <a:xfrm>
            <a:off x="1280160" y="9793224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r">
              <a:buNone/>
            </a:pPr>
            <a:r>
              <a:rPr lang="en-US" sz="1400" dirty="0">
                <a:solidFill>
                  <a:srgbClr val="FFFFFF"/>
                </a:solidFill>
              </a:rPr>
              <a:t>Página 7 de 22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6161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19456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F39200"/>
                </a:solidFill>
              </a:rPr>
              <a:t>15. </a:t>
            </a:r>
            <a:r>
              <a:rPr lang="en-US" sz="1400" dirty="0">
                <a:solidFill>
                  <a:srgbClr val="FFFFFF"/>
                </a:solidFill>
              </a:rPr>
              <a:t>CAMBIAR RADIADOR A/C CON DESPRENDIMIENTO DE MATERIAL</a:t>
            </a:r>
            <a:endParaRPr lang="en-US" sz="1400" dirty="0"/>
          </a:p>
        </p:txBody>
      </p:sp>
      <p:sp>
        <p:nvSpPr>
          <p:cNvPr id="3" name="Text 1"/>
          <p:cNvSpPr/>
          <p:nvPr/>
        </p:nvSpPr>
        <p:spPr>
          <a:xfrm>
            <a:off x="274320" y="585216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F39200"/>
                </a:solidFill>
              </a:rPr>
              <a:t>16. </a:t>
            </a:r>
            <a:r>
              <a:rPr lang="en-US" sz="1400" dirty="0">
                <a:solidFill>
                  <a:srgbClr val="FFFFFF"/>
                </a:solidFill>
              </a:rPr>
              <a:t>REPONER PASADOR DE TIRO DELANTERO</a:t>
            </a:r>
            <a:endParaRPr lang="en-US" sz="1400" dirty="0"/>
          </a:p>
        </p:txBody>
      </p:sp>
      <p:pic>
        <p:nvPicPr>
          <p:cNvPr id="4" name="Image 0" descr="assets/img/prominet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" y="182880"/>
            <a:ext cx="1371600" cy="4572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457200" y="731520"/>
            <a:ext cx="6766560" cy="45720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6" name="Shape 3"/>
          <p:cNvSpPr/>
          <p:nvPr/>
        </p:nvSpPr>
        <p:spPr>
          <a:xfrm>
            <a:off x="274320" y="2103120"/>
            <a:ext cx="7223760" cy="4572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7" name="Shape 4"/>
          <p:cNvSpPr/>
          <p:nvPr/>
        </p:nvSpPr>
        <p:spPr>
          <a:xfrm>
            <a:off x="274320" y="5760720"/>
            <a:ext cx="7223760" cy="4572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8" name="Shape 5"/>
          <p:cNvSpPr/>
          <p:nvPr/>
        </p:nvSpPr>
        <p:spPr>
          <a:xfrm>
            <a:off x="0" y="9692640"/>
            <a:ext cx="7772400" cy="210312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9" name="Text 6"/>
          <p:cNvSpPr/>
          <p:nvPr/>
        </p:nvSpPr>
        <p:spPr>
          <a:xfrm>
            <a:off x="1280160" y="9793224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r">
              <a:buNone/>
            </a:pPr>
            <a:r>
              <a:rPr lang="en-US" sz="1400" dirty="0">
                <a:solidFill>
                  <a:srgbClr val="FFFFFF"/>
                </a:solidFill>
              </a:rPr>
              <a:t>Página 8 de 22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6161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19456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F39200"/>
                </a:solidFill>
              </a:rPr>
              <a:t>17. </a:t>
            </a:r>
            <a:r>
              <a:rPr lang="en-US" sz="1400" dirty="0">
                <a:solidFill>
                  <a:srgbClr val="FFFFFF"/>
                </a:solidFill>
              </a:rPr>
              <a:t>NORMALIZAR PASADOR DE TIRO TRASERO AGRIPADO</a:t>
            </a:r>
            <a:endParaRPr lang="en-US" sz="1400" dirty="0"/>
          </a:p>
        </p:txBody>
      </p:sp>
      <p:sp>
        <p:nvSpPr>
          <p:cNvPr id="3" name="Text 1"/>
          <p:cNvSpPr/>
          <p:nvPr/>
        </p:nvSpPr>
        <p:spPr>
          <a:xfrm>
            <a:off x="274320" y="585216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F39200"/>
                </a:solidFill>
              </a:rPr>
              <a:t>18. </a:t>
            </a:r>
            <a:r>
              <a:rPr lang="en-US" sz="1400" dirty="0">
                <a:solidFill>
                  <a:srgbClr val="FFFFFF"/>
                </a:solidFill>
              </a:rPr>
              <a:t>FABRICAR PROTECCIÓN DE FOCOS TRASEROS FALTANTES</a:t>
            </a:r>
            <a:endParaRPr lang="en-US" sz="1400" dirty="0"/>
          </a:p>
        </p:txBody>
      </p:sp>
      <p:pic>
        <p:nvPicPr>
          <p:cNvPr id="4" name="Image 0" descr="assets/img/prominet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" y="182880"/>
            <a:ext cx="1371600" cy="4572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457200" y="731520"/>
            <a:ext cx="6766560" cy="45720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6" name="Shape 3"/>
          <p:cNvSpPr/>
          <p:nvPr/>
        </p:nvSpPr>
        <p:spPr>
          <a:xfrm>
            <a:off x="274320" y="2103120"/>
            <a:ext cx="7223760" cy="4572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7" name="Shape 4"/>
          <p:cNvSpPr/>
          <p:nvPr/>
        </p:nvSpPr>
        <p:spPr>
          <a:xfrm>
            <a:off x="274320" y="5760720"/>
            <a:ext cx="7223760" cy="4572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8" name="Shape 5"/>
          <p:cNvSpPr/>
          <p:nvPr/>
        </p:nvSpPr>
        <p:spPr>
          <a:xfrm>
            <a:off x="0" y="9692640"/>
            <a:ext cx="7772400" cy="210312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9" name="Text 6"/>
          <p:cNvSpPr/>
          <p:nvPr/>
        </p:nvSpPr>
        <p:spPr>
          <a:xfrm>
            <a:off x="1280160" y="9793224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r">
              <a:buNone/>
            </a:pPr>
            <a:r>
              <a:rPr lang="en-US" sz="1400" dirty="0">
                <a:solidFill>
                  <a:srgbClr val="FFFFFF"/>
                </a:solidFill>
              </a:rPr>
              <a:t>Página 9 de 22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454</Words>
  <Application>Microsoft Office PowerPoint</Application>
  <PresentationFormat>Personalizado</PresentationFormat>
  <Paragraphs>88</Paragraphs>
  <Slides>22</Slides>
  <Notes>22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Planificación</cp:lastModifiedBy>
  <cp:revision>1</cp:revision>
  <dcterms:created xsi:type="dcterms:W3CDTF">2024-07-25T21:24:24Z</dcterms:created>
  <dcterms:modified xsi:type="dcterms:W3CDTF">2024-07-25T21:24:35Z</dcterms:modified>
</cp:coreProperties>
</file>