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REPONER MANILLA INTERIORES APERTURA DE PUERTA RH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EVALUACIÓN DE A/C NO ENFRIA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REPONER CUÑAS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REPONER 02 PORTACUÑAS RH Y LH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CAMBIAR ADHESIVOS DE SEGURIDAD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REPARAR TAPABARROS LADO CHOFER SUELTO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FABRICAR PROTECCIÓN PARTES MOVIL RH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CAMBIO DE REFRIGERANTE (DRENAJE Y LLENADO)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REPONER CODO 90° DE ESCAPE Y ABRAZADERA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REPONER LLANTA Y NEUMATICO DE REPUESTO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RUTEAR CABLES DE LUCES TRASERAS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REPONER PERTIGA (EQUIPO SIN PERTIGA)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CAMBIAR TROCHAS ESTANQUE RH MALA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NORMALIZAR SISTEMA ELÉCTRICO DE ESTANQUE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CAMBIAR PARADAS DE EMERGENCIAS MALAS RH Y LH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RELLENAR HIDRÁULICO FALTANTE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CAMBIO DE FILTRO RESPIRADERO HIDRÁULICO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REPOSICIONAR EXTINTOR 10KG HORIZONTAL A VERTICAL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IMPLEMENTAR EXTINTOR INTERIOR DE CABINA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PULIDO FOCO DELANTERO RH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LIMPIEZA Y PINTURA ANTICORROSIVA SECTOR INTERIOR TRASERO DE ESTANQUE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NORMALIZACIÓN DE SISTEMA DE REGADIO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CAMBIAR PLUMILLAS EN MAL ESTADO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RELLENAR DEPOSITO DE LIMPIA PARABRISAS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REALIZAR PRUEBAS OPERACIONALES DE EQUIPO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LAVADO GENERAL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REALIZAR PRUEBAS OPERACIONALES DE EQUIPO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CONFECCIÓN INFORME DE REPARACIÓN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FABRICACIÓN PROTECCIÓN ESTANQUE HIDRÁULICO 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FABRICACIÓN PROTECCIÓN AD-BLUE 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FABRICACIÓN PROTECCIÓN ESTANQUE DE PETROLEO 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REPARACIÓN DE LLAVE DE PASO MAL ESTADO Y FALTA DE LUBRICACIÓN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REPONER CINTA REFLECTANTE BICOLOR Y VERDE LIMÓN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FABRICAR TAPA Y BARANDAS DE ESTANQUE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CAMBIAR PIOLA DE LEVANTE CON ABRAZADERAS Y GANCHO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REPONER TAPABARRO RH POSICIÓN N°2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CAMBIAR RADIADOR A/C CON DESPRENDIMIENTO DE MATERIAL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REPONER PASADOR DE TIRO DELANTERO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NORMALIZAR PASADOR DE TIRO TRASERO AGRIPADO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FABRICAR PROTECCIÓN DE FOCOS TRASEROS FALTANTES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REPONER BOMBA CENTRIFUGA Y FABRICAR SOPORTE PARA DUCTO CAIDO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NORMALIZAR ESTANQUE CON CONTAMINACIÓN EXCESIVA Y LINEAS DE FLUJO TAPADAS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2024-07-22T21:49:20Z</dcterms:created>
  <dcterms:modified xsi:type="dcterms:W3CDTF">2024-07-22T21:49:20Z</dcterms:modified>
</cp:coreProperties>
</file>