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7772400" cy="10058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LIMPIAR CABINA SUCIA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FILTRO DE A/C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 de 22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BOMBA CENTRIFUGA Y FABRICAR SOPORTE PARA DUCTO CAIDO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ESTANQUE CON CONTAMINACIÓN EXCESIVA Y LINEAS DE FLUJO TAPADAS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10 de 22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CUÑAS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02 PORTACUÑAS RH Y LH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11 de 22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ADHESIVOS DE SEGURIDAD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REPARAR TAPABARROS LADO CHOFER SUELTO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12 de 22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PROTECCIÓN PARTES MOVIL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CAMBIO DE REFRIGERANTE (DRENAJE Y LLENADO)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13 de 22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CODO 90° DE ESCAPE Y ABRAZADERA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LLANTA Y NEUMATICO DE REPUESTO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14 de 22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29.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RUTEAR CABLES DE LUCES TRASERAS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PERTIGA (EQUIPO SIN PERTIGA)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15 de 22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TROCHAS ESTANQUE RH MALA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SISTEMA ELÉCTRICO DE ESTANQUE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16 de 22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PARADAS DE EMERGENCIAS MALAS RH Y LH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RELLENAR HIDRÁULICO FALTANTE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17 de 22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CAMBIO DE FILTRO RESPIRADERO HIDRÁULICO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REPOSICIONAR EXTINTOR 10KG HORIZONTAL A VERTICAL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18 de 22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IMPLEMENTAR EXTINTOR INTERIOR DE CABINA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PULIDO FOCO DELANTERO RH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19 de 22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MANILLA INTERIORES APERTURA DE PUERTA RH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EVALUACIÓN DE A/C NO ENFRIA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 de 22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39.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LIMPIEZA Y PINTURA ANTICORROSIVA SECTOR INTERIOR TRASERO DE ESTANQUE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NORMALIZACIÓN DE SISTEMA DE REGADIO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20 de 22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LAVADO GENERAL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21 de 22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REALIZAR PRUEBAS OPERACIONALES DE EQUIPO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44.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CONFECCIÓN INFORME DE REPARACIÓN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22 de 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PLUMILLAS EN MAL ESTADO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RELLENAR DEPOSITO DE LIMPIA PARABRISAS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3 de 22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ESTANQUE HIDRÁULICO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AD-BLUE 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4 de 22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9.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FABRICACIÓN PROTECCIÓN ESTANQUE DE PETROLEO 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10.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REPARACIÓN DE LLAVE DE PASO MAL ESTADO Y FALTA DE LUBRICACIÓN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5 de 22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11.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CINTA REFLECTANTE BICOLOR Y VERDE LIMÓN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12.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TAPA Y BARANDAS DE ESTANQUE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6 de 22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13.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PIOLA DE LEVANTE CON ABRAZADERAS Y GANCHO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14.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TAPABARRO RH POSICIÓN N°2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7 de 22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15.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CAMBIAR RADIADOR A/C CON DESPRENDIMIENTO DE MATERIAL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16.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REPONER PASADOR DE TIRO DELANTERO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8 de 22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2860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17.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NORMALIZAR PASADOR DE TIRO TRASERO AGRIPADO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274320" y="5029200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39200"/>
                </a:solidFill>
              </a:rPr>
              <a:t>18. </a:t>
            </a:r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FABRICAR PROTECCIÓN DE FOCOS TRASEROS FALTANTES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" y="731520"/>
            <a:ext cx="6766560" cy="45720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9692640"/>
            <a:ext cx="7772400" cy="210312"/>
          </a:xfrm>
          <a:prstGeom prst="rect">
            <a:avLst/>
          </a:prstGeom>
          <a:solidFill>
            <a:srgbClr val="F39200"/>
          </a:solidFill>
          <a:ln/>
        </p:spPr>
      </p:sp>
      <p:sp>
        <p:nvSpPr>
          <p:cNvPr id="6" name="Text 4"/>
          <p:cNvSpPr/>
          <p:nvPr/>
        </p:nvSpPr>
        <p:spPr>
          <a:xfrm>
            <a:off x="1280160" y="9793224"/>
            <a:ext cx="58293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Página 9 de 22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2024-07-24T04:45:17Z</dcterms:created>
  <dcterms:modified xsi:type="dcterms:W3CDTF">2024-07-24T04:45:17Z</dcterms:modified>
</cp:coreProperties>
</file>