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4"/>
  </p:notesMasterIdLst>
  <p:sldSz cx="7772400" cy="10058400"/>
  <p:notesSz cx="10058400" cy="7772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2860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1.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LIMPIAR CABINA SUCIA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9436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2.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CAMBIAR FILTRO DE A/C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5" name="Shape 3"/>
          <p:cNvSpPr/>
          <p:nvPr/>
        </p:nvSpPr>
        <p:spPr>
          <a:xfrm>
            <a:off x="274320" y="21031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6" name="Shape 4"/>
          <p:cNvSpPr/>
          <p:nvPr/>
        </p:nvSpPr>
        <p:spPr>
          <a:xfrm>
            <a:off x="274320" y="57607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7" name="Shape 5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8" name="Text 6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Página 1 de 22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2860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19.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REPONER BOMBA CENTRIFUGA Y FABRICAR SOPORTE PARA DUCTO CAIDO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9436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20.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NORMALIZAR ESTANQUE CON CONTAMINACIÓN EXCESIVA Y LINEAS DE FLUJO TAPADAS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5" name="Shape 3"/>
          <p:cNvSpPr/>
          <p:nvPr/>
        </p:nvSpPr>
        <p:spPr>
          <a:xfrm>
            <a:off x="274320" y="21031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6" name="Shape 4"/>
          <p:cNvSpPr/>
          <p:nvPr/>
        </p:nvSpPr>
        <p:spPr>
          <a:xfrm>
            <a:off x="274320" y="57607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7" name="Shape 5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8" name="Text 6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Página 10 de 22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2860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21.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REPONER CUÑAS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9436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22.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REPONER 02 PORTACUÑAS RH Y LH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5" name="Shape 3"/>
          <p:cNvSpPr/>
          <p:nvPr/>
        </p:nvSpPr>
        <p:spPr>
          <a:xfrm>
            <a:off x="274320" y="21031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6" name="Shape 4"/>
          <p:cNvSpPr/>
          <p:nvPr/>
        </p:nvSpPr>
        <p:spPr>
          <a:xfrm>
            <a:off x="274320" y="57607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7" name="Shape 5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8" name="Text 6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Página 11 de 22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2860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23.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CAMBIAR ADHESIVOS DE SEGURIDAD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9436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24.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REPARAR TAPABARROS LADO CHOFER SUELTO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5" name="Shape 3"/>
          <p:cNvSpPr/>
          <p:nvPr/>
        </p:nvSpPr>
        <p:spPr>
          <a:xfrm>
            <a:off x="274320" y="21031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6" name="Shape 4"/>
          <p:cNvSpPr/>
          <p:nvPr/>
        </p:nvSpPr>
        <p:spPr>
          <a:xfrm>
            <a:off x="274320" y="57607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7" name="Shape 5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8" name="Text 6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Página 12 de 22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2860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25.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FABRICAR PROTECCIÓN PARTES MOVIL RH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9436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26.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CAMBIO DE REFRIGERANTE (DRENAJE Y LLENADO)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5" name="Shape 3"/>
          <p:cNvSpPr/>
          <p:nvPr/>
        </p:nvSpPr>
        <p:spPr>
          <a:xfrm>
            <a:off x="274320" y="21031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6" name="Shape 4"/>
          <p:cNvSpPr/>
          <p:nvPr/>
        </p:nvSpPr>
        <p:spPr>
          <a:xfrm>
            <a:off x="274320" y="57607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7" name="Shape 5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8" name="Text 6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Página 13 de 22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2860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27.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REPONER CODO 90° DE ESCAPE Y ABRAZADERA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9436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28.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REPONER LLANTA Y NEUMATICO DE REPUESTO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5" name="Shape 3"/>
          <p:cNvSpPr/>
          <p:nvPr/>
        </p:nvSpPr>
        <p:spPr>
          <a:xfrm>
            <a:off x="274320" y="21031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6" name="Shape 4"/>
          <p:cNvSpPr/>
          <p:nvPr/>
        </p:nvSpPr>
        <p:spPr>
          <a:xfrm>
            <a:off x="274320" y="57607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7" name="Shape 5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8" name="Text 6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Página 14 de 22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2860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29.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RUTEAR CABLES DE LUCES TRASERAS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9436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30.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REPONER PERTIGA (EQUIPO SIN PERTIGA)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5" name="Shape 3"/>
          <p:cNvSpPr/>
          <p:nvPr/>
        </p:nvSpPr>
        <p:spPr>
          <a:xfrm>
            <a:off x="274320" y="21031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6" name="Shape 4"/>
          <p:cNvSpPr/>
          <p:nvPr/>
        </p:nvSpPr>
        <p:spPr>
          <a:xfrm>
            <a:off x="274320" y="57607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7" name="Shape 5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8" name="Text 6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Página 15 de 22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2860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31.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CAMBIAR TROCHAS ESTANQUE RH MALA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9436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32.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NORMALIZAR SISTEMA ELÉCTRICO DE ESTANQUE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5" name="Shape 3"/>
          <p:cNvSpPr/>
          <p:nvPr/>
        </p:nvSpPr>
        <p:spPr>
          <a:xfrm>
            <a:off x="274320" y="21031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6" name="Shape 4"/>
          <p:cNvSpPr/>
          <p:nvPr/>
        </p:nvSpPr>
        <p:spPr>
          <a:xfrm>
            <a:off x="274320" y="57607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7" name="Shape 5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8" name="Text 6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Página 16 de 22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2860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33.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CAMBIAR PARADAS DE EMERGENCIAS MALAS RH Y LH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9436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34.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RELLENAR HIDRÁULICO FALTANTE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5" name="Shape 3"/>
          <p:cNvSpPr/>
          <p:nvPr/>
        </p:nvSpPr>
        <p:spPr>
          <a:xfrm>
            <a:off x="274320" y="21031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6" name="Shape 4"/>
          <p:cNvSpPr/>
          <p:nvPr/>
        </p:nvSpPr>
        <p:spPr>
          <a:xfrm>
            <a:off x="274320" y="57607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7" name="Shape 5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8" name="Text 6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Página 17 de 22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2860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35.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CAMBIO DE FILTRO RESPIRADERO HIDRÁULICO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9436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36.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REPOSICIONAR EXTINTOR 10KG HORIZONTAL A VERTICAL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5" name="Shape 3"/>
          <p:cNvSpPr/>
          <p:nvPr/>
        </p:nvSpPr>
        <p:spPr>
          <a:xfrm>
            <a:off x="274320" y="21031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6" name="Shape 4"/>
          <p:cNvSpPr/>
          <p:nvPr/>
        </p:nvSpPr>
        <p:spPr>
          <a:xfrm>
            <a:off x="274320" y="57607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7" name="Shape 5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8" name="Text 6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Página 18 de 22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2860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37.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IMPLEMENTAR EXTINTOR INTERIOR DE CABINA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9436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38.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PULIDO FOCO DELANTERO RH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5" name="Shape 3"/>
          <p:cNvSpPr/>
          <p:nvPr/>
        </p:nvSpPr>
        <p:spPr>
          <a:xfrm>
            <a:off x="274320" y="21031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6" name="Shape 4"/>
          <p:cNvSpPr/>
          <p:nvPr/>
        </p:nvSpPr>
        <p:spPr>
          <a:xfrm>
            <a:off x="274320" y="57607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7" name="Shape 5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8" name="Text 6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Página 19 de 22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2860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3.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REPONER MANILLA INTERIORES APERTURA DE PUERTA RH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9436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4.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EVALUACIÓN DE A/C NO ENFRIA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5" name="Shape 3"/>
          <p:cNvSpPr/>
          <p:nvPr/>
        </p:nvSpPr>
        <p:spPr>
          <a:xfrm>
            <a:off x="274320" y="21031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6" name="Shape 4"/>
          <p:cNvSpPr/>
          <p:nvPr/>
        </p:nvSpPr>
        <p:spPr>
          <a:xfrm>
            <a:off x="274320" y="57607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7" name="Shape 5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8" name="Text 6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Página 2 de 22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2860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39.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LIMPIEZA Y PINTURA ANTICORROSIVA SECTOR INTERIOR TRASERO DE ESTANQUE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9436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40.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NORMALIZACIÓN DE SISTEMA DE REGADIO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5" name="Shape 3"/>
          <p:cNvSpPr/>
          <p:nvPr/>
        </p:nvSpPr>
        <p:spPr>
          <a:xfrm>
            <a:off x="274320" y="21031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6" name="Shape 4"/>
          <p:cNvSpPr/>
          <p:nvPr/>
        </p:nvSpPr>
        <p:spPr>
          <a:xfrm>
            <a:off x="274320" y="57607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7" name="Shape 5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8" name="Text 6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Página 20 de 22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2860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41.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REALIZAR PRUEBAS OPERACIONALES DE EQUIPO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9436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42.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LAVADO GENERAL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5" name="Shape 3"/>
          <p:cNvSpPr/>
          <p:nvPr/>
        </p:nvSpPr>
        <p:spPr>
          <a:xfrm>
            <a:off x="274320" y="21031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6" name="Shape 4"/>
          <p:cNvSpPr/>
          <p:nvPr/>
        </p:nvSpPr>
        <p:spPr>
          <a:xfrm>
            <a:off x="274320" y="57607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7" name="Shape 5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8" name="Text 6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Página 21 de 22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2860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43.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REALIZAR PRUEBAS OPERACIONALES DE EQUIPO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9436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44.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CONFECCIÓN INFORME DE REPARACIÓN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5" name="Shape 3"/>
          <p:cNvSpPr/>
          <p:nvPr/>
        </p:nvSpPr>
        <p:spPr>
          <a:xfrm>
            <a:off x="274320" y="21031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6" name="Shape 4"/>
          <p:cNvSpPr/>
          <p:nvPr/>
        </p:nvSpPr>
        <p:spPr>
          <a:xfrm>
            <a:off x="274320" y="57607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7" name="Shape 5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8" name="Text 6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Página 22 de 22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2860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5.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CAMBIAR PLUMILLAS EN MAL ESTADO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9436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6.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RELLENAR DEPOSITO DE LIMPIA PARABRISAS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5" name="Shape 3"/>
          <p:cNvSpPr/>
          <p:nvPr/>
        </p:nvSpPr>
        <p:spPr>
          <a:xfrm>
            <a:off x="274320" y="21031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6" name="Shape 4"/>
          <p:cNvSpPr/>
          <p:nvPr/>
        </p:nvSpPr>
        <p:spPr>
          <a:xfrm>
            <a:off x="274320" y="57607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7" name="Shape 5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8" name="Text 6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Página 3 de 22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2860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7.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FABRICACIÓN PROTECCIÓN ESTANQUE HIDRÁULICO 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9436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8.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FABRICACIÓN PROTECCIÓN AD-BLUE 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5" name="Shape 3"/>
          <p:cNvSpPr/>
          <p:nvPr/>
        </p:nvSpPr>
        <p:spPr>
          <a:xfrm>
            <a:off x="274320" y="21031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6" name="Shape 4"/>
          <p:cNvSpPr/>
          <p:nvPr/>
        </p:nvSpPr>
        <p:spPr>
          <a:xfrm>
            <a:off x="274320" y="57607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7" name="Shape 5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8" name="Text 6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Página 4 de 22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2860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9.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FABRICACIÓN PROTECCIÓN ESTANQUE DE PETROLEO 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9436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10.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REPARACIÓN DE LLAVE DE PASO MAL ESTADO Y FALTA DE LUBRICACIÓN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5" name="Shape 3"/>
          <p:cNvSpPr/>
          <p:nvPr/>
        </p:nvSpPr>
        <p:spPr>
          <a:xfrm>
            <a:off x="274320" y="21031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6" name="Shape 4"/>
          <p:cNvSpPr/>
          <p:nvPr/>
        </p:nvSpPr>
        <p:spPr>
          <a:xfrm>
            <a:off x="274320" y="57607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7" name="Shape 5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8" name="Text 6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Página 5 de 22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2860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11.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REPONER CINTA REFLECTANTE BICOLOR Y VERDE LIMÓN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9436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12.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FABRICAR TAPA Y BARANDAS DE ESTANQUE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5" name="Shape 3"/>
          <p:cNvSpPr/>
          <p:nvPr/>
        </p:nvSpPr>
        <p:spPr>
          <a:xfrm>
            <a:off x="274320" y="21031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6" name="Shape 4"/>
          <p:cNvSpPr/>
          <p:nvPr/>
        </p:nvSpPr>
        <p:spPr>
          <a:xfrm>
            <a:off x="274320" y="57607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7" name="Shape 5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8" name="Text 6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Página 6 de 22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2860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13.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CAMBIAR PIOLA DE LEVANTE CON ABRAZADERAS Y GANCHO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9436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14.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REPONER TAPABARRO RH POSICIÓN N°2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5" name="Shape 3"/>
          <p:cNvSpPr/>
          <p:nvPr/>
        </p:nvSpPr>
        <p:spPr>
          <a:xfrm>
            <a:off x="274320" y="21031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6" name="Shape 4"/>
          <p:cNvSpPr/>
          <p:nvPr/>
        </p:nvSpPr>
        <p:spPr>
          <a:xfrm>
            <a:off x="274320" y="57607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7" name="Shape 5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8" name="Text 6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Página 7 de 22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2860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15.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CAMBIAR RADIADOR A/C CON DESPRENDIMIENTO DE MATERIAL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9436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16.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REPONER PASADOR DE TIRO DELANTERO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5" name="Shape 3"/>
          <p:cNvSpPr/>
          <p:nvPr/>
        </p:nvSpPr>
        <p:spPr>
          <a:xfrm>
            <a:off x="274320" y="21031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6" name="Shape 4"/>
          <p:cNvSpPr/>
          <p:nvPr/>
        </p:nvSpPr>
        <p:spPr>
          <a:xfrm>
            <a:off x="274320" y="57607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7" name="Shape 5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8" name="Text 6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Página 8 de 22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2860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17.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NORMALIZAR PASADOR DE TIRO TRASERO AGRIPADO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9436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18.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FABRICAR PROTECCIÓN DE FOCOS TRASEROS FALTANTES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5" name="Shape 3"/>
          <p:cNvSpPr/>
          <p:nvPr/>
        </p:nvSpPr>
        <p:spPr>
          <a:xfrm>
            <a:off x="274320" y="21031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6" name="Shape 4"/>
          <p:cNvSpPr/>
          <p:nvPr/>
        </p:nvSpPr>
        <p:spPr>
          <a:xfrm>
            <a:off x="274320" y="57607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7" name="Shape 5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8" name="Text 6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Página 9 de 22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2024-07-24T20:26:42Z</dcterms:created>
  <dcterms:modified xsi:type="dcterms:W3CDTF">2024-07-24T20:26:42Z</dcterms:modified>
</cp:coreProperties>
</file>