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Александр</a:t>
            </a:r>
            <a:br>
              <a:rPr lang="ru-RU" dirty="0" smtClean="0"/>
            </a:br>
            <a:r>
              <a:rPr lang="en-US" sz="3600" dirty="0"/>
              <a:t>this </a:t>
            </a:r>
            <a:r>
              <a:rPr lang="ru-RU" sz="3600" dirty="0"/>
              <a:t>и лексическое окружение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err="1" smtClean="0"/>
              <a:t>Javascript</a:t>
            </a:r>
            <a:r>
              <a:rPr lang="en-US" sz="2800" dirty="0" smtClean="0"/>
              <a:t> vol.7</a:t>
            </a:r>
          </a:p>
          <a:p>
            <a:pPr algn="r"/>
            <a:r>
              <a:rPr lang="en-US" sz="2800" dirty="0" smtClean="0"/>
              <a:t>31.08.2020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156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стрелочных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Стрелочные функции ведут себя не так, как обычные функции. </a:t>
            </a:r>
            <a:r>
              <a:rPr lang="ru-RU" dirty="0" smtClean="0"/>
              <a:t>При </a:t>
            </a:r>
            <a:r>
              <a:rPr lang="ru-RU" dirty="0"/>
              <a:t>обращении к </a:t>
            </a:r>
            <a:r>
              <a:rPr lang="ru-RU" dirty="0" err="1"/>
              <a:t>this</a:t>
            </a:r>
            <a:r>
              <a:rPr lang="ru-RU" dirty="0"/>
              <a:t> в </a:t>
            </a:r>
            <a:r>
              <a:rPr lang="ru-RU" dirty="0" smtClean="0"/>
              <a:t> таких функциях, </a:t>
            </a:r>
            <a:r>
              <a:rPr lang="en-US" dirty="0" smtClean="0"/>
              <a:t>this</a:t>
            </a:r>
            <a:r>
              <a:rPr lang="ru-RU" dirty="0" smtClean="0"/>
              <a:t> </a:t>
            </a:r>
            <a:r>
              <a:rPr lang="ru-RU" dirty="0"/>
              <a:t>относится к глобальному контексту (к объекту </a:t>
            </a:r>
            <a:r>
              <a:rPr lang="ru-RU" dirty="0" err="1"/>
              <a:t>window</a:t>
            </a:r>
            <a:r>
              <a:rPr lang="ru-RU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2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user\Desktop\arrow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" y="4049688"/>
            <a:ext cx="787649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arr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" y="0"/>
            <a:ext cx="5725800" cy="39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this. – </a:t>
            </a:r>
            <a:r>
              <a:rPr lang="ru-RU" dirty="0" smtClean="0"/>
              <a:t>обращается к объекту, в контексте которого оно находится</a:t>
            </a:r>
          </a:p>
          <a:p>
            <a:r>
              <a:rPr lang="ru-RU" dirty="0" smtClean="0"/>
              <a:t>При создании методов, не желательно использовать стрелочные функции вместе с </a:t>
            </a:r>
            <a:r>
              <a:rPr lang="en-US" dirty="0" smtClean="0"/>
              <a:t>this.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Q&amp;A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56271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THIS, как использовать? 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/>
              <a:t>оно работает внутри обычной </a:t>
            </a:r>
            <a:r>
              <a:rPr lang="ru-RU" dirty="0" err="1" smtClean="0"/>
              <a:t>function</a:t>
            </a:r>
            <a:r>
              <a:rPr lang="ru-RU" dirty="0" smtClean="0"/>
              <a:t> и </a:t>
            </a:r>
            <a:r>
              <a:rPr lang="ru-RU" dirty="0" err="1"/>
              <a:t>arrow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86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This</a:t>
            </a:r>
            <a:r>
              <a:rPr lang="ru-RU" dirty="0"/>
              <a:t> — это ключевое слово, используемое в </a:t>
            </a:r>
            <a:r>
              <a:rPr lang="ru-RU" dirty="0" err="1"/>
              <a:t>JavaScript</a:t>
            </a:r>
            <a:r>
              <a:rPr lang="ru-RU" dirty="0"/>
              <a:t>, которое имеет особое значение, зависящее от контекста в котором оно </a:t>
            </a:r>
            <a:r>
              <a:rPr lang="ru-RU" dirty="0" smtClean="0"/>
              <a:t>применяется.</a:t>
            </a:r>
            <a:r>
              <a:rPr lang="en-US" dirty="0"/>
              <a:t> </a:t>
            </a:r>
            <a:r>
              <a:rPr lang="ru-RU" dirty="0" smtClean="0"/>
              <a:t>Когда </a:t>
            </a:r>
            <a:r>
              <a:rPr lang="ru-RU" dirty="0"/>
              <a:t>мы пользуемся ключевым словом </a:t>
            </a:r>
            <a:r>
              <a:rPr lang="ru-RU" dirty="0" err="1"/>
              <a:t>this</a:t>
            </a:r>
            <a:r>
              <a:rPr lang="ru-RU" dirty="0"/>
              <a:t>, мы, на самом деле, обращаемся с его помощью к некоему объекту.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8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</a:t>
            </a:r>
            <a:r>
              <a:rPr lang="ru-RU" dirty="0" err="1"/>
              <a:t>this</a:t>
            </a:r>
            <a:r>
              <a:rPr lang="ru-RU" dirty="0"/>
              <a:t> указывает на объект </a:t>
            </a:r>
            <a:r>
              <a:rPr lang="ru-RU" dirty="0" err="1" smtClean="0"/>
              <a:t>window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вы попытаетесь обратиться к ключевому слову </a:t>
            </a:r>
            <a:r>
              <a:rPr lang="ru-RU" dirty="0" err="1"/>
              <a:t>this</a:t>
            </a:r>
            <a:r>
              <a:rPr lang="ru-RU" dirty="0"/>
              <a:t> в глобальной области видимости, оно будет привязано к глобальному контексту, то есть — к объекту </a:t>
            </a:r>
            <a:r>
              <a:rPr lang="ru-RU" dirty="0" err="1"/>
              <a:t>window</a:t>
            </a:r>
            <a:r>
              <a:rPr lang="ru-RU" dirty="0"/>
              <a:t> в браузере.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8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log(this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" y="2168449"/>
            <a:ext cx="10181234" cy="468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log(this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" y="0"/>
            <a:ext cx="6041965" cy="21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this </a:t>
            </a:r>
            <a:r>
              <a:rPr lang="ru-RU" dirty="0"/>
              <a:t>внутри </a:t>
            </a:r>
            <a:r>
              <a:rPr lang="ru-RU" dirty="0" smtClean="0"/>
              <a:t>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 </a:t>
            </a:r>
            <a:r>
              <a:rPr lang="ru-RU" dirty="0" err="1"/>
              <a:t>this</a:t>
            </a:r>
            <a:r>
              <a:rPr lang="ru-RU" dirty="0"/>
              <a:t> используется внутри объекта, это ключевое слово ссылается на сам объект. Рассмотрим пример. Предположим, вы создали объект </a:t>
            </a:r>
            <a:r>
              <a:rPr lang="ru-RU" dirty="0" err="1"/>
              <a:t>dog</a:t>
            </a:r>
            <a:r>
              <a:rPr lang="ru-RU" dirty="0"/>
              <a:t> с методами и обратились в одном из его методов к </a:t>
            </a:r>
            <a:r>
              <a:rPr lang="ru-RU" dirty="0" err="1"/>
              <a:t>this</a:t>
            </a:r>
            <a:r>
              <a:rPr lang="ru-RU" dirty="0"/>
              <a:t>. Когда </a:t>
            </a:r>
            <a:r>
              <a:rPr lang="ru-RU" dirty="0" err="1"/>
              <a:t>this</a:t>
            </a:r>
            <a:r>
              <a:rPr lang="ru-RU" dirty="0"/>
              <a:t> используется внутри этого метода, это ключевое слово олицетворяет объект </a:t>
            </a:r>
            <a:r>
              <a:rPr lang="ru-RU" dirty="0" err="1"/>
              <a:t>dog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9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cat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12976"/>
            <a:ext cx="798424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dogl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"/>
            <a:ext cx="7157594" cy="320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ru-RU" dirty="0"/>
              <a:t>и вложенные </a:t>
            </a:r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Применение </a:t>
            </a:r>
            <a:r>
              <a:rPr lang="ru-RU" dirty="0" err="1"/>
              <a:t>this</a:t>
            </a:r>
            <a:r>
              <a:rPr lang="ru-RU" dirty="0"/>
              <a:t> во вложенных объектах может создать некоторую путаницу. В подобных ситуациях стоит помнить о том, что ключевое слово </a:t>
            </a:r>
            <a:r>
              <a:rPr lang="ru-RU" dirty="0" err="1"/>
              <a:t>this</a:t>
            </a:r>
            <a:r>
              <a:rPr lang="ru-RU" dirty="0"/>
              <a:t> относиться к тому объекту, в методе которого оно используется. Рассмотрим пример.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5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x2ob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5" y="0"/>
            <a:ext cx="4444679" cy="35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x2objl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5" y="3525693"/>
            <a:ext cx="7100760" cy="299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92</Words>
  <Application>Microsoft Office PowerPoint</Application>
  <PresentationFormat>Экран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Александр this и лексическое окружение</vt:lpstr>
      <vt:lpstr>Содержание</vt:lpstr>
      <vt:lpstr>this.</vt:lpstr>
      <vt:lpstr>когда this указывает на объект window</vt:lpstr>
      <vt:lpstr>Презентация PowerPoint</vt:lpstr>
      <vt:lpstr>Использование this внутри объекта</vt:lpstr>
      <vt:lpstr>Презентация PowerPoint</vt:lpstr>
      <vt:lpstr>This и вложенные объекты</vt:lpstr>
      <vt:lpstr>Презентация PowerPoint</vt:lpstr>
      <vt:lpstr>Особенности стрелочных функций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 this и лексическое окружение</dc:title>
  <dc:creator>user</dc:creator>
  <cp:lastModifiedBy>Пользователь Windows</cp:lastModifiedBy>
  <cp:revision>9</cp:revision>
  <dcterms:created xsi:type="dcterms:W3CDTF">2020-08-31T13:21:40Z</dcterms:created>
  <dcterms:modified xsi:type="dcterms:W3CDTF">2020-08-31T16:20:11Z</dcterms:modified>
</cp:coreProperties>
</file>