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9CCA-FB7B-40C6-8659-C5CBCD5B1A7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983C4-5585-40DA-BA46-54A06CEF7A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33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9CCA-FB7B-40C6-8659-C5CBCD5B1A7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983C4-5585-40DA-BA46-54A06CEF7A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99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9CCA-FB7B-40C6-8659-C5CBCD5B1A7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983C4-5585-40DA-BA46-54A06CEF7A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36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9CCA-FB7B-40C6-8659-C5CBCD5B1A7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983C4-5585-40DA-BA46-54A06CEF7A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74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9CCA-FB7B-40C6-8659-C5CBCD5B1A7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983C4-5585-40DA-BA46-54A06CEF7A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25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9CCA-FB7B-40C6-8659-C5CBCD5B1A7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983C4-5585-40DA-BA46-54A06CEF7A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55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9CCA-FB7B-40C6-8659-C5CBCD5B1A7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983C4-5585-40DA-BA46-54A06CEF7A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40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9CCA-FB7B-40C6-8659-C5CBCD5B1A7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983C4-5585-40DA-BA46-54A06CEF7A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04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9CCA-FB7B-40C6-8659-C5CBCD5B1A7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983C4-5585-40DA-BA46-54A06CEF7A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21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9CCA-FB7B-40C6-8659-C5CBCD5B1A7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983C4-5585-40DA-BA46-54A06CEF7A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02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9CCA-FB7B-40C6-8659-C5CBCD5B1A7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983C4-5585-40DA-BA46-54A06CEF7A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199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69CCA-FB7B-40C6-8659-C5CBCD5B1A7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983C4-5585-40DA-BA46-54A06CEF7A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82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1600" y="270892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haroni" pitchFamily="2" charset="-79"/>
                <a:cs typeface="Aharoni" pitchFamily="2" charset="-79"/>
              </a:rPr>
              <a:t>JOSTIK-MOSTIK</a:t>
            </a:r>
            <a:endParaRPr lang="ru-RU" sz="5400" dirty="0">
              <a:cs typeface="Aharoni" pitchFamily="2" charset="-79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27784" y="3789040"/>
            <a:ext cx="6400800" cy="1752600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МАГАЗИН ЦИФРОВЫХ ТОВАРОВ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D:\ReactProjects\store_games\src\images\joystick_game_38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65185">
            <a:off x="689317" y="531053"/>
            <a:ext cx="2570905" cy="257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9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- Продвижение продуктов игровой индустрии.</a:t>
            </a:r>
          </a:p>
          <a:p>
            <a:pPr marL="0" indent="0">
              <a:buNone/>
            </a:pPr>
            <a:r>
              <a:rPr lang="ru-RU" dirty="0" smtClean="0"/>
              <a:t>- Развитие области развлечений для пользователей ПК.</a:t>
            </a:r>
            <a:endParaRPr lang="ru-RU" dirty="0"/>
          </a:p>
        </p:txBody>
      </p:sp>
      <p:pic>
        <p:nvPicPr>
          <p:cNvPr id="4098" name="Picture 2" descr="D:\ReactProjects\store_games\src\images\unna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24485">
            <a:off x="3096912" y="443366"/>
            <a:ext cx="876374" cy="8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23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Фукцнионал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Авторизация (</a:t>
            </a:r>
            <a:r>
              <a:rPr lang="ru-RU" dirty="0" err="1" smtClean="0"/>
              <a:t>просмот</a:t>
            </a:r>
            <a:r>
              <a:rPr lang="ru-RU" dirty="0" smtClean="0"/>
              <a:t> истории </a:t>
            </a:r>
            <a:r>
              <a:rPr lang="ru-RU" dirty="0" err="1" smtClean="0"/>
              <a:t>покупок,баланс</a:t>
            </a:r>
            <a:r>
              <a:rPr lang="ru-RU" dirty="0" smtClean="0"/>
              <a:t> аккаунта)</a:t>
            </a:r>
          </a:p>
          <a:p>
            <a:r>
              <a:rPr lang="ru-RU" dirty="0" smtClean="0"/>
              <a:t>Каталог всех игр</a:t>
            </a:r>
          </a:p>
          <a:p>
            <a:r>
              <a:rPr lang="ru-RU" dirty="0" err="1" smtClean="0"/>
              <a:t>Соритровка</a:t>
            </a:r>
            <a:r>
              <a:rPr lang="ru-RU" dirty="0" smtClean="0"/>
              <a:t> по категориям</a:t>
            </a:r>
          </a:p>
          <a:p>
            <a:r>
              <a:rPr lang="ru-RU" dirty="0" smtClean="0"/>
              <a:t>Поиск</a:t>
            </a:r>
          </a:p>
          <a:p>
            <a:r>
              <a:rPr lang="ru-RU" dirty="0" smtClean="0"/>
              <a:t>Здесь будет Администрирование (</a:t>
            </a:r>
            <a:r>
              <a:rPr lang="ru-RU" dirty="0" err="1" smtClean="0"/>
              <a:t>добавить,изменить,удалить</a:t>
            </a:r>
            <a:r>
              <a:rPr lang="ru-RU" dirty="0"/>
              <a:t> </a:t>
            </a:r>
            <a:r>
              <a:rPr lang="ru-RU" dirty="0" smtClean="0"/>
              <a:t>– товары)</a:t>
            </a:r>
          </a:p>
          <a:p>
            <a:endParaRPr lang="ru-RU" dirty="0"/>
          </a:p>
        </p:txBody>
      </p:sp>
      <p:pic>
        <p:nvPicPr>
          <p:cNvPr id="2050" name="Picture 2" descr="D:\ReactProjects\store_games\src\images\59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96249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00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Интструменты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 &amp; </a:t>
            </a:r>
            <a:r>
              <a:rPr lang="en-US" dirty="0" err="1" smtClean="0"/>
              <a:t>redux</a:t>
            </a:r>
            <a:endParaRPr lang="en-US" dirty="0" smtClean="0"/>
          </a:p>
          <a:p>
            <a:r>
              <a:rPr lang="en-US" dirty="0" smtClean="0"/>
              <a:t>React-</a:t>
            </a:r>
            <a:r>
              <a:rPr lang="en-US" dirty="0" err="1" smtClean="0"/>
              <a:t>slik</a:t>
            </a:r>
            <a:endParaRPr lang="en-US" dirty="0" smtClean="0"/>
          </a:p>
          <a:p>
            <a:r>
              <a:rPr lang="en-US" dirty="0" err="1" smtClean="0"/>
              <a:t>Reactstrap</a:t>
            </a:r>
            <a:endParaRPr lang="en-US" dirty="0" smtClean="0"/>
          </a:p>
          <a:p>
            <a:r>
              <a:rPr lang="en-US" dirty="0" err="1" smtClean="0"/>
              <a:t>Axios</a:t>
            </a:r>
            <a:endParaRPr lang="en-US" dirty="0" smtClean="0"/>
          </a:p>
          <a:p>
            <a:r>
              <a:rPr lang="en-US" dirty="0" smtClean="0"/>
              <a:t>React-</a:t>
            </a:r>
            <a:r>
              <a:rPr lang="en-US" dirty="0" err="1" smtClean="0"/>
              <a:t>dom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 descr="D:\ReactProjects\store_games\src\images\%3F%3F%3F%3F%3F%3F%3F%3F_%3F%3F%3F%3F%3F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562" y="446908"/>
            <a:ext cx="576064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ReactProjects\store_games\src\images\%3F%3F%3F%3F%3F%3F%3F%3F_%3F%3F%3F%3F%3F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012857" y="393079"/>
            <a:ext cx="662190" cy="82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19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50</Words>
  <Application>Microsoft Office PowerPoint</Application>
  <PresentationFormat>Экран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JOSTIK-MOSTIK</vt:lpstr>
      <vt:lpstr>Цели</vt:lpstr>
      <vt:lpstr>Фукцнионал </vt:lpstr>
      <vt:lpstr>Интструменты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JOSTIK-MOSTIK</dc:title>
  <dc:creator>Teacher</dc:creator>
  <cp:lastModifiedBy>Teacher</cp:lastModifiedBy>
  <cp:revision>6</cp:revision>
  <dcterms:created xsi:type="dcterms:W3CDTF">2020-10-23T04:14:36Z</dcterms:created>
  <dcterms:modified xsi:type="dcterms:W3CDTF">2020-10-23T08:06:12Z</dcterms:modified>
</cp:coreProperties>
</file>